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6FB8-7675-4E86-87F1-A15E3BCF802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175-96CF-4402-BE21-97521AB1D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09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6FB8-7675-4E86-87F1-A15E3BCF802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175-96CF-4402-BE21-97521AB1D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7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6FB8-7675-4E86-87F1-A15E3BCF802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175-96CF-4402-BE21-97521AB1D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74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6FB8-7675-4E86-87F1-A15E3BCF802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175-96CF-4402-BE21-97521AB1D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66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6FB8-7675-4E86-87F1-A15E3BCF802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175-96CF-4402-BE21-97521AB1D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67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6FB8-7675-4E86-87F1-A15E3BCF802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175-96CF-4402-BE21-97521AB1D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5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6FB8-7675-4E86-87F1-A15E3BCF802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175-96CF-4402-BE21-97521AB1D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02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6FB8-7675-4E86-87F1-A15E3BCF802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175-96CF-4402-BE21-97521AB1D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76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6FB8-7675-4E86-87F1-A15E3BCF802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175-96CF-4402-BE21-97521AB1D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10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6FB8-7675-4E86-87F1-A15E3BCF802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175-96CF-4402-BE21-97521AB1D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75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6FB8-7675-4E86-87F1-A15E3BCF802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2175-96CF-4402-BE21-97521AB1D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67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06FB8-7675-4E86-87F1-A15E3BCF802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2175-96CF-4402-BE21-97521AB1D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43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DBB3037-BCF9-4099-9140-BF1305EA8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186DAF1-C48C-4EA5-90C9-E6F54D583BEF}"/>
              </a:ext>
            </a:extLst>
          </p:cNvPr>
          <p:cNvSpPr txBox="1"/>
          <p:nvPr/>
        </p:nvSpPr>
        <p:spPr>
          <a:xfrm>
            <a:off x="2114224" y="8093266"/>
            <a:ext cx="279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exa Bold" panose="02000000000000000000" pitchFamily="50" charset="0"/>
              </a:rPr>
              <a:t>WHATSAPP</a:t>
            </a:r>
            <a:endParaRPr lang="pt-BR" sz="24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8DADE2-EB46-4C7C-8AEE-FF44B0F3EC6D}"/>
              </a:ext>
            </a:extLst>
          </p:cNvPr>
          <p:cNvSpPr txBox="1"/>
          <p:nvPr/>
        </p:nvSpPr>
        <p:spPr>
          <a:xfrm>
            <a:off x="2681942" y="10099045"/>
            <a:ext cx="1411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exa Bold" panose="02000000000000000000" pitchFamily="50" charset="0"/>
              </a:rPr>
              <a:t>LIGAR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DC5554C-E27A-4239-B801-B10EE920A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88" y="402812"/>
            <a:ext cx="2921061" cy="16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62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2019-08-20T18:35:42Z</dcterms:created>
  <dcterms:modified xsi:type="dcterms:W3CDTF">2019-08-20T18:44:51Z</dcterms:modified>
</cp:coreProperties>
</file>