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4BC9-A20B-4022-A5D9-F259523BBF5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152C-AAA7-4725-896D-9D61C119C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28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4BC9-A20B-4022-A5D9-F259523BBF5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152C-AAA7-4725-896D-9D61C119C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4BC9-A20B-4022-A5D9-F259523BBF5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152C-AAA7-4725-896D-9D61C119C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0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4BC9-A20B-4022-A5D9-F259523BBF5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152C-AAA7-4725-896D-9D61C119C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80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4BC9-A20B-4022-A5D9-F259523BBF5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152C-AAA7-4725-896D-9D61C119C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39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4BC9-A20B-4022-A5D9-F259523BBF5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152C-AAA7-4725-896D-9D61C119C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76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4BC9-A20B-4022-A5D9-F259523BBF5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152C-AAA7-4725-896D-9D61C119C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98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4BC9-A20B-4022-A5D9-F259523BBF5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152C-AAA7-4725-896D-9D61C119C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11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4BC9-A20B-4022-A5D9-F259523BBF5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152C-AAA7-4725-896D-9D61C119C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99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4BC9-A20B-4022-A5D9-F259523BBF5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152C-AAA7-4725-896D-9D61C119C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16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4BC9-A20B-4022-A5D9-F259523BBF5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152C-AAA7-4725-896D-9D61C119C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6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4BC9-A20B-4022-A5D9-F259523BBF5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F152C-AAA7-4725-896D-9D61C119C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09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hyperlink" Target="https://api.whatsapp.com/send?phone=55DDD900000000https://api.whatsapp.com/send?phone=55DDD900000000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mailto:seu_email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C7A83396-B36C-48A4-86DC-E5CD2A540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" y="-19788"/>
            <a:ext cx="6858000" cy="12192000"/>
          </a:xfrm>
          <a:prstGeom prst="rect">
            <a:avLst/>
          </a:prstGeom>
        </p:spPr>
      </p:pic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03B32FAB-B157-4D99-BEC6-37D4AE82DB38}"/>
              </a:ext>
            </a:extLst>
          </p:cNvPr>
          <p:cNvSpPr/>
          <p:nvPr/>
        </p:nvSpPr>
        <p:spPr>
          <a:xfrm>
            <a:off x="852742" y="11366278"/>
            <a:ext cx="5152516" cy="825723"/>
          </a:xfrm>
          <a:custGeom>
            <a:avLst/>
            <a:gdLst>
              <a:gd name="connsiteX0" fmla="*/ 496251 w 5152516"/>
              <a:gd name="connsiteY0" fmla="*/ 0 h 825723"/>
              <a:gd name="connsiteX1" fmla="*/ 4656265 w 5152516"/>
              <a:gd name="connsiteY1" fmla="*/ 0 h 825723"/>
              <a:gd name="connsiteX2" fmla="*/ 5152516 w 5152516"/>
              <a:gd name="connsiteY2" fmla="*/ 496251 h 825723"/>
              <a:gd name="connsiteX3" fmla="*/ 5152516 w 5152516"/>
              <a:gd name="connsiteY3" fmla="*/ 825723 h 825723"/>
              <a:gd name="connsiteX4" fmla="*/ 0 w 5152516"/>
              <a:gd name="connsiteY4" fmla="*/ 825723 h 825723"/>
              <a:gd name="connsiteX5" fmla="*/ 0 w 5152516"/>
              <a:gd name="connsiteY5" fmla="*/ 496251 h 825723"/>
              <a:gd name="connsiteX6" fmla="*/ 496251 w 5152516"/>
              <a:gd name="connsiteY6" fmla="*/ 0 h 82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2516" h="825723">
                <a:moveTo>
                  <a:pt x="496251" y="0"/>
                </a:moveTo>
                <a:lnTo>
                  <a:pt x="4656265" y="0"/>
                </a:lnTo>
                <a:cubicBezTo>
                  <a:pt x="4930337" y="0"/>
                  <a:pt x="5152516" y="222179"/>
                  <a:pt x="5152516" y="496251"/>
                </a:cubicBezTo>
                <a:lnTo>
                  <a:pt x="5152516" y="825723"/>
                </a:lnTo>
                <a:lnTo>
                  <a:pt x="0" y="825723"/>
                </a:lnTo>
                <a:lnTo>
                  <a:pt x="0" y="496251"/>
                </a:lnTo>
                <a:cubicBezTo>
                  <a:pt x="0" y="222179"/>
                  <a:pt x="222179" y="0"/>
                  <a:pt x="4962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83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C15346-7533-4ED5-9708-8824E1E0EE0F}"/>
              </a:ext>
            </a:extLst>
          </p:cNvPr>
          <p:cNvSpPr txBox="1"/>
          <p:nvPr/>
        </p:nvSpPr>
        <p:spPr>
          <a:xfrm>
            <a:off x="1609036" y="11633426"/>
            <a:ext cx="515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4381"/>
                </a:solidFill>
                <a:latin typeface="Nexa Light" panose="02000000000000000000" pitchFamily="50" charset="0"/>
              </a:rPr>
              <a:t>Clique nos ícones para interagir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D7C14DD-CE85-4556-90F7-47E2C90A1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72" y="11449174"/>
            <a:ext cx="472314" cy="6297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C793811-A577-4EA8-BA72-22AD4AB13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33" y="11464263"/>
            <a:ext cx="472314" cy="629752"/>
          </a:xfrm>
          <a:prstGeom prst="rect">
            <a:avLst/>
          </a:prstGeom>
        </p:spPr>
      </p:pic>
      <p:pic>
        <p:nvPicPr>
          <p:cNvPr id="15" name="Imagem 14">
            <a:hlinkClick r:id="rId5"/>
            <a:extLst>
              <a:ext uri="{FF2B5EF4-FFF2-40B4-BE49-F238E27FC236}">
                <a16:creationId xmlns:a16="http://schemas.microsoft.com/office/drawing/2014/main" id="{9C63E1C3-DF5C-4BC7-A685-0DE8FFC88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69" y="6478892"/>
            <a:ext cx="1424099" cy="141694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C8629B7-0C54-49E4-9E0D-E75133EED9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05" y="7333431"/>
            <a:ext cx="1005426" cy="1005426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2D44B3C0-ACC9-4A3D-A257-913A64014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76" y="8073271"/>
            <a:ext cx="1005426" cy="1005426"/>
          </a:xfrm>
          <a:prstGeom prst="rect">
            <a:avLst/>
          </a:prstGeom>
        </p:spPr>
      </p:pic>
      <p:pic>
        <p:nvPicPr>
          <p:cNvPr id="46" name="Imagem 45">
            <a:hlinkClick r:id="rId9"/>
            <a:extLst>
              <a:ext uri="{FF2B5EF4-FFF2-40B4-BE49-F238E27FC236}">
                <a16:creationId xmlns:a16="http://schemas.microsoft.com/office/drawing/2014/main" id="{82E820A0-462D-4126-8080-BBE24B76F9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82" y="9121313"/>
            <a:ext cx="1005426" cy="1005426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D8F9E104-A93A-484F-B664-75C10FBE5A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2" y="10227282"/>
            <a:ext cx="1005426" cy="100542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AF8E3D62-8B68-420B-B76A-F0543537F6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47" y="6332853"/>
            <a:ext cx="1105969" cy="1105969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E23F5248-9164-42DA-AAB8-8A0E67681F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13" y="2781959"/>
            <a:ext cx="3170052" cy="3211451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F2C0F3EB-BA58-452B-9E67-FFE14D2ED37E}"/>
              </a:ext>
            </a:extLst>
          </p:cNvPr>
          <p:cNvSpPr txBox="1"/>
          <p:nvPr/>
        </p:nvSpPr>
        <p:spPr>
          <a:xfrm>
            <a:off x="2086604" y="5963268"/>
            <a:ext cx="317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4382"/>
                </a:solidFill>
                <a:latin typeface="Nexa Bold" panose="02000000000000000000" pitchFamily="50" charset="0"/>
              </a:rPr>
              <a:t>Fernando Santos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A3A47EB6-BBFA-4902-9BF1-459479D0F8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4557">
            <a:off x="4874602" y="7961492"/>
            <a:ext cx="946285" cy="1177478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3FD00F6F-0543-4B59-AF2F-ABB528292312}"/>
              </a:ext>
            </a:extLst>
          </p:cNvPr>
          <p:cNvSpPr txBox="1"/>
          <p:nvPr/>
        </p:nvSpPr>
        <p:spPr>
          <a:xfrm>
            <a:off x="2798020" y="9386964"/>
            <a:ext cx="3434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  <a:latin typeface="Nexa Bold" panose="02000000000000000000" pitchFamily="50" charset="0"/>
              </a:rPr>
              <a:t>Gostou desse cartão de visitas digital?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8EB510"/>
                </a:solidFill>
                <a:latin typeface="Nexa Light" panose="02000000000000000000" pitchFamily="50" charset="0"/>
              </a:rPr>
              <a:t>Então me chama aqui, vamos conversar.</a:t>
            </a: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7A6D5DAF-0026-4F17-AC4E-FC4232C47C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41" y="363931"/>
            <a:ext cx="213879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99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2019-06-12T19:54:00Z</dcterms:created>
  <dcterms:modified xsi:type="dcterms:W3CDTF">2019-06-12T20:18:32Z</dcterms:modified>
</cp:coreProperties>
</file>