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9" r:id="rId5"/>
    <p:sldId id="258" r:id="rId6"/>
    <p:sldId id="262" r:id="rId7"/>
    <p:sldId id="261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4B88-F6DD-4681-B6A6-3C037959CF70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7DF7F-1080-4A88-89FE-47993CA748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7897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4B88-F6DD-4681-B6A6-3C037959CF70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7DF7F-1080-4A88-89FE-47993CA748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865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4B88-F6DD-4681-B6A6-3C037959CF70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7DF7F-1080-4A88-89FE-47993CA748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9447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4B88-F6DD-4681-B6A6-3C037959CF70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7DF7F-1080-4A88-89FE-47993CA748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3557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4B88-F6DD-4681-B6A6-3C037959CF70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7DF7F-1080-4A88-89FE-47993CA748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742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4B88-F6DD-4681-B6A6-3C037959CF70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7DF7F-1080-4A88-89FE-47993CA748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252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4B88-F6DD-4681-B6A6-3C037959CF70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7DF7F-1080-4A88-89FE-47993CA748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6083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4B88-F6DD-4681-B6A6-3C037959CF70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7DF7F-1080-4A88-89FE-47993CA748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879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4B88-F6DD-4681-B6A6-3C037959CF70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7DF7F-1080-4A88-89FE-47993CA748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705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4B88-F6DD-4681-B6A6-3C037959CF70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7DF7F-1080-4A88-89FE-47993CA748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333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4B88-F6DD-4681-B6A6-3C037959CF70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7DF7F-1080-4A88-89FE-47993CA748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530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C4B88-F6DD-4681-B6A6-3C037959CF70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7DF7F-1080-4A88-89FE-47993CA748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2370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4300"/>
            <a:ext cx="10820400" cy="66294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182676" y="1135136"/>
            <a:ext cx="2550698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1 - Janela Ficha do Aluno</a:t>
            </a:r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6856928" y="444326"/>
            <a:ext cx="1455802" cy="36078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>
            <a:stCxn id="5" idx="0"/>
            <a:endCxn id="6" idx="4"/>
          </p:cNvCxnSpPr>
          <p:nvPr/>
        </p:nvCxnSpPr>
        <p:spPr>
          <a:xfrm flipV="1">
            <a:off x="7458025" y="805110"/>
            <a:ext cx="126804" cy="33002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714375" y="5093944"/>
            <a:ext cx="1250860" cy="28767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de Seta Reta 11"/>
          <p:cNvCxnSpPr>
            <a:stCxn id="13" idx="2"/>
            <a:endCxn id="11" idx="0"/>
          </p:cNvCxnSpPr>
          <p:nvPr/>
        </p:nvCxnSpPr>
        <p:spPr>
          <a:xfrm flipH="1">
            <a:off x="1339805" y="2836298"/>
            <a:ext cx="850515" cy="225764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739730" y="2466966"/>
            <a:ext cx="2901179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2 – Exibe os Outros Atributos</a:t>
            </a:r>
            <a:endParaRPr lang="pt-BR" dirty="0"/>
          </a:p>
        </p:txBody>
      </p:sp>
      <p:cxnSp>
        <p:nvCxnSpPr>
          <p:cNvPr id="18" name="Conector de Seta Reta 17"/>
          <p:cNvCxnSpPr>
            <a:stCxn id="19" idx="0"/>
          </p:cNvCxnSpPr>
          <p:nvPr/>
        </p:nvCxnSpPr>
        <p:spPr>
          <a:xfrm flipH="1" flipV="1">
            <a:off x="3400464" y="3562350"/>
            <a:ext cx="2659884" cy="116226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3281496" y="4724612"/>
            <a:ext cx="5557704" cy="646331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3 – Este atributo estando com a opção “SIM” selecionada, realizará o bloqueio de acesso do aluno pelas catracas.</a:t>
            </a:r>
            <a:endParaRPr lang="pt-BR" dirty="0"/>
          </a:p>
        </p:txBody>
      </p:sp>
      <p:cxnSp>
        <p:nvCxnSpPr>
          <p:cNvPr id="23" name="Conector de Seta Reta 22"/>
          <p:cNvCxnSpPr>
            <a:stCxn id="19" idx="0"/>
          </p:cNvCxnSpPr>
          <p:nvPr/>
        </p:nvCxnSpPr>
        <p:spPr>
          <a:xfrm flipH="1" flipV="1">
            <a:off x="4791578" y="3495676"/>
            <a:ext cx="1268770" cy="122893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853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4300"/>
            <a:ext cx="10820400" cy="6629400"/>
          </a:xfrm>
          <a:prstGeom prst="rect">
            <a:avLst/>
          </a:prstGeom>
        </p:spPr>
      </p:pic>
      <p:cxnSp>
        <p:nvCxnSpPr>
          <p:cNvPr id="6" name="Conector de Seta Reta 5"/>
          <p:cNvCxnSpPr>
            <a:stCxn id="12" idx="0"/>
            <a:endCxn id="9" idx="4"/>
          </p:cNvCxnSpPr>
          <p:nvPr/>
        </p:nvCxnSpPr>
        <p:spPr>
          <a:xfrm flipV="1">
            <a:off x="3512127" y="1197033"/>
            <a:ext cx="1" cy="41738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3050771" y="980901"/>
            <a:ext cx="922713" cy="21613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863599" y="1614419"/>
            <a:ext cx="5297055" cy="923330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2 - A matrícula do aluno, que é o código principal</a:t>
            </a:r>
          </a:p>
          <a:p>
            <a:endParaRPr lang="pt-BR" dirty="0" smtClean="0"/>
          </a:p>
          <a:p>
            <a:r>
              <a:rPr lang="pt-BR" dirty="0" smtClean="0"/>
              <a:t>Formação do código do cartão: 1006011435</a:t>
            </a:r>
            <a:endParaRPr lang="pt-BR" dirty="0"/>
          </a:p>
        </p:txBody>
      </p:sp>
      <p:sp>
        <p:nvSpPr>
          <p:cNvPr id="15" name="Elipse 14"/>
          <p:cNvSpPr/>
          <p:nvPr/>
        </p:nvSpPr>
        <p:spPr>
          <a:xfrm>
            <a:off x="671019" y="3331819"/>
            <a:ext cx="1250860" cy="28767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de Seta Reta 16"/>
          <p:cNvCxnSpPr>
            <a:stCxn id="16" idx="1"/>
            <a:endCxn id="15" idx="6"/>
          </p:cNvCxnSpPr>
          <p:nvPr/>
        </p:nvCxnSpPr>
        <p:spPr>
          <a:xfrm flipH="1">
            <a:off x="1921879" y="2903394"/>
            <a:ext cx="730793" cy="57226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9185563" y="3102204"/>
            <a:ext cx="271435" cy="25046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 de Seta Reta 22"/>
          <p:cNvCxnSpPr>
            <a:stCxn id="25" idx="3"/>
            <a:endCxn id="22" idx="2"/>
          </p:cNvCxnSpPr>
          <p:nvPr/>
        </p:nvCxnSpPr>
        <p:spPr>
          <a:xfrm flipV="1">
            <a:off x="8500188" y="3227435"/>
            <a:ext cx="685375" cy="10939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2707868" y="3151661"/>
            <a:ext cx="901682" cy="15347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2693787" y="3408251"/>
            <a:ext cx="901682" cy="15347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2692289" y="3664989"/>
            <a:ext cx="901682" cy="15347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2652672" y="2718728"/>
            <a:ext cx="4417107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3 - Exibe os responsáveis vinculados ao aluno</a:t>
            </a:r>
            <a:endParaRPr lang="pt-BR" dirty="0"/>
          </a:p>
        </p:txBody>
      </p:sp>
      <p:sp>
        <p:nvSpPr>
          <p:cNvPr id="27" name="Elipse 26"/>
          <p:cNvSpPr/>
          <p:nvPr/>
        </p:nvSpPr>
        <p:spPr>
          <a:xfrm>
            <a:off x="9180017" y="3362673"/>
            <a:ext cx="271435" cy="25046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>
            <a:off x="9191103" y="3623137"/>
            <a:ext cx="271435" cy="25046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Conector de Seta Reta 28"/>
          <p:cNvCxnSpPr>
            <a:stCxn id="25" idx="3"/>
            <a:endCxn id="27" idx="2"/>
          </p:cNvCxnSpPr>
          <p:nvPr/>
        </p:nvCxnSpPr>
        <p:spPr>
          <a:xfrm flipV="1">
            <a:off x="8500188" y="3487904"/>
            <a:ext cx="679829" cy="83347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>
            <a:stCxn id="25" idx="3"/>
            <a:endCxn id="28" idx="2"/>
          </p:cNvCxnSpPr>
          <p:nvPr/>
        </p:nvCxnSpPr>
        <p:spPr>
          <a:xfrm flipV="1">
            <a:off x="8500188" y="3748368"/>
            <a:ext cx="690915" cy="57300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5097285" y="3859710"/>
            <a:ext cx="3402903" cy="923330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4 - Abre a janela de Cadastro de Responsáveis descrita na próxima imagem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6182676" y="1135136"/>
            <a:ext cx="2550698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1 - Janela Ficha do Aluno</a:t>
            </a:r>
            <a:endParaRPr lang="pt-BR" dirty="0"/>
          </a:p>
        </p:txBody>
      </p:sp>
      <p:sp>
        <p:nvSpPr>
          <p:cNvPr id="32" name="Elipse 31"/>
          <p:cNvSpPr/>
          <p:nvPr/>
        </p:nvSpPr>
        <p:spPr>
          <a:xfrm>
            <a:off x="6856928" y="444326"/>
            <a:ext cx="1455802" cy="36078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4" name="Conector de Seta Reta 33"/>
          <p:cNvCxnSpPr>
            <a:stCxn id="31" idx="0"/>
            <a:endCxn id="32" idx="4"/>
          </p:cNvCxnSpPr>
          <p:nvPr/>
        </p:nvCxnSpPr>
        <p:spPr>
          <a:xfrm flipV="1">
            <a:off x="7458025" y="805110"/>
            <a:ext cx="126804" cy="33002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68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437" y="919162"/>
            <a:ext cx="6715125" cy="5019675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5215811" y="1876640"/>
            <a:ext cx="657281" cy="23207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5312474" y="2351254"/>
            <a:ext cx="1410963" cy="15347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2901053" y="3423613"/>
            <a:ext cx="4629516" cy="1200329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2 – Código do responsável</a:t>
            </a:r>
          </a:p>
          <a:p>
            <a:endParaRPr lang="pt-BR" dirty="0"/>
          </a:p>
          <a:p>
            <a:r>
              <a:rPr lang="pt-BR" dirty="0" smtClean="0"/>
              <a:t>Formação do código do cartão: </a:t>
            </a:r>
            <a:r>
              <a:rPr lang="pt-BR" dirty="0" smtClean="0"/>
              <a:t>5000003020</a:t>
            </a:r>
            <a:endParaRPr lang="pt-BR" dirty="0" smtClean="0"/>
          </a:p>
          <a:p>
            <a:r>
              <a:rPr lang="pt-BR" dirty="0" smtClean="0"/>
              <a:t>Ao digitar na catraca: </a:t>
            </a:r>
            <a:r>
              <a:rPr lang="pt-BR" dirty="0" smtClean="0"/>
              <a:t>53020</a:t>
            </a:r>
            <a:endParaRPr lang="pt-BR" dirty="0"/>
          </a:p>
        </p:txBody>
      </p:sp>
      <p:cxnSp>
        <p:nvCxnSpPr>
          <p:cNvPr id="6" name="Conector de Seta Reta 5"/>
          <p:cNvCxnSpPr>
            <a:stCxn id="8" idx="0"/>
            <a:endCxn id="7" idx="4"/>
          </p:cNvCxnSpPr>
          <p:nvPr/>
        </p:nvCxnSpPr>
        <p:spPr>
          <a:xfrm flipV="1">
            <a:off x="5215811" y="2108718"/>
            <a:ext cx="328641" cy="131489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5803643" y="2736738"/>
            <a:ext cx="3581045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1 – Janela Cadastro de Responsáveis</a:t>
            </a:r>
            <a:endParaRPr lang="pt-BR" dirty="0"/>
          </a:p>
        </p:txBody>
      </p:sp>
      <p:sp>
        <p:nvSpPr>
          <p:cNvPr id="15" name="Elipse 14"/>
          <p:cNvSpPr/>
          <p:nvPr/>
        </p:nvSpPr>
        <p:spPr>
          <a:xfrm>
            <a:off x="6304646" y="1253678"/>
            <a:ext cx="2579041" cy="36078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de Seta Reta 15"/>
          <p:cNvCxnSpPr>
            <a:stCxn id="14" idx="0"/>
            <a:endCxn id="15" idx="4"/>
          </p:cNvCxnSpPr>
          <p:nvPr/>
        </p:nvCxnSpPr>
        <p:spPr>
          <a:xfrm flipV="1">
            <a:off x="7594166" y="1614462"/>
            <a:ext cx="1" cy="112227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11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4300"/>
            <a:ext cx="10820400" cy="6629400"/>
          </a:xfrm>
          <a:prstGeom prst="rect">
            <a:avLst/>
          </a:prstGeom>
        </p:spPr>
      </p:pic>
      <p:sp>
        <p:nvSpPr>
          <p:cNvPr id="8" name="Elipse 7"/>
          <p:cNvSpPr/>
          <p:nvPr/>
        </p:nvSpPr>
        <p:spPr>
          <a:xfrm>
            <a:off x="671019" y="4862037"/>
            <a:ext cx="1484352" cy="28767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2720570" y="3979521"/>
            <a:ext cx="4016132" cy="646331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2 – Abra a ficha de Autorizados a Buscar Aluno</a:t>
            </a:r>
            <a:endParaRPr lang="pt-BR" dirty="0"/>
          </a:p>
        </p:txBody>
      </p:sp>
      <p:cxnSp>
        <p:nvCxnSpPr>
          <p:cNvPr id="10" name="Conector de Seta Reta 9"/>
          <p:cNvCxnSpPr>
            <a:stCxn id="9" idx="1"/>
            <a:endCxn id="8" idx="6"/>
          </p:cNvCxnSpPr>
          <p:nvPr/>
        </p:nvCxnSpPr>
        <p:spPr>
          <a:xfrm flipH="1">
            <a:off x="2155371" y="4302687"/>
            <a:ext cx="565199" cy="70318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3784146" y="5266372"/>
            <a:ext cx="5716377" cy="1477328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3 – Esta coluna exibe o código das Pessoas Autorizadas a Buscar o Aluno.</a:t>
            </a:r>
          </a:p>
          <a:p>
            <a:endParaRPr lang="pt-BR" dirty="0"/>
          </a:p>
          <a:p>
            <a:r>
              <a:rPr lang="pt-BR" dirty="0"/>
              <a:t>Formação do código do cartão: </a:t>
            </a:r>
            <a:r>
              <a:rPr lang="pt-BR" dirty="0" smtClean="0"/>
              <a:t>6000000150</a:t>
            </a:r>
            <a:endParaRPr lang="pt-BR" dirty="0"/>
          </a:p>
          <a:p>
            <a:r>
              <a:rPr lang="pt-BR" dirty="0"/>
              <a:t>Ao digitar na catraca: </a:t>
            </a:r>
            <a:r>
              <a:rPr lang="pt-BR" dirty="0" smtClean="0"/>
              <a:t>6150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2770975" y="5077324"/>
            <a:ext cx="827909" cy="187262"/>
          </a:xfrm>
          <a:prstGeom prst="rect">
            <a:avLst/>
          </a:prstGeom>
          <a:pattFill prst="pct80">
            <a:fgClr>
              <a:srgbClr val="3399FF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2270665" y="4871442"/>
            <a:ext cx="500310" cy="39314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de Seta Reta 15"/>
          <p:cNvCxnSpPr>
            <a:stCxn id="15" idx="1"/>
            <a:endCxn id="17" idx="3"/>
          </p:cNvCxnSpPr>
          <p:nvPr/>
        </p:nvCxnSpPr>
        <p:spPr>
          <a:xfrm flipH="1" flipV="1">
            <a:off x="2770975" y="5068014"/>
            <a:ext cx="1013171" cy="93702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6331922" y="1134321"/>
            <a:ext cx="2505814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1 </a:t>
            </a:r>
            <a:r>
              <a:rPr lang="pt-BR" dirty="0"/>
              <a:t>-</a:t>
            </a:r>
            <a:r>
              <a:rPr lang="pt-BR" dirty="0" smtClean="0"/>
              <a:t> Janela Ficha do Aluno</a:t>
            </a:r>
            <a:endParaRPr lang="pt-BR" dirty="0"/>
          </a:p>
        </p:txBody>
      </p:sp>
      <p:sp>
        <p:nvSpPr>
          <p:cNvPr id="12" name="Elipse 11"/>
          <p:cNvSpPr/>
          <p:nvPr/>
        </p:nvSpPr>
        <p:spPr>
          <a:xfrm>
            <a:off x="6856928" y="444326"/>
            <a:ext cx="1455802" cy="36078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de Seta Reta 12"/>
          <p:cNvCxnSpPr>
            <a:stCxn id="11" idx="0"/>
            <a:endCxn id="12" idx="4"/>
          </p:cNvCxnSpPr>
          <p:nvPr/>
        </p:nvCxnSpPr>
        <p:spPr>
          <a:xfrm flipV="1">
            <a:off x="7584829" y="805110"/>
            <a:ext cx="0" cy="32921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61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183" r="70901" b="33642"/>
          <a:stretch/>
        </p:blipFill>
        <p:spPr>
          <a:xfrm>
            <a:off x="2677886" y="31750"/>
            <a:ext cx="5288124" cy="6826250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2677886" y="187012"/>
            <a:ext cx="1151164" cy="35908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4162238" y="816411"/>
            <a:ext cx="3171446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1 – No menu Gestão Acadêmica</a:t>
            </a:r>
            <a:endParaRPr lang="pt-BR" dirty="0"/>
          </a:p>
        </p:txBody>
      </p:sp>
      <p:cxnSp>
        <p:nvCxnSpPr>
          <p:cNvPr id="7" name="Conector de Seta Reta 6"/>
          <p:cNvCxnSpPr>
            <a:stCxn id="6" idx="1"/>
            <a:endCxn id="5" idx="5"/>
          </p:cNvCxnSpPr>
          <p:nvPr/>
        </p:nvCxnSpPr>
        <p:spPr>
          <a:xfrm flipH="1" flipV="1">
            <a:off x="3660466" y="493513"/>
            <a:ext cx="501772" cy="50756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2789068" y="5328567"/>
            <a:ext cx="1484352" cy="28767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2815021" y="3902140"/>
            <a:ext cx="2529667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2 – Em Cadastros Básicos</a:t>
            </a:r>
            <a:endParaRPr lang="pt-BR" dirty="0"/>
          </a:p>
        </p:txBody>
      </p:sp>
      <p:cxnSp>
        <p:nvCxnSpPr>
          <p:cNvPr id="10" name="Conector de Seta Reta 9"/>
          <p:cNvCxnSpPr>
            <a:stCxn id="9" idx="2"/>
            <a:endCxn id="8" idx="0"/>
          </p:cNvCxnSpPr>
          <p:nvPr/>
        </p:nvCxnSpPr>
        <p:spPr>
          <a:xfrm flipH="1">
            <a:off x="3531244" y="4271472"/>
            <a:ext cx="548611" cy="105709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5449722" y="5851081"/>
            <a:ext cx="1484352" cy="419089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5579106" y="4199962"/>
            <a:ext cx="3240262" cy="923330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3 – Estão as opções de cadastro de Professores e Profissionais (colaboradores)</a:t>
            </a:r>
            <a:endParaRPr lang="pt-BR" dirty="0"/>
          </a:p>
        </p:txBody>
      </p:sp>
      <p:cxnSp>
        <p:nvCxnSpPr>
          <p:cNvPr id="13" name="Conector de Seta Reta 12"/>
          <p:cNvCxnSpPr>
            <a:stCxn id="12" idx="2"/>
            <a:endCxn id="11" idx="0"/>
          </p:cNvCxnSpPr>
          <p:nvPr/>
        </p:nvCxnSpPr>
        <p:spPr>
          <a:xfrm flipH="1">
            <a:off x="6191898" y="5123292"/>
            <a:ext cx="1007339" cy="72778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2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25" y="571500"/>
            <a:ext cx="7296150" cy="57150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stelsSmooth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rcRect l="55545" t="20983" r="20871" b="6000"/>
          <a:stretch/>
        </p:blipFill>
        <p:spPr>
          <a:xfrm>
            <a:off x="6500552" y="1770610"/>
            <a:ext cx="1720735" cy="4172989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094565" y="2547256"/>
            <a:ext cx="4535985" cy="1200329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1 – Esta coluna exibe o Código dos Professores</a:t>
            </a:r>
          </a:p>
          <a:p>
            <a:endParaRPr lang="pt-BR" dirty="0" smtClean="0"/>
          </a:p>
          <a:p>
            <a:r>
              <a:rPr lang="pt-BR" dirty="0" smtClean="0"/>
              <a:t>Formação do código </a:t>
            </a:r>
            <a:r>
              <a:rPr lang="pt-BR" dirty="0"/>
              <a:t>do cartão: </a:t>
            </a:r>
            <a:r>
              <a:rPr lang="pt-BR" dirty="0" smtClean="0"/>
              <a:t>2000000082</a:t>
            </a:r>
            <a:endParaRPr lang="pt-BR" dirty="0" smtClean="0"/>
          </a:p>
          <a:p>
            <a:r>
              <a:rPr lang="pt-BR" dirty="0" smtClean="0"/>
              <a:t>Ao digitar na catraca: </a:t>
            </a:r>
            <a:r>
              <a:rPr lang="pt-BR" dirty="0" smtClean="0"/>
              <a:t>282</a:t>
            </a:r>
            <a:endParaRPr lang="pt-BR" dirty="0"/>
          </a:p>
        </p:txBody>
      </p:sp>
      <p:cxnSp>
        <p:nvCxnSpPr>
          <p:cNvPr id="9" name="Conector de Seta Reta 8"/>
          <p:cNvCxnSpPr>
            <a:stCxn id="8" idx="0"/>
          </p:cNvCxnSpPr>
          <p:nvPr/>
        </p:nvCxnSpPr>
        <p:spPr>
          <a:xfrm flipH="1" flipV="1">
            <a:off x="3032450" y="1784776"/>
            <a:ext cx="2330108" cy="76248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6467269" y="897685"/>
            <a:ext cx="2288915" cy="36078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/>
          <p:cNvCxnSpPr>
            <a:stCxn id="12" idx="0"/>
            <a:endCxn id="10" idx="4"/>
          </p:cNvCxnSpPr>
          <p:nvPr/>
        </p:nvCxnSpPr>
        <p:spPr>
          <a:xfrm flipV="1">
            <a:off x="7611726" y="1258469"/>
            <a:ext cx="1" cy="40731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"/>
          <p:cNvSpPr/>
          <p:nvPr/>
        </p:nvSpPr>
        <p:spPr>
          <a:xfrm>
            <a:off x="2506011" y="1546165"/>
            <a:ext cx="500310" cy="439743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5927386" y="1665783"/>
            <a:ext cx="3368679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1 </a:t>
            </a:r>
            <a:r>
              <a:rPr lang="pt-BR" dirty="0"/>
              <a:t>-</a:t>
            </a:r>
            <a:r>
              <a:rPr lang="pt-BR" dirty="0" smtClean="0"/>
              <a:t> Janela Cadastro de Professores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566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9202" t="24103" r="29131" b="18332"/>
          <a:stretch/>
        </p:blipFill>
        <p:spPr>
          <a:xfrm>
            <a:off x="2452370" y="580968"/>
            <a:ext cx="7620000" cy="5702300"/>
          </a:xfrm>
          <a:prstGeom prst="rect">
            <a:avLst/>
          </a:prstGeom>
        </p:spPr>
      </p:pic>
      <p:sp>
        <p:nvSpPr>
          <p:cNvPr id="20" name="CaixaDeTexto 19"/>
          <p:cNvSpPr txBox="1"/>
          <p:nvPr/>
        </p:nvSpPr>
        <p:spPr>
          <a:xfrm>
            <a:off x="3094564" y="2547256"/>
            <a:ext cx="5312835" cy="1477328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1 – Esta coluna exibe o Código dos Outros Profissionais (</a:t>
            </a:r>
            <a:r>
              <a:rPr lang="pt-BR" dirty="0"/>
              <a:t>colaboradores)</a:t>
            </a:r>
          </a:p>
          <a:p>
            <a:endParaRPr lang="pt-BR" dirty="0" smtClean="0"/>
          </a:p>
          <a:p>
            <a:r>
              <a:rPr lang="pt-BR" dirty="0" smtClean="0"/>
              <a:t>Formação </a:t>
            </a:r>
            <a:r>
              <a:rPr lang="pt-BR" dirty="0"/>
              <a:t>do código do cartão: </a:t>
            </a:r>
            <a:r>
              <a:rPr lang="pt-BR" dirty="0" smtClean="0"/>
              <a:t>8000000002</a:t>
            </a:r>
            <a:endParaRPr lang="pt-BR" dirty="0"/>
          </a:p>
          <a:p>
            <a:r>
              <a:rPr lang="pt-BR" dirty="0"/>
              <a:t>Ao digitar na catraca: </a:t>
            </a:r>
            <a:r>
              <a:rPr lang="pt-BR" dirty="0" smtClean="0"/>
              <a:t>82</a:t>
            </a:r>
            <a:endParaRPr lang="pt-BR" dirty="0"/>
          </a:p>
        </p:txBody>
      </p:sp>
      <p:cxnSp>
        <p:nvCxnSpPr>
          <p:cNvPr id="21" name="Conector de Seta Reta 20"/>
          <p:cNvCxnSpPr>
            <a:stCxn id="20" idx="0"/>
          </p:cNvCxnSpPr>
          <p:nvPr/>
        </p:nvCxnSpPr>
        <p:spPr>
          <a:xfrm flipH="1" flipV="1">
            <a:off x="3032470" y="1784776"/>
            <a:ext cx="2718512" cy="76248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>
            <a:off x="2506011" y="1546166"/>
            <a:ext cx="500310" cy="62786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6213147" y="879646"/>
            <a:ext cx="3046547" cy="39686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/>
          <p:cNvCxnSpPr>
            <a:stCxn id="11" idx="0"/>
            <a:endCxn id="9" idx="4"/>
          </p:cNvCxnSpPr>
          <p:nvPr/>
        </p:nvCxnSpPr>
        <p:spPr>
          <a:xfrm flipV="1">
            <a:off x="7736420" y="1276508"/>
            <a:ext cx="1" cy="37557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5661621" y="1652078"/>
            <a:ext cx="4149598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1 </a:t>
            </a:r>
            <a:r>
              <a:rPr lang="pt-BR" dirty="0"/>
              <a:t>-</a:t>
            </a:r>
            <a:r>
              <a:rPr lang="pt-BR" dirty="0" smtClean="0"/>
              <a:t> Janela Cadastro de Outros Profissionais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707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235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Desenvolvedor</dc:creator>
  <cp:lastModifiedBy>Desenvolvedor</cp:lastModifiedBy>
  <cp:revision>35</cp:revision>
  <dcterms:created xsi:type="dcterms:W3CDTF">2019-02-21T20:02:30Z</dcterms:created>
  <dcterms:modified xsi:type="dcterms:W3CDTF">2019-04-03T20:09:07Z</dcterms:modified>
</cp:coreProperties>
</file>