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1" r:id="rId3"/>
    <p:sldId id="344" r:id="rId4"/>
    <p:sldId id="385" r:id="rId5"/>
    <p:sldId id="403" r:id="rId6"/>
    <p:sldId id="345" r:id="rId7"/>
    <p:sldId id="416" r:id="rId8"/>
    <p:sldId id="417" r:id="rId9"/>
    <p:sldId id="408" r:id="rId10"/>
    <p:sldId id="409" r:id="rId11"/>
    <p:sldId id="415" r:id="rId12"/>
    <p:sldId id="423" r:id="rId13"/>
    <p:sldId id="425" r:id="rId14"/>
    <p:sldId id="429" r:id="rId15"/>
    <p:sldId id="395" r:id="rId16"/>
    <p:sldId id="396" r:id="rId17"/>
    <p:sldId id="393" r:id="rId18"/>
    <p:sldId id="427" r:id="rId19"/>
    <p:sldId id="413" r:id="rId20"/>
    <p:sldId id="346" r:id="rId21"/>
    <p:sldId id="400" r:id="rId22"/>
    <p:sldId id="430" r:id="rId23"/>
    <p:sldId id="399" r:id="rId24"/>
    <p:sldId id="274" r:id="rId25"/>
    <p:sldId id="428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94C"/>
    <a:srgbClr val="B2DBF9"/>
    <a:srgbClr val="2A9C7D"/>
    <a:srgbClr val="234947"/>
    <a:srgbClr val="95DA54"/>
    <a:srgbClr val="7AB044"/>
    <a:srgbClr val="979FD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89154" autoAdjust="0"/>
  </p:normalViewPr>
  <p:slideViewPr>
    <p:cSldViewPr>
      <p:cViewPr>
        <p:scale>
          <a:sx n="87" d="100"/>
          <a:sy n="87" d="100"/>
        </p:scale>
        <p:origin x="81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1295A-220D-49CB-B260-40394EA150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BC1B6C-3A15-42AB-A634-AE223DE47E10}">
      <dgm:prSet phldrT="[文本]"/>
      <dgm:spPr/>
      <dgm:t>
        <a:bodyPr/>
        <a:lstStyle/>
        <a:p>
          <a:r>
            <a:rPr lang="zh-CN" altLang="en-US" dirty="0" smtClean="0"/>
            <a:t>数据采集</a:t>
          </a:r>
          <a:endParaRPr lang="zh-CN" altLang="en-US" dirty="0"/>
        </a:p>
      </dgm:t>
    </dgm:pt>
    <dgm:pt modelId="{64E84B91-6C29-4436-A073-96DC47CE2BBF}" type="parTrans" cxnId="{A6E128DB-DCE5-4016-9CA6-10C86B3872C0}">
      <dgm:prSet/>
      <dgm:spPr/>
      <dgm:t>
        <a:bodyPr/>
        <a:lstStyle/>
        <a:p>
          <a:endParaRPr lang="zh-CN" altLang="en-US"/>
        </a:p>
      </dgm:t>
    </dgm:pt>
    <dgm:pt modelId="{424A4258-1A18-45B9-AAED-DC35483067C6}" type="sibTrans" cxnId="{A6E128DB-DCE5-4016-9CA6-10C86B3872C0}">
      <dgm:prSet/>
      <dgm:spPr/>
      <dgm:t>
        <a:bodyPr/>
        <a:lstStyle/>
        <a:p>
          <a:endParaRPr lang="zh-CN" altLang="en-US"/>
        </a:p>
      </dgm:t>
    </dgm:pt>
    <dgm:pt modelId="{8B3F5F5C-3764-4A6C-82A1-242EA35E51E3}">
      <dgm:prSet phldrT="[文本]"/>
      <dgm:spPr/>
      <dgm:t>
        <a:bodyPr/>
        <a:lstStyle/>
        <a:p>
          <a:r>
            <a:rPr lang="zh-CN" altLang="en-US" dirty="0" smtClean="0"/>
            <a:t>数据</a:t>
          </a:r>
          <a:r>
            <a:rPr lang="en-US" altLang="zh-CN" dirty="0" smtClean="0"/>
            <a:t>ETL</a:t>
          </a:r>
          <a:endParaRPr lang="zh-CN" altLang="en-US" dirty="0"/>
        </a:p>
      </dgm:t>
    </dgm:pt>
    <dgm:pt modelId="{74C74DB0-B1F7-4153-8BBF-71726E13D476}" type="parTrans" cxnId="{28557E88-E6C8-41A6-8DED-8D1DAF5CF0BB}">
      <dgm:prSet/>
      <dgm:spPr/>
      <dgm:t>
        <a:bodyPr/>
        <a:lstStyle/>
        <a:p>
          <a:endParaRPr lang="zh-CN" altLang="en-US"/>
        </a:p>
      </dgm:t>
    </dgm:pt>
    <dgm:pt modelId="{68F08A63-6F16-4E5F-A17F-25756434B1FA}" type="sibTrans" cxnId="{28557E88-E6C8-41A6-8DED-8D1DAF5CF0BB}">
      <dgm:prSet/>
      <dgm:spPr/>
      <dgm:t>
        <a:bodyPr/>
        <a:lstStyle/>
        <a:p>
          <a:endParaRPr lang="zh-CN" altLang="en-US"/>
        </a:p>
      </dgm:t>
    </dgm:pt>
    <dgm:pt modelId="{05A043A7-9354-480E-982B-240A3CD44CFF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090A94E9-0827-484C-AEB4-3FAEFECBFD49}" type="parTrans" cxnId="{80ABFD04-D68D-4B24-B1D6-7C31E532AA44}">
      <dgm:prSet/>
      <dgm:spPr/>
      <dgm:t>
        <a:bodyPr/>
        <a:lstStyle/>
        <a:p>
          <a:endParaRPr lang="zh-CN" altLang="en-US"/>
        </a:p>
      </dgm:t>
    </dgm:pt>
    <dgm:pt modelId="{7F95A6B1-A17C-4F33-B6DB-D97D4ED86CCD}" type="sibTrans" cxnId="{80ABFD04-D68D-4B24-B1D6-7C31E532AA44}">
      <dgm:prSet/>
      <dgm:spPr/>
      <dgm:t>
        <a:bodyPr/>
        <a:lstStyle/>
        <a:p>
          <a:endParaRPr lang="zh-CN" altLang="en-US"/>
        </a:p>
      </dgm:t>
    </dgm:pt>
    <dgm:pt modelId="{B685EFC5-7FBA-424F-BD4E-796671B20511}">
      <dgm:prSet/>
      <dgm:spPr/>
      <dgm:t>
        <a:bodyPr/>
        <a:lstStyle/>
        <a:p>
          <a:r>
            <a:rPr lang="zh-CN" altLang="en-US" dirty="0" smtClean="0"/>
            <a:t>数据服务</a:t>
          </a:r>
          <a:endParaRPr lang="zh-CN" altLang="en-US" dirty="0"/>
        </a:p>
      </dgm:t>
    </dgm:pt>
    <dgm:pt modelId="{62746164-36E6-40E3-95B2-2DDD26B8F0F9}" type="parTrans" cxnId="{1EACB505-C021-4D01-9BDA-09C56C6B17C9}">
      <dgm:prSet/>
      <dgm:spPr/>
      <dgm:t>
        <a:bodyPr/>
        <a:lstStyle/>
        <a:p>
          <a:endParaRPr lang="zh-CN" altLang="en-US"/>
        </a:p>
      </dgm:t>
    </dgm:pt>
    <dgm:pt modelId="{3CA65170-84F9-43D7-93E4-AE2EBE4E221B}" type="sibTrans" cxnId="{1EACB505-C021-4D01-9BDA-09C56C6B17C9}">
      <dgm:prSet/>
      <dgm:spPr/>
      <dgm:t>
        <a:bodyPr/>
        <a:lstStyle/>
        <a:p>
          <a:endParaRPr lang="zh-CN" altLang="en-US"/>
        </a:p>
      </dgm:t>
    </dgm:pt>
    <dgm:pt modelId="{042CB037-B5A4-49CA-A5EE-7D61A30DCF51}">
      <dgm:prSet/>
      <dgm:spPr/>
      <dgm:t>
        <a:bodyPr/>
        <a:lstStyle/>
        <a:p>
          <a:r>
            <a:rPr lang="zh-CN" altLang="en-US" dirty="0" smtClean="0"/>
            <a:t>前端应用</a:t>
          </a:r>
          <a:endParaRPr lang="zh-CN" altLang="en-US" dirty="0"/>
        </a:p>
      </dgm:t>
    </dgm:pt>
    <dgm:pt modelId="{1AFE2E57-D186-4048-AD06-69111F5D53E0}" type="parTrans" cxnId="{BF3ECE76-0DC2-4A2C-894F-E39FC9F714DC}">
      <dgm:prSet/>
      <dgm:spPr/>
      <dgm:t>
        <a:bodyPr/>
        <a:lstStyle/>
        <a:p>
          <a:endParaRPr lang="zh-CN" altLang="en-US"/>
        </a:p>
      </dgm:t>
    </dgm:pt>
    <dgm:pt modelId="{212EB78A-0248-473A-9C39-5FA00839243B}" type="sibTrans" cxnId="{BF3ECE76-0DC2-4A2C-894F-E39FC9F714DC}">
      <dgm:prSet/>
      <dgm:spPr/>
      <dgm:t>
        <a:bodyPr/>
        <a:lstStyle/>
        <a:p>
          <a:endParaRPr lang="zh-CN" altLang="en-US"/>
        </a:p>
      </dgm:t>
    </dgm:pt>
    <dgm:pt modelId="{2DE9CBFE-2B59-4013-9900-B2C9D1F19479}" type="pres">
      <dgm:prSet presAssocID="{C421295A-220D-49CB-B260-40394EA150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A36BA9-46A9-494F-AB4E-A366317270B8}" type="pres">
      <dgm:prSet presAssocID="{40BC1B6C-3A15-42AB-A634-AE223DE47E1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1C96E-5BB6-4FE3-9CE9-F14AD2823E4E}" type="pres">
      <dgm:prSet presAssocID="{424A4258-1A18-45B9-AAED-DC35483067C6}" presName="parTxOnlySpace" presStyleCnt="0"/>
      <dgm:spPr/>
    </dgm:pt>
    <dgm:pt modelId="{0461B5AA-6E28-45B4-8FAF-7B43D3E8B4A7}" type="pres">
      <dgm:prSet presAssocID="{8B3F5F5C-3764-4A6C-82A1-242EA35E51E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92182E-4882-4DF6-AD1E-74D477A1A3FB}" type="pres">
      <dgm:prSet presAssocID="{68F08A63-6F16-4E5F-A17F-25756434B1FA}" presName="parTxOnlySpace" presStyleCnt="0"/>
      <dgm:spPr/>
    </dgm:pt>
    <dgm:pt modelId="{54DAABB0-4245-4DFD-A329-B62BEE46A294}" type="pres">
      <dgm:prSet presAssocID="{05A043A7-9354-480E-982B-240A3CD44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4D28C-C495-4FA3-8CB9-A89DBB85FCD2}" type="pres">
      <dgm:prSet presAssocID="{7F95A6B1-A17C-4F33-B6DB-D97D4ED86CCD}" presName="parTxOnlySpace" presStyleCnt="0"/>
      <dgm:spPr/>
    </dgm:pt>
    <dgm:pt modelId="{71101090-B103-4AA0-BAC3-B6F7C8AD3796}" type="pres">
      <dgm:prSet presAssocID="{B685EFC5-7FBA-424F-BD4E-796671B2051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0C7709-42EB-4A3B-97BE-8741160167BC}" type="pres">
      <dgm:prSet presAssocID="{3CA65170-84F9-43D7-93E4-AE2EBE4E221B}" presName="parTxOnlySpace" presStyleCnt="0"/>
      <dgm:spPr/>
    </dgm:pt>
    <dgm:pt modelId="{499A06F4-F1A5-46DD-97FF-E99E59F9CC44}" type="pres">
      <dgm:prSet presAssocID="{042CB037-B5A4-49CA-A5EE-7D61A30DCF5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ACB505-C021-4D01-9BDA-09C56C6B17C9}" srcId="{C421295A-220D-49CB-B260-40394EA150D1}" destId="{B685EFC5-7FBA-424F-BD4E-796671B20511}" srcOrd="3" destOrd="0" parTransId="{62746164-36E6-40E3-95B2-2DDD26B8F0F9}" sibTransId="{3CA65170-84F9-43D7-93E4-AE2EBE4E221B}"/>
    <dgm:cxn modelId="{8A11E500-74B0-4885-940F-DFA11E376E99}" type="presOf" srcId="{C421295A-220D-49CB-B260-40394EA150D1}" destId="{2DE9CBFE-2B59-4013-9900-B2C9D1F19479}" srcOrd="0" destOrd="0" presId="urn:microsoft.com/office/officeart/2005/8/layout/chevron1"/>
    <dgm:cxn modelId="{A6E128DB-DCE5-4016-9CA6-10C86B3872C0}" srcId="{C421295A-220D-49CB-B260-40394EA150D1}" destId="{40BC1B6C-3A15-42AB-A634-AE223DE47E10}" srcOrd="0" destOrd="0" parTransId="{64E84B91-6C29-4436-A073-96DC47CE2BBF}" sibTransId="{424A4258-1A18-45B9-AAED-DC35483067C6}"/>
    <dgm:cxn modelId="{7BBA7236-DD99-4581-9BB3-93894C56E9BB}" type="presOf" srcId="{042CB037-B5A4-49CA-A5EE-7D61A30DCF51}" destId="{499A06F4-F1A5-46DD-97FF-E99E59F9CC44}" srcOrd="0" destOrd="0" presId="urn:microsoft.com/office/officeart/2005/8/layout/chevron1"/>
    <dgm:cxn modelId="{BF3ECE76-0DC2-4A2C-894F-E39FC9F714DC}" srcId="{C421295A-220D-49CB-B260-40394EA150D1}" destId="{042CB037-B5A4-49CA-A5EE-7D61A30DCF51}" srcOrd="4" destOrd="0" parTransId="{1AFE2E57-D186-4048-AD06-69111F5D53E0}" sibTransId="{212EB78A-0248-473A-9C39-5FA00839243B}"/>
    <dgm:cxn modelId="{80ABFD04-D68D-4B24-B1D6-7C31E532AA44}" srcId="{C421295A-220D-49CB-B260-40394EA150D1}" destId="{05A043A7-9354-480E-982B-240A3CD44CFF}" srcOrd="2" destOrd="0" parTransId="{090A94E9-0827-484C-AEB4-3FAEFECBFD49}" sibTransId="{7F95A6B1-A17C-4F33-B6DB-D97D4ED86CCD}"/>
    <dgm:cxn modelId="{DA283FB5-1D25-4CBE-81D1-87632B9FD82E}" type="presOf" srcId="{40BC1B6C-3A15-42AB-A634-AE223DE47E10}" destId="{00A36BA9-46A9-494F-AB4E-A366317270B8}" srcOrd="0" destOrd="0" presId="urn:microsoft.com/office/officeart/2005/8/layout/chevron1"/>
    <dgm:cxn modelId="{EC4049FD-1D19-4837-A34E-9EFB15A8247C}" type="presOf" srcId="{05A043A7-9354-480E-982B-240A3CD44CFF}" destId="{54DAABB0-4245-4DFD-A329-B62BEE46A294}" srcOrd="0" destOrd="0" presId="urn:microsoft.com/office/officeart/2005/8/layout/chevron1"/>
    <dgm:cxn modelId="{59FA2F02-4244-410B-A57A-F6E0C64F74E2}" type="presOf" srcId="{8B3F5F5C-3764-4A6C-82A1-242EA35E51E3}" destId="{0461B5AA-6E28-45B4-8FAF-7B43D3E8B4A7}" srcOrd="0" destOrd="0" presId="urn:microsoft.com/office/officeart/2005/8/layout/chevron1"/>
    <dgm:cxn modelId="{28557E88-E6C8-41A6-8DED-8D1DAF5CF0BB}" srcId="{C421295A-220D-49CB-B260-40394EA150D1}" destId="{8B3F5F5C-3764-4A6C-82A1-242EA35E51E3}" srcOrd="1" destOrd="0" parTransId="{74C74DB0-B1F7-4153-8BBF-71726E13D476}" sibTransId="{68F08A63-6F16-4E5F-A17F-25756434B1FA}"/>
    <dgm:cxn modelId="{F1761A27-B2D3-4195-B2AA-C37AFFA6EA2A}" type="presOf" srcId="{B685EFC5-7FBA-424F-BD4E-796671B20511}" destId="{71101090-B103-4AA0-BAC3-B6F7C8AD3796}" srcOrd="0" destOrd="0" presId="urn:microsoft.com/office/officeart/2005/8/layout/chevron1"/>
    <dgm:cxn modelId="{5FA2CFD3-F908-4877-8926-AF6B42816F70}" type="presParOf" srcId="{2DE9CBFE-2B59-4013-9900-B2C9D1F19479}" destId="{00A36BA9-46A9-494F-AB4E-A366317270B8}" srcOrd="0" destOrd="0" presId="urn:microsoft.com/office/officeart/2005/8/layout/chevron1"/>
    <dgm:cxn modelId="{C05EA6C7-D39A-4AA9-9687-D7E9CEF3EEC6}" type="presParOf" srcId="{2DE9CBFE-2B59-4013-9900-B2C9D1F19479}" destId="{12C1C96E-5BB6-4FE3-9CE9-F14AD2823E4E}" srcOrd="1" destOrd="0" presId="urn:microsoft.com/office/officeart/2005/8/layout/chevron1"/>
    <dgm:cxn modelId="{1DB4CDE2-0744-4A3A-AD37-36C1A2F90D62}" type="presParOf" srcId="{2DE9CBFE-2B59-4013-9900-B2C9D1F19479}" destId="{0461B5AA-6E28-45B4-8FAF-7B43D3E8B4A7}" srcOrd="2" destOrd="0" presId="urn:microsoft.com/office/officeart/2005/8/layout/chevron1"/>
    <dgm:cxn modelId="{5730DBFE-2CCD-4CFF-83AD-64474A6E2AA5}" type="presParOf" srcId="{2DE9CBFE-2B59-4013-9900-B2C9D1F19479}" destId="{7B92182E-4882-4DF6-AD1E-74D477A1A3FB}" srcOrd="3" destOrd="0" presId="urn:microsoft.com/office/officeart/2005/8/layout/chevron1"/>
    <dgm:cxn modelId="{CAB63637-2585-442B-89A3-01EBF077435A}" type="presParOf" srcId="{2DE9CBFE-2B59-4013-9900-B2C9D1F19479}" destId="{54DAABB0-4245-4DFD-A329-B62BEE46A294}" srcOrd="4" destOrd="0" presId="urn:microsoft.com/office/officeart/2005/8/layout/chevron1"/>
    <dgm:cxn modelId="{636A9286-5C32-4B64-ABA9-D166A9E4AAAA}" type="presParOf" srcId="{2DE9CBFE-2B59-4013-9900-B2C9D1F19479}" destId="{A1D4D28C-C495-4FA3-8CB9-A89DBB85FCD2}" srcOrd="5" destOrd="0" presId="urn:microsoft.com/office/officeart/2005/8/layout/chevron1"/>
    <dgm:cxn modelId="{E0E4E5C0-19BC-4CE6-8AB5-9B602A54F543}" type="presParOf" srcId="{2DE9CBFE-2B59-4013-9900-B2C9D1F19479}" destId="{71101090-B103-4AA0-BAC3-B6F7C8AD3796}" srcOrd="6" destOrd="0" presId="urn:microsoft.com/office/officeart/2005/8/layout/chevron1"/>
    <dgm:cxn modelId="{5B7AB594-B70F-40DB-980A-FBF04BC06D19}" type="presParOf" srcId="{2DE9CBFE-2B59-4013-9900-B2C9D1F19479}" destId="{650C7709-42EB-4A3B-97BE-8741160167BC}" srcOrd="7" destOrd="0" presId="urn:microsoft.com/office/officeart/2005/8/layout/chevron1"/>
    <dgm:cxn modelId="{2AB1CAA2-581D-480D-AFEE-0F4665AA26B8}" type="presParOf" srcId="{2DE9CBFE-2B59-4013-9900-B2C9D1F19479}" destId="{499A06F4-F1A5-46DD-97FF-E99E59F9CC4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1AE76108-91FB-44D8-8A89-B8E208F7E5CA}">
      <dgm:prSet phldrT="[Text]" custT="1"/>
      <dgm:spPr/>
      <dgm:t>
        <a:bodyPr rtlCol="0"/>
        <a:lstStyle/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项目负责人</a:t>
          </a:r>
          <a:endParaRPr lang="en-US" altLang="zh-CN" sz="9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温江涛</a:t>
          </a:r>
          <a:endParaRPr lang="zh-CN" altLang="en-US" sz="9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6FE0FF-6322-4547-93AB-8311BC623C08}" type="parTrans" cxnId="{14EE8AC3-0110-4526-90CC-06B68394D9E2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2949A4-AA05-4E18-B3F5-1798B9517995}">
      <dgm:prSet phldrT="[Text]" custT="1"/>
      <dgm:spPr/>
      <dgm:t>
        <a:bodyPr rtlCol="0"/>
        <a:lstStyle/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系统架构师</a:t>
          </a:r>
          <a:endParaRPr lang="en-US" altLang="zh-CN" sz="9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0A263B-CD14-423A-A0E1-102EAB428708}" type="parTrans" cxnId="{96B205B4-5F7B-470F-9F70-6B6E2AA23B87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DB1844-9FB2-42CD-B947-48E4C21612F4}" type="sibTrans" cxnId="{96B205B4-5F7B-470F-9F70-6B6E2AA23B87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A0B37A-BED0-495D-9DE0-5C3EB254BD9C}">
      <dgm:prSet phldrT="[Text]" custT="1"/>
      <dgm:spPr/>
      <dgm:t>
        <a:bodyPr rtlCol="0"/>
        <a:lstStyle/>
        <a:p>
          <a:pPr rtl="0"/>
          <a:r>
            <a:rPr lang="en-US" altLang="zh-CN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数据采集</a:t>
          </a:r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工程师</a:t>
          </a:r>
          <a:endParaRPr lang="en-US" altLang="zh-CN" sz="9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367425-E34E-4C76-9930-ADFAEE130305}" type="parTrans" cxnId="{8AB5A839-2EFC-4189-B42A-B729FAF8A55B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17DD1E-2D47-4B97-AEE7-47F17CA57721}" type="sibTrans" cxnId="{8AB5A839-2EFC-4189-B42A-B729FAF8A55B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BA0E5-BBCD-43D7-A3BC-FC0CF9D01C8A}">
      <dgm:prSet phldrT="[Text]" custT="1"/>
      <dgm:spPr/>
      <dgm:t>
        <a:bodyPr rtlCol="0"/>
        <a:lstStyle/>
        <a:p>
          <a:pPr rtl="0"/>
          <a:r>
            <a:rPr lang="en-US" altLang="zh-CN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ETL</a:t>
          </a:r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工程师</a:t>
          </a:r>
          <a:endParaRPr lang="en-US" altLang="zh-CN" sz="9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B0EF2E-D0FA-4A1B-8E00-868CCDF8158E}" type="parTrans" cxnId="{6581C4F9-789D-48A7-9428-0E021B2DC4A2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30325B-7A0E-4212-8386-DF558C1F2B2A}" type="sibTrans" cxnId="{6581C4F9-789D-48A7-9428-0E021B2DC4A2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DCA85D-1C67-44A6-9071-13A348508795}">
      <dgm:prSet phldrT="[Text]" custT="1"/>
      <dgm:spPr/>
      <dgm:t>
        <a:bodyPr rtlCol="0"/>
        <a:lstStyle/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算法工程师</a:t>
          </a:r>
          <a:endParaRPr lang="en-US" altLang="zh-CN" sz="9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/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9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DE31C-AA0C-4FFD-88F3-B8C60C7688B2}" type="parTrans" cxnId="{271D1B83-8B39-409B-9021-75223A00D6D6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1A6629-9F0A-4947-827E-686E8B12F027}" type="sibTrans" cxnId="{271D1B83-8B39-409B-9021-75223A00D6D6}">
      <dgm:prSet/>
      <dgm:spPr/>
      <dgm:t>
        <a:bodyPr rtlCol="0"/>
        <a:lstStyle/>
        <a:p>
          <a:pPr rtl="0"/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40C226-EA88-4C9C-ADED-12D95EAB8E6B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CF6745-4987-4CED-ACCD-329EDCA20B58}" type="parTrans" cxnId="{95286E2F-C113-46C8-B456-6DF168D02B79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6029A-6878-41E3-8013-B3C437F85CC4}" type="sibTrans" cxnId="{95286E2F-C113-46C8-B456-6DF168D02B79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652B27-6421-4A25-B1A1-3ECC49B675CA}">
      <dgm:prSet custT="1"/>
      <dgm:spPr/>
      <dgm:t>
        <a:bodyPr/>
        <a:lstStyle/>
        <a:p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  <a:endParaRPr lang="en-US" altLang="zh-CN" sz="9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D933F1-C137-45A7-8528-B04865F27D8F}" type="parTrans" cxnId="{84C59360-6298-4BB4-B46E-B9A5EB46F257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9A0D81-ADE5-4D67-962F-DE8BBF887AA4}" type="sibTrans" cxnId="{84C59360-6298-4BB4-B46E-B9A5EB46F257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18523E-C647-4240-BFC2-3DD19C84DCDE}">
      <dgm:prSet custT="1"/>
      <dgm:spPr/>
      <dgm:t>
        <a:bodyPr/>
        <a:lstStyle/>
        <a:p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温亮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2FB38F-0D7C-4B30-85B2-C3508C40AD8B}" type="parTrans" cxnId="{E005E109-7FEC-43BD-9C9B-9457962A8682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DC8499-0266-4A85-A77A-71CA9779059A}" type="sibTrans" cxnId="{E005E109-7FEC-43BD-9C9B-9457962A8682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C319D-40B8-4254-9090-C5FABCC5B029}">
      <dgm:prSet custT="1"/>
      <dgm:spPr/>
      <dgm:t>
        <a:bodyPr/>
        <a:lstStyle/>
        <a:p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王怀民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B2F3F6-A19D-4046-AB03-8DE00A854C58}" type="parTrans" cxnId="{9F2756A2-BFF8-4E93-BD29-F70115047606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3EAAA8-0A3C-4AB2-8872-FB379FD381BA}" type="sibTrans" cxnId="{9F2756A2-BFF8-4E93-BD29-F70115047606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88428-282B-433B-8192-E7C96A74E68D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工程师</a:t>
          </a:r>
          <a:endParaRPr lang="en-US" altLang="zh-CN" sz="9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(1</a:t>
          </a:r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9A0EF-FAD0-426E-AC86-6D47EA58CAEB}" type="parTrans" cxnId="{8A3B75EF-4AF6-4D4F-A0F7-6BFAB20D88DB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5FA700-D4D7-4B97-BCC7-ACAD9CDDBC4A}" type="sibTrans" cxnId="{8A3B75EF-4AF6-4D4F-A0F7-6BFAB20D88DB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9D72E-6D8C-4923-9FA5-396495640736}">
      <dgm:prSet custT="1"/>
      <dgm:spPr/>
      <dgm:t>
        <a:bodyPr/>
        <a:lstStyle/>
        <a:p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运维人员</a:t>
          </a:r>
          <a:endParaRPr lang="en-US" altLang="zh-CN" sz="9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3A5561-9C68-45E8-9A16-C983AC0F54C5}" type="parTrans" cxnId="{D926278E-C80D-41F1-8E65-9D03B01AD0D6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3F9AB-703E-4DC3-B713-8A5F0DDEF293}" type="sibTrans" cxnId="{D926278E-C80D-41F1-8E65-9D03B01AD0D6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2B3EC1-F4C1-494E-864F-C4666216D228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3A6B60-F91E-463A-98C7-C36AD67F683A}" type="parTrans" cxnId="{03059FCD-C459-4E1D-9773-248D90CB2B21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1EDD3E-2904-4284-A98E-0D222A5243C1}" type="sibTrans" cxnId="{03059FCD-C459-4E1D-9773-248D90CB2B21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262901-31BA-4DF2-B67C-2B025101B37C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B852D4-EC7B-4781-8DE2-46D508503BB2}" type="parTrans" cxnId="{D3FB2457-92B8-448C-A04A-A9E80F7E96A1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8CC4A6-71BD-4168-B344-3BAED99CDC0F}" type="sibTrans" cxnId="{D3FB2457-92B8-448C-A04A-A9E80F7E96A1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F4DB94-3099-4960-9D3F-7C217EF2B747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AF230D-D6D4-462E-9146-95E03981A38A}" type="parTrans" cxnId="{77D8185F-F202-4B24-9AB5-B7DD38357643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F48799-67E1-45EA-B11E-60AC02FB57DA}" type="sibTrans" cxnId="{77D8185F-F202-4B24-9AB5-B7DD38357643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BD55EE-F75C-4B7F-93CE-3840621CA28E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8EFE2D-5D0B-45D6-A608-0BC35BAEF79D}" type="parTrans" cxnId="{2A6AC62D-9F53-4518-8B57-AA3FAF8C3F07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17F878-5E20-4C1D-8CF3-82A2624C94FB}" type="sibTrans" cxnId="{2A6AC62D-9F53-4518-8B57-AA3FAF8C3F07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74A507-CD40-40AA-B809-3A0022F3FF56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2D61B3-0EC8-4F14-935B-A9B1EB032BF7}" type="parTrans" cxnId="{6489D0C1-08AC-4C92-8103-467FB4145886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23E240-E043-4B44-9065-0C153C0A21FE}" type="sibTrans" cxnId="{6489D0C1-08AC-4C92-8103-467FB4145886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571F70-1EC8-4EA7-B414-9A025887AB0A}">
      <dgm:prSet custT="1"/>
      <dgm:spPr/>
      <dgm:t>
        <a:bodyPr/>
        <a:lstStyle/>
        <a:p>
          <a:r>
            <a: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411C7A-D4C9-47D0-A65A-1CE0D6DA565A}" type="parTrans" cxnId="{3692242C-7803-4847-BCA7-263FDC5E077B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E8E199-2097-4D78-8F0D-46C0716757F6}" type="sibTrans" cxnId="{3692242C-7803-4847-BCA7-263FDC5E077B}">
      <dgm:prSet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ACBE34-5006-4916-87F2-6957EAC576B7}" type="pres">
      <dgm:prSet presAssocID="{78502359-E29E-4A2D-ACAC-4DCAC351BA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115E779-C8E9-491B-8942-C27DA928169F}" type="pres">
      <dgm:prSet presAssocID="{1AE76108-91FB-44D8-8A89-B8E208F7E5CA}" presName="hierRoot1" presStyleCnt="0"/>
      <dgm:spPr/>
      <dgm:t>
        <a:bodyPr/>
        <a:lstStyle/>
        <a:p>
          <a:endParaRPr lang="zh-CN" altLang="en-US"/>
        </a:p>
      </dgm:t>
    </dgm:pt>
    <dgm:pt modelId="{A4536BA2-435E-41F9-92E2-5D31E4FBE069}" type="pres">
      <dgm:prSet presAssocID="{1AE76108-91FB-44D8-8A89-B8E208F7E5CA}" presName="composite" presStyleCnt="0"/>
      <dgm:spPr/>
      <dgm:t>
        <a:bodyPr/>
        <a:lstStyle/>
        <a:p>
          <a:endParaRPr lang="zh-CN" altLang="en-US"/>
        </a:p>
      </dgm:t>
    </dgm:pt>
    <dgm:pt modelId="{2F44FD0D-3674-4481-BF44-356ED117C7E9}" type="pres">
      <dgm:prSet presAssocID="{1AE76108-91FB-44D8-8A89-B8E208F7E5CA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7B9CE30B-FE8E-4E27-9C57-366A8899E5D2}" type="pres">
      <dgm:prSet presAssocID="{1AE76108-91FB-44D8-8A89-B8E208F7E5C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E40037-F74A-4E38-AB6D-DBDB6EA65364}" type="pres">
      <dgm:prSet presAssocID="{1AE76108-91FB-44D8-8A89-B8E208F7E5CA}" presName="hierChild2" presStyleCnt="0"/>
      <dgm:spPr/>
      <dgm:t>
        <a:bodyPr/>
        <a:lstStyle/>
        <a:p>
          <a:endParaRPr lang="zh-CN" altLang="en-US"/>
        </a:p>
      </dgm:t>
    </dgm:pt>
    <dgm:pt modelId="{9608F9CB-FC78-4A08-97E7-746488FD6796}" type="pres">
      <dgm:prSet presAssocID="{A0D933F1-C137-45A7-8528-B04865F27D8F}" presName="Name10" presStyleLbl="parChTrans1D2" presStyleIdx="0" presStyleCnt="7"/>
      <dgm:spPr/>
      <dgm:t>
        <a:bodyPr/>
        <a:lstStyle/>
        <a:p>
          <a:endParaRPr lang="zh-CN" altLang="en-US"/>
        </a:p>
      </dgm:t>
    </dgm:pt>
    <dgm:pt modelId="{6CD84F72-537E-4ADC-B123-337F03C3768B}" type="pres">
      <dgm:prSet presAssocID="{4F652B27-6421-4A25-B1A1-3ECC49B675CA}" presName="hierRoot2" presStyleCnt="0"/>
      <dgm:spPr/>
      <dgm:t>
        <a:bodyPr/>
        <a:lstStyle/>
        <a:p>
          <a:endParaRPr lang="zh-CN" altLang="en-US"/>
        </a:p>
      </dgm:t>
    </dgm:pt>
    <dgm:pt modelId="{669216F8-E413-41D6-95F2-D4B11A2CB996}" type="pres">
      <dgm:prSet presAssocID="{4F652B27-6421-4A25-B1A1-3ECC49B675CA}" presName="composite2" presStyleCnt="0"/>
      <dgm:spPr/>
      <dgm:t>
        <a:bodyPr/>
        <a:lstStyle/>
        <a:p>
          <a:endParaRPr lang="zh-CN" altLang="en-US"/>
        </a:p>
      </dgm:t>
    </dgm:pt>
    <dgm:pt modelId="{518EC00E-A808-4A23-8C1F-91425478668E}" type="pres">
      <dgm:prSet presAssocID="{4F652B27-6421-4A25-B1A1-3ECC49B675CA}" presName="background2" presStyleLbl="node2" presStyleIdx="0" presStyleCnt="7"/>
      <dgm:spPr/>
      <dgm:t>
        <a:bodyPr/>
        <a:lstStyle/>
        <a:p>
          <a:endParaRPr lang="zh-CN" altLang="en-US"/>
        </a:p>
      </dgm:t>
    </dgm:pt>
    <dgm:pt modelId="{C15B92D5-7A1C-4F9F-BF30-853E0E927735}" type="pres">
      <dgm:prSet presAssocID="{4F652B27-6421-4A25-B1A1-3ECC49B675CA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3A670F-220D-485A-A5EE-DF5BAC53BF4F}" type="pres">
      <dgm:prSet presAssocID="{4F652B27-6421-4A25-B1A1-3ECC49B675CA}" presName="hierChild3" presStyleCnt="0"/>
      <dgm:spPr/>
      <dgm:t>
        <a:bodyPr/>
        <a:lstStyle/>
        <a:p>
          <a:endParaRPr lang="zh-CN" altLang="en-US"/>
        </a:p>
      </dgm:t>
    </dgm:pt>
    <dgm:pt modelId="{47373877-58C9-4C6B-B5AD-34453582D401}" type="pres">
      <dgm:prSet presAssocID="{7D2FB38F-0D7C-4B30-85B2-C3508C40AD8B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8C151B59-8E69-47C2-8C37-DC48304416BE}" type="pres">
      <dgm:prSet presAssocID="{A718523E-C647-4240-BFC2-3DD19C84DCDE}" presName="hierRoot3" presStyleCnt="0"/>
      <dgm:spPr/>
      <dgm:t>
        <a:bodyPr/>
        <a:lstStyle/>
        <a:p>
          <a:endParaRPr lang="zh-CN" altLang="en-US"/>
        </a:p>
      </dgm:t>
    </dgm:pt>
    <dgm:pt modelId="{A1B99708-32FB-49DD-8D6D-B1DAD09EFA3D}" type="pres">
      <dgm:prSet presAssocID="{A718523E-C647-4240-BFC2-3DD19C84DCDE}" presName="composite3" presStyleCnt="0"/>
      <dgm:spPr/>
      <dgm:t>
        <a:bodyPr/>
        <a:lstStyle/>
        <a:p>
          <a:endParaRPr lang="zh-CN" altLang="en-US"/>
        </a:p>
      </dgm:t>
    </dgm:pt>
    <dgm:pt modelId="{6C01CF8F-9DBF-4C87-9C8E-9927389520C1}" type="pres">
      <dgm:prSet presAssocID="{A718523E-C647-4240-BFC2-3DD19C84DCDE}" presName="background3" presStyleLbl="node3" presStyleIdx="0" presStyleCnt="7"/>
      <dgm:spPr/>
      <dgm:t>
        <a:bodyPr/>
        <a:lstStyle/>
        <a:p>
          <a:endParaRPr lang="zh-CN" altLang="en-US"/>
        </a:p>
      </dgm:t>
    </dgm:pt>
    <dgm:pt modelId="{D32ADF0B-E65E-468E-BAA8-4F59074756A8}" type="pres">
      <dgm:prSet presAssocID="{A718523E-C647-4240-BFC2-3DD19C84DCDE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54C0CD-3B4F-4B7C-A47B-6F0C3BB1B00B}" type="pres">
      <dgm:prSet presAssocID="{A718523E-C647-4240-BFC2-3DD19C84DCDE}" presName="hierChild4" presStyleCnt="0"/>
      <dgm:spPr/>
      <dgm:t>
        <a:bodyPr/>
        <a:lstStyle/>
        <a:p>
          <a:endParaRPr lang="zh-CN" altLang="en-US"/>
        </a:p>
      </dgm:t>
    </dgm:pt>
    <dgm:pt modelId="{3A3B7566-B8D9-4E61-9688-FBFDF0188007}" type="pres">
      <dgm:prSet presAssocID="{480A263B-CD14-423A-A0E1-102EAB428708}" presName="Name10" presStyleLbl="parChTrans1D2" presStyleIdx="1" presStyleCnt="7"/>
      <dgm:spPr/>
      <dgm:t>
        <a:bodyPr/>
        <a:lstStyle/>
        <a:p>
          <a:endParaRPr lang="zh-CN" altLang="en-US"/>
        </a:p>
      </dgm:t>
    </dgm:pt>
    <dgm:pt modelId="{FAFB98B6-4626-4B40-9CCD-037663A6659E}" type="pres">
      <dgm:prSet presAssocID="{292949A4-AA05-4E18-B3F5-1798B9517995}" presName="hierRoot2" presStyleCnt="0"/>
      <dgm:spPr/>
      <dgm:t>
        <a:bodyPr/>
        <a:lstStyle/>
        <a:p>
          <a:endParaRPr lang="zh-CN" altLang="en-US"/>
        </a:p>
      </dgm:t>
    </dgm:pt>
    <dgm:pt modelId="{E166D068-4C86-475E-8388-B79EFBAD9049}" type="pres">
      <dgm:prSet presAssocID="{292949A4-AA05-4E18-B3F5-1798B9517995}" presName="composite2" presStyleCnt="0"/>
      <dgm:spPr/>
      <dgm:t>
        <a:bodyPr/>
        <a:lstStyle/>
        <a:p>
          <a:endParaRPr lang="zh-CN" altLang="en-US"/>
        </a:p>
      </dgm:t>
    </dgm:pt>
    <dgm:pt modelId="{FFBC0AE9-847B-4DDC-A77C-4126B6A46CA9}" type="pres">
      <dgm:prSet presAssocID="{292949A4-AA05-4E18-B3F5-1798B9517995}" presName="background2" presStyleLbl="node2" presStyleIdx="1" presStyleCnt="7"/>
      <dgm:spPr/>
      <dgm:t>
        <a:bodyPr/>
        <a:lstStyle/>
        <a:p>
          <a:endParaRPr lang="zh-CN" altLang="en-US"/>
        </a:p>
      </dgm:t>
    </dgm:pt>
    <dgm:pt modelId="{6E7C7464-97BB-4202-9E83-2D1804DE1BAB}" type="pres">
      <dgm:prSet presAssocID="{292949A4-AA05-4E18-B3F5-1798B9517995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18ADB-56C0-41DD-A716-A3D68F7F0AC6}" type="pres">
      <dgm:prSet presAssocID="{292949A4-AA05-4E18-B3F5-1798B9517995}" presName="hierChild3" presStyleCnt="0"/>
      <dgm:spPr/>
      <dgm:t>
        <a:bodyPr/>
        <a:lstStyle/>
        <a:p>
          <a:endParaRPr lang="zh-CN" altLang="en-US"/>
        </a:p>
      </dgm:t>
    </dgm:pt>
    <dgm:pt modelId="{440238B5-2CF6-4B4C-A71C-405E24944203}" type="pres">
      <dgm:prSet presAssocID="{C7B2F3F6-A19D-4046-AB03-8DE00A854C58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B36C42F6-2CE3-448D-8021-95F2BFE97082}" type="pres">
      <dgm:prSet presAssocID="{0FEC319D-40B8-4254-9090-C5FABCC5B029}" presName="hierRoot3" presStyleCnt="0"/>
      <dgm:spPr/>
      <dgm:t>
        <a:bodyPr/>
        <a:lstStyle/>
        <a:p>
          <a:endParaRPr lang="zh-CN" altLang="en-US"/>
        </a:p>
      </dgm:t>
    </dgm:pt>
    <dgm:pt modelId="{4F8D39B6-8BE5-4637-B495-C101EB58EF64}" type="pres">
      <dgm:prSet presAssocID="{0FEC319D-40B8-4254-9090-C5FABCC5B029}" presName="composite3" presStyleCnt="0"/>
      <dgm:spPr/>
      <dgm:t>
        <a:bodyPr/>
        <a:lstStyle/>
        <a:p>
          <a:endParaRPr lang="zh-CN" altLang="en-US"/>
        </a:p>
      </dgm:t>
    </dgm:pt>
    <dgm:pt modelId="{1EFF1C77-B45C-4699-BE31-37B4BA471526}" type="pres">
      <dgm:prSet presAssocID="{0FEC319D-40B8-4254-9090-C5FABCC5B029}" presName="background3" presStyleLbl="node3" presStyleIdx="1" presStyleCnt="7"/>
      <dgm:spPr/>
      <dgm:t>
        <a:bodyPr/>
        <a:lstStyle/>
        <a:p>
          <a:endParaRPr lang="zh-CN" altLang="en-US"/>
        </a:p>
      </dgm:t>
    </dgm:pt>
    <dgm:pt modelId="{45D7720A-11D9-440B-B8E9-B6D1D0BECDAE}" type="pres">
      <dgm:prSet presAssocID="{0FEC319D-40B8-4254-9090-C5FABCC5B029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5C8B0A-7553-4F73-BA53-8A10B3507494}" type="pres">
      <dgm:prSet presAssocID="{0FEC319D-40B8-4254-9090-C5FABCC5B029}" presName="hierChild4" presStyleCnt="0"/>
      <dgm:spPr/>
      <dgm:t>
        <a:bodyPr/>
        <a:lstStyle/>
        <a:p>
          <a:endParaRPr lang="zh-CN" altLang="en-US"/>
        </a:p>
      </dgm:t>
    </dgm:pt>
    <dgm:pt modelId="{680F5F18-93CF-4292-9D72-95F3CE7236AB}" type="pres">
      <dgm:prSet presAssocID="{A9367425-E34E-4C76-9930-ADFAEE130305}" presName="Name10" presStyleLbl="parChTrans1D2" presStyleIdx="2" presStyleCnt="7"/>
      <dgm:spPr/>
      <dgm:t>
        <a:bodyPr/>
        <a:lstStyle/>
        <a:p>
          <a:endParaRPr lang="zh-CN" altLang="en-US"/>
        </a:p>
      </dgm:t>
    </dgm:pt>
    <dgm:pt modelId="{DF11AEB9-D648-49D5-BEA5-881041FCD38F}" type="pres">
      <dgm:prSet presAssocID="{28A0B37A-BED0-495D-9DE0-5C3EB254BD9C}" presName="hierRoot2" presStyleCnt="0"/>
      <dgm:spPr/>
      <dgm:t>
        <a:bodyPr/>
        <a:lstStyle/>
        <a:p>
          <a:endParaRPr lang="zh-CN" altLang="en-US"/>
        </a:p>
      </dgm:t>
    </dgm:pt>
    <dgm:pt modelId="{6BE5B021-ACF7-4113-8B0C-8D2AE679A80A}" type="pres">
      <dgm:prSet presAssocID="{28A0B37A-BED0-495D-9DE0-5C3EB254BD9C}" presName="composite2" presStyleCnt="0"/>
      <dgm:spPr/>
      <dgm:t>
        <a:bodyPr/>
        <a:lstStyle/>
        <a:p>
          <a:endParaRPr lang="zh-CN" altLang="en-US"/>
        </a:p>
      </dgm:t>
    </dgm:pt>
    <dgm:pt modelId="{59408741-D945-4F0C-91BF-785A92B3E150}" type="pres">
      <dgm:prSet presAssocID="{28A0B37A-BED0-495D-9DE0-5C3EB254BD9C}" presName="background2" presStyleLbl="node2" presStyleIdx="2" presStyleCnt="7"/>
      <dgm:spPr/>
      <dgm:t>
        <a:bodyPr/>
        <a:lstStyle/>
        <a:p>
          <a:endParaRPr lang="zh-CN" altLang="en-US"/>
        </a:p>
      </dgm:t>
    </dgm:pt>
    <dgm:pt modelId="{8D9D018D-8664-4664-AA05-2E49947454C2}" type="pres">
      <dgm:prSet presAssocID="{28A0B37A-BED0-495D-9DE0-5C3EB254BD9C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87B67-C62A-4F61-9B77-39855C19B14E}" type="pres">
      <dgm:prSet presAssocID="{28A0B37A-BED0-495D-9DE0-5C3EB254BD9C}" presName="hierChild3" presStyleCnt="0"/>
      <dgm:spPr/>
      <dgm:t>
        <a:bodyPr/>
        <a:lstStyle/>
        <a:p>
          <a:endParaRPr lang="zh-CN" altLang="en-US"/>
        </a:p>
      </dgm:t>
    </dgm:pt>
    <dgm:pt modelId="{5DF0C085-9D7A-4CEC-99D1-141F5D20355E}" type="pres">
      <dgm:prSet presAssocID="{01CF6745-4987-4CED-ACCD-329EDCA20B58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C07C5456-2536-4327-B0B3-6907D007B1EC}" type="pres">
      <dgm:prSet presAssocID="{E140C226-EA88-4C9C-ADED-12D95EAB8E6B}" presName="hierRoot3" presStyleCnt="0"/>
      <dgm:spPr/>
      <dgm:t>
        <a:bodyPr/>
        <a:lstStyle/>
        <a:p>
          <a:endParaRPr lang="zh-CN" altLang="en-US"/>
        </a:p>
      </dgm:t>
    </dgm:pt>
    <dgm:pt modelId="{FE7A6F2A-3156-49B9-BA05-F50AD055E643}" type="pres">
      <dgm:prSet presAssocID="{E140C226-EA88-4C9C-ADED-12D95EAB8E6B}" presName="composite3" presStyleCnt="0"/>
      <dgm:spPr/>
      <dgm:t>
        <a:bodyPr/>
        <a:lstStyle/>
        <a:p>
          <a:endParaRPr lang="zh-CN" altLang="en-US"/>
        </a:p>
      </dgm:t>
    </dgm:pt>
    <dgm:pt modelId="{CDC99A0D-113E-4BC4-A285-843B80CA6604}" type="pres">
      <dgm:prSet presAssocID="{E140C226-EA88-4C9C-ADED-12D95EAB8E6B}" presName="background3" presStyleLbl="node3" presStyleIdx="2" presStyleCnt="7"/>
      <dgm:spPr/>
      <dgm:t>
        <a:bodyPr/>
        <a:lstStyle/>
        <a:p>
          <a:endParaRPr lang="zh-CN" altLang="en-US"/>
        </a:p>
      </dgm:t>
    </dgm:pt>
    <dgm:pt modelId="{3BB072A8-95F9-4AF6-B033-103A908A476D}" type="pres">
      <dgm:prSet presAssocID="{E140C226-EA88-4C9C-ADED-12D95EAB8E6B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93E5D3-C88F-4B7A-8751-ED50F3666032}" type="pres">
      <dgm:prSet presAssocID="{E140C226-EA88-4C9C-ADED-12D95EAB8E6B}" presName="hierChild4" presStyleCnt="0"/>
      <dgm:spPr/>
      <dgm:t>
        <a:bodyPr/>
        <a:lstStyle/>
        <a:p>
          <a:endParaRPr lang="zh-CN" altLang="en-US"/>
        </a:p>
      </dgm:t>
    </dgm:pt>
    <dgm:pt modelId="{C692B601-208D-4792-A8FB-4697DC74830F}" type="pres">
      <dgm:prSet presAssocID="{992D61B3-0EC8-4F14-935B-A9B1EB032BF7}" presName="Name23" presStyleLbl="parChTrans1D4" presStyleIdx="0" presStyleCnt="2"/>
      <dgm:spPr/>
      <dgm:t>
        <a:bodyPr/>
        <a:lstStyle/>
        <a:p>
          <a:endParaRPr lang="zh-CN" altLang="en-US"/>
        </a:p>
      </dgm:t>
    </dgm:pt>
    <dgm:pt modelId="{C3D1F21E-A45E-494C-A133-4344639E7EFF}" type="pres">
      <dgm:prSet presAssocID="{3C74A507-CD40-40AA-B809-3A0022F3FF56}" presName="hierRoot4" presStyleCnt="0"/>
      <dgm:spPr/>
      <dgm:t>
        <a:bodyPr/>
        <a:lstStyle/>
        <a:p>
          <a:endParaRPr lang="zh-CN" altLang="en-US"/>
        </a:p>
      </dgm:t>
    </dgm:pt>
    <dgm:pt modelId="{AD001724-357C-47AF-81D1-33518529E5A1}" type="pres">
      <dgm:prSet presAssocID="{3C74A507-CD40-40AA-B809-3A0022F3FF56}" presName="composite4" presStyleCnt="0"/>
      <dgm:spPr/>
      <dgm:t>
        <a:bodyPr/>
        <a:lstStyle/>
        <a:p>
          <a:endParaRPr lang="zh-CN" altLang="en-US"/>
        </a:p>
      </dgm:t>
    </dgm:pt>
    <dgm:pt modelId="{9A205D0F-19B1-4E8A-BE0E-B4EA528057CE}" type="pres">
      <dgm:prSet presAssocID="{3C74A507-CD40-40AA-B809-3A0022F3FF56}" presName="background4" presStyleLbl="node4" presStyleIdx="0" presStyleCnt="2"/>
      <dgm:spPr/>
      <dgm:t>
        <a:bodyPr/>
        <a:lstStyle/>
        <a:p>
          <a:endParaRPr lang="zh-CN" altLang="en-US"/>
        </a:p>
      </dgm:t>
    </dgm:pt>
    <dgm:pt modelId="{EA2E6ADA-BA14-4EA7-9147-0C1C99483048}" type="pres">
      <dgm:prSet presAssocID="{3C74A507-CD40-40AA-B809-3A0022F3FF5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40F83A-25A4-4C04-B016-C511E40D72C2}" type="pres">
      <dgm:prSet presAssocID="{3C74A507-CD40-40AA-B809-3A0022F3FF56}" presName="hierChild5" presStyleCnt="0"/>
      <dgm:spPr/>
      <dgm:t>
        <a:bodyPr/>
        <a:lstStyle/>
        <a:p>
          <a:endParaRPr lang="zh-CN" altLang="en-US"/>
        </a:p>
      </dgm:t>
    </dgm:pt>
    <dgm:pt modelId="{3346289E-55C4-49B6-9D77-2C6FF50BE572}" type="pres">
      <dgm:prSet presAssocID="{C6B0EF2E-D0FA-4A1B-8E00-868CCDF8158E}" presName="Name10" presStyleLbl="parChTrans1D2" presStyleIdx="3" presStyleCnt="7"/>
      <dgm:spPr/>
      <dgm:t>
        <a:bodyPr/>
        <a:lstStyle/>
        <a:p>
          <a:endParaRPr lang="zh-CN" altLang="en-US"/>
        </a:p>
      </dgm:t>
    </dgm:pt>
    <dgm:pt modelId="{7F5BE7D5-5D14-4C10-9CC0-F92AE6301A0D}" type="pres">
      <dgm:prSet presAssocID="{0ACBA0E5-BBCD-43D7-A3BC-FC0CF9D01C8A}" presName="hierRoot2" presStyleCnt="0"/>
      <dgm:spPr/>
      <dgm:t>
        <a:bodyPr/>
        <a:lstStyle/>
        <a:p>
          <a:endParaRPr lang="zh-CN" altLang="en-US"/>
        </a:p>
      </dgm:t>
    </dgm:pt>
    <dgm:pt modelId="{05CB6399-E804-4423-9059-60DEE6F1C752}" type="pres">
      <dgm:prSet presAssocID="{0ACBA0E5-BBCD-43D7-A3BC-FC0CF9D01C8A}" presName="composite2" presStyleCnt="0"/>
      <dgm:spPr/>
      <dgm:t>
        <a:bodyPr/>
        <a:lstStyle/>
        <a:p>
          <a:endParaRPr lang="zh-CN" altLang="en-US"/>
        </a:p>
      </dgm:t>
    </dgm:pt>
    <dgm:pt modelId="{D8854EBF-0F80-4FAC-A65C-C3DD02D5D64E}" type="pres">
      <dgm:prSet presAssocID="{0ACBA0E5-BBCD-43D7-A3BC-FC0CF9D01C8A}" presName="background2" presStyleLbl="node2" presStyleIdx="3" presStyleCnt="7"/>
      <dgm:spPr/>
      <dgm:t>
        <a:bodyPr/>
        <a:lstStyle/>
        <a:p>
          <a:endParaRPr lang="zh-CN" altLang="en-US"/>
        </a:p>
      </dgm:t>
    </dgm:pt>
    <dgm:pt modelId="{EF68E370-717A-4692-BE54-22215306F2B8}" type="pres">
      <dgm:prSet presAssocID="{0ACBA0E5-BBCD-43D7-A3BC-FC0CF9D01C8A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6B935D-D715-4B2D-ABDB-4E99F676E6E2}" type="pres">
      <dgm:prSet presAssocID="{0ACBA0E5-BBCD-43D7-A3BC-FC0CF9D01C8A}" presName="hierChild3" presStyleCnt="0"/>
      <dgm:spPr/>
      <dgm:t>
        <a:bodyPr/>
        <a:lstStyle/>
        <a:p>
          <a:endParaRPr lang="zh-CN" altLang="en-US"/>
        </a:p>
      </dgm:t>
    </dgm:pt>
    <dgm:pt modelId="{6BFF35FF-179B-4068-B9D9-AEAE18089164}" type="pres">
      <dgm:prSet presAssocID="{F73A6B60-F91E-463A-98C7-C36AD67F683A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EB68E23B-B00D-4C70-8916-1AA514B26724}" type="pres">
      <dgm:prSet presAssocID="{302B3EC1-F4C1-494E-864F-C4666216D228}" presName="hierRoot3" presStyleCnt="0"/>
      <dgm:spPr/>
      <dgm:t>
        <a:bodyPr/>
        <a:lstStyle/>
        <a:p>
          <a:endParaRPr lang="zh-CN" altLang="en-US"/>
        </a:p>
      </dgm:t>
    </dgm:pt>
    <dgm:pt modelId="{6FA2DB24-1B93-4B95-8BF1-048ED1143091}" type="pres">
      <dgm:prSet presAssocID="{302B3EC1-F4C1-494E-864F-C4666216D228}" presName="composite3" presStyleCnt="0"/>
      <dgm:spPr/>
      <dgm:t>
        <a:bodyPr/>
        <a:lstStyle/>
        <a:p>
          <a:endParaRPr lang="zh-CN" altLang="en-US"/>
        </a:p>
      </dgm:t>
    </dgm:pt>
    <dgm:pt modelId="{B108DB4C-C94C-4048-BD6B-C1AD7CBD98EF}" type="pres">
      <dgm:prSet presAssocID="{302B3EC1-F4C1-494E-864F-C4666216D228}" presName="background3" presStyleLbl="node3" presStyleIdx="3" presStyleCnt="7"/>
      <dgm:spPr/>
      <dgm:t>
        <a:bodyPr/>
        <a:lstStyle/>
        <a:p>
          <a:endParaRPr lang="zh-CN" altLang="en-US"/>
        </a:p>
      </dgm:t>
    </dgm:pt>
    <dgm:pt modelId="{72BF98FD-D1E0-46E8-95CC-E633792070B6}" type="pres">
      <dgm:prSet presAssocID="{302B3EC1-F4C1-494E-864F-C4666216D22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03850-09B9-41C7-9E9A-5AF8E6B36314}" type="pres">
      <dgm:prSet presAssocID="{302B3EC1-F4C1-494E-864F-C4666216D228}" presName="hierChild4" presStyleCnt="0"/>
      <dgm:spPr/>
      <dgm:t>
        <a:bodyPr/>
        <a:lstStyle/>
        <a:p>
          <a:endParaRPr lang="zh-CN" altLang="en-US"/>
        </a:p>
      </dgm:t>
    </dgm:pt>
    <dgm:pt modelId="{5A523328-96C2-43EA-8A06-184D6BB84D6F}" type="pres">
      <dgm:prSet presAssocID="{03FDE31C-AA0C-4FFD-88F3-B8C60C7688B2}" presName="Name10" presStyleLbl="parChTrans1D2" presStyleIdx="4" presStyleCnt="7"/>
      <dgm:spPr/>
      <dgm:t>
        <a:bodyPr/>
        <a:lstStyle/>
        <a:p>
          <a:endParaRPr lang="zh-CN" altLang="en-US"/>
        </a:p>
      </dgm:t>
    </dgm:pt>
    <dgm:pt modelId="{AEBBE1BB-4462-4608-BA5A-9445FC2E737C}" type="pres">
      <dgm:prSet presAssocID="{5FDCA85D-1C67-44A6-9071-13A348508795}" presName="hierRoot2" presStyleCnt="0"/>
      <dgm:spPr/>
      <dgm:t>
        <a:bodyPr/>
        <a:lstStyle/>
        <a:p>
          <a:endParaRPr lang="zh-CN" altLang="en-US"/>
        </a:p>
      </dgm:t>
    </dgm:pt>
    <dgm:pt modelId="{A985ED49-3189-4424-AB84-52675E7610D3}" type="pres">
      <dgm:prSet presAssocID="{5FDCA85D-1C67-44A6-9071-13A348508795}" presName="composite2" presStyleCnt="0"/>
      <dgm:spPr/>
      <dgm:t>
        <a:bodyPr/>
        <a:lstStyle/>
        <a:p>
          <a:endParaRPr lang="zh-CN" altLang="en-US"/>
        </a:p>
      </dgm:t>
    </dgm:pt>
    <dgm:pt modelId="{C4D15AFF-A2E4-4894-BC66-CA0A05109370}" type="pres">
      <dgm:prSet presAssocID="{5FDCA85D-1C67-44A6-9071-13A348508795}" presName="background2" presStyleLbl="node2" presStyleIdx="4" presStyleCnt="7"/>
      <dgm:spPr/>
      <dgm:t>
        <a:bodyPr/>
        <a:lstStyle/>
        <a:p>
          <a:endParaRPr lang="zh-CN" altLang="en-US"/>
        </a:p>
      </dgm:t>
    </dgm:pt>
    <dgm:pt modelId="{6D5D4E57-B5A1-4C42-A488-D26496ECA919}" type="pres">
      <dgm:prSet presAssocID="{5FDCA85D-1C67-44A6-9071-13A348508795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A9775-D4BC-49BC-96F8-0B6FF28414CD}" type="pres">
      <dgm:prSet presAssocID="{5FDCA85D-1C67-44A6-9071-13A348508795}" presName="hierChild3" presStyleCnt="0"/>
      <dgm:spPr/>
      <dgm:t>
        <a:bodyPr/>
        <a:lstStyle/>
        <a:p>
          <a:endParaRPr lang="zh-CN" altLang="en-US"/>
        </a:p>
      </dgm:t>
    </dgm:pt>
    <dgm:pt modelId="{9CF639C2-99ED-4949-9959-1D83DB07FFC8}" type="pres">
      <dgm:prSet presAssocID="{E8B852D4-EC7B-4781-8DE2-46D508503BB2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4CBCEFCC-04B5-413F-94BA-EAE6AFE6C8F4}" type="pres">
      <dgm:prSet presAssocID="{DB262901-31BA-4DF2-B67C-2B025101B37C}" presName="hierRoot3" presStyleCnt="0"/>
      <dgm:spPr/>
      <dgm:t>
        <a:bodyPr/>
        <a:lstStyle/>
        <a:p>
          <a:endParaRPr lang="zh-CN" altLang="en-US"/>
        </a:p>
      </dgm:t>
    </dgm:pt>
    <dgm:pt modelId="{19351145-8FF1-400A-A194-55742AA3A12B}" type="pres">
      <dgm:prSet presAssocID="{DB262901-31BA-4DF2-B67C-2B025101B37C}" presName="composite3" presStyleCnt="0"/>
      <dgm:spPr/>
      <dgm:t>
        <a:bodyPr/>
        <a:lstStyle/>
        <a:p>
          <a:endParaRPr lang="zh-CN" altLang="en-US"/>
        </a:p>
      </dgm:t>
    </dgm:pt>
    <dgm:pt modelId="{52715DA5-7DF6-4386-B4EB-75C1664A76B3}" type="pres">
      <dgm:prSet presAssocID="{DB262901-31BA-4DF2-B67C-2B025101B37C}" presName="background3" presStyleLbl="node3" presStyleIdx="4" presStyleCnt="7"/>
      <dgm:spPr/>
      <dgm:t>
        <a:bodyPr/>
        <a:lstStyle/>
        <a:p>
          <a:endParaRPr lang="zh-CN" altLang="en-US"/>
        </a:p>
      </dgm:t>
    </dgm:pt>
    <dgm:pt modelId="{762F5B44-B8CF-4A25-84C8-0FC9ECA3292B}" type="pres">
      <dgm:prSet presAssocID="{DB262901-31BA-4DF2-B67C-2B025101B37C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8780A7-2AE3-4426-B470-9BEF78782274}" type="pres">
      <dgm:prSet presAssocID="{DB262901-31BA-4DF2-B67C-2B025101B37C}" presName="hierChild4" presStyleCnt="0"/>
      <dgm:spPr/>
      <dgm:t>
        <a:bodyPr/>
        <a:lstStyle/>
        <a:p>
          <a:endParaRPr lang="zh-CN" altLang="en-US"/>
        </a:p>
      </dgm:t>
    </dgm:pt>
    <dgm:pt modelId="{EE709E3B-56E2-4C3E-9178-3A54BD179029}" type="pres">
      <dgm:prSet presAssocID="{9E411C7A-D4C9-47D0-A65A-1CE0D6DA565A}" presName="Name23" presStyleLbl="parChTrans1D4" presStyleIdx="1" presStyleCnt="2"/>
      <dgm:spPr/>
      <dgm:t>
        <a:bodyPr/>
        <a:lstStyle/>
        <a:p>
          <a:endParaRPr lang="zh-CN" altLang="en-US"/>
        </a:p>
      </dgm:t>
    </dgm:pt>
    <dgm:pt modelId="{CD0AF5D9-7FF3-4A2C-8B5E-5C1388EED92D}" type="pres">
      <dgm:prSet presAssocID="{DA571F70-1EC8-4EA7-B414-9A025887AB0A}" presName="hierRoot4" presStyleCnt="0"/>
      <dgm:spPr/>
      <dgm:t>
        <a:bodyPr/>
        <a:lstStyle/>
        <a:p>
          <a:endParaRPr lang="zh-CN" altLang="en-US"/>
        </a:p>
      </dgm:t>
    </dgm:pt>
    <dgm:pt modelId="{11DCEB64-5BEB-4483-BF59-145A574E340C}" type="pres">
      <dgm:prSet presAssocID="{DA571F70-1EC8-4EA7-B414-9A025887AB0A}" presName="composite4" presStyleCnt="0"/>
      <dgm:spPr/>
      <dgm:t>
        <a:bodyPr/>
        <a:lstStyle/>
        <a:p>
          <a:endParaRPr lang="zh-CN" altLang="en-US"/>
        </a:p>
      </dgm:t>
    </dgm:pt>
    <dgm:pt modelId="{B3E859FD-01F1-47C0-80FA-883C657D625B}" type="pres">
      <dgm:prSet presAssocID="{DA571F70-1EC8-4EA7-B414-9A025887AB0A}" presName="background4" presStyleLbl="node4" presStyleIdx="1" presStyleCnt="2"/>
      <dgm:spPr/>
      <dgm:t>
        <a:bodyPr/>
        <a:lstStyle/>
        <a:p>
          <a:endParaRPr lang="zh-CN" altLang="en-US"/>
        </a:p>
      </dgm:t>
    </dgm:pt>
    <dgm:pt modelId="{18F91B95-14CA-47C6-87A1-97F6A69019FA}" type="pres">
      <dgm:prSet presAssocID="{DA571F70-1EC8-4EA7-B414-9A025887AB0A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2AFBA-2427-4115-AE19-05C6FD5A0008}" type="pres">
      <dgm:prSet presAssocID="{DA571F70-1EC8-4EA7-B414-9A025887AB0A}" presName="hierChild5" presStyleCnt="0"/>
      <dgm:spPr/>
      <dgm:t>
        <a:bodyPr/>
        <a:lstStyle/>
        <a:p>
          <a:endParaRPr lang="zh-CN" altLang="en-US"/>
        </a:p>
      </dgm:t>
    </dgm:pt>
    <dgm:pt modelId="{80DFC360-D119-4F57-B7E8-EE9CEEA1404C}" type="pres">
      <dgm:prSet presAssocID="{81D9A0EF-FAD0-426E-AC86-6D47EA58CAEB}" presName="Name10" presStyleLbl="parChTrans1D2" presStyleIdx="5" presStyleCnt="7"/>
      <dgm:spPr/>
      <dgm:t>
        <a:bodyPr/>
        <a:lstStyle/>
        <a:p>
          <a:endParaRPr lang="zh-CN" altLang="en-US"/>
        </a:p>
      </dgm:t>
    </dgm:pt>
    <dgm:pt modelId="{E2A5AE2E-8A63-4441-AC59-9E0BC6EE758F}" type="pres">
      <dgm:prSet presAssocID="{DFB88428-282B-433B-8192-E7C96A74E68D}" presName="hierRoot2" presStyleCnt="0"/>
      <dgm:spPr/>
      <dgm:t>
        <a:bodyPr/>
        <a:lstStyle/>
        <a:p>
          <a:endParaRPr lang="zh-CN" altLang="en-US"/>
        </a:p>
      </dgm:t>
    </dgm:pt>
    <dgm:pt modelId="{E10C2782-9964-4D2B-9794-97AF6C2C1EEC}" type="pres">
      <dgm:prSet presAssocID="{DFB88428-282B-433B-8192-E7C96A74E68D}" presName="composite2" presStyleCnt="0"/>
      <dgm:spPr/>
      <dgm:t>
        <a:bodyPr/>
        <a:lstStyle/>
        <a:p>
          <a:endParaRPr lang="zh-CN" altLang="en-US"/>
        </a:p>
      </dgm:t>
    </dgm:pt>
    <dgm:pt modelId="{68027568-9B24-4FFE-8AA9-699B0AD62792}" type="pres">
      <dgm:prSet presAssocID="{DFB88428-282B-433B-8192-E7C96A74E68D}" presName="background2" presStyleLbl="node2" presStyleIdx="5" presStyleCnt="7"/>
      <dgm:spPr/>
      <dgm:t>
        <a:bodyPr/>
        <a:lstStyle/>
        <a:p>
          <a:endParaRPr lang="zh-CN" altLang="en-US"/>
        </a:p>
      </dgm:t>
    </dgm:pt>
    <dgm:pt modelId="{A5040635-CB8A-4C5D-A1D7-481838EE55BF}" type="pres">
      <dgm:prSet presAssocID="{DFB88428-282B-433B-8192-E7C96A74E68D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3FD7E5-51CA-4836-9982-CA8CFD09B7CF}" type="pres">
      <dgm:prSet presAssocID="{DFB88428-282B-433B-8192-E7C96A74E68D}" presName="hierChild3" presStyleCnt="0"/>
      <dgm:spPr/>
      <dgm:t>
        <a:bodyPr/>
        <a:lstStyle/>
        <a:p>
          <a:endParaRPr lang="zh-CN" altLang="en-US"/>
        </a:p>
      </dgm:t>
    </dgm:pt>
    <dgm:pt modelId="{8E188D91-EFDB-4277-8D47-BFB3694C6DB7}" type="pres">
      <dgm:prSet presAssocID="{89AF230D-D6D4-462E-9146-95E03981A38A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3CF44854-5457-4176-9CA4-5380173BA5D1}" type="pres">
      <dgm:prSet presAssocID="{B0F4DB94-3099-4960-9D3F-7C217EF2B747}" presName="hierRoot3" presStyleCnt="0"/>
      <dgm:spPr/>
      <dgm:t>
        <a:bodyPr/>
        <a:lstStyle/>
        <a:p>
          <a:endParaRPr lang="zh-CN" altLang="en-US"/>
        </a:p>
      </dgm:t>
    </dgm:pt>
    <dgm:pt modelId="{D6B7443D-345B-48F6-AA7C-ED95CB552409}" type="pres">
      <dgm:prSet presAssocID="{B0F4DB94-3099-4960-9D3F-7C217EF2B747}" presName="composite3" presStyleCnt="0"/>
      <dgm:spPr/>
      <dgm:t>
        <a:bodyPr/>
        <a:lstStyle/>
        <a:p>
          <a:endParaRPr lang="zh-CN" altLang="en-US"/>
        </a:p>
      </dgm:t>
    </dgm:pt>
    <dgm:pt modelId="{BE9FA289-1423-47FF-B7AA-950E051F7DBF}" type="pres">
      <dgm:prSet presAssocID="{B0F4DB94-3099-4960-9D3F-7C217EF2B747}" presName="background3" presStyleLbl="node3" presStyleIdx="5" presStyleCnt="7"/>
      <dgm:spPr/>
      <dgm:t>
        <a:bodyPr/>
        <a:lstStyle/>
        <a:p>
          <a:endParaRPr lang="zh-CN" altLang="en-US"/>
        </a:p>
      </dgm:t>
    </dgm:pt>
    <dgm:pt modelId="{A51447A3-27AA-4FB3-BBEC-6051C5DBA1C6}" type="pres">
      <dgm:prSet presAssocID="{B0F4DB94-3099-4960-9D3F-7C217EF2B747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4BCFD5-0834-4398-8299-D257A17E6B55}" type="pres">
      <dgm:prSet presAssocID="{B0F4DB94-3099-4960-9D3F-7C217EF2B747}" presName="hierChild4" presStyleCnt="0"/>
      <dgm:spPr/>
      <dgm:t>
        <a:bodyPr/>
        <a:lstStyle/>
        <a:p>
          <a:endParaRPr lang="zh-CN" altLang="en-US"/>
        </a:p>
      </dgm:t>
    </dgm:pt>
    <dgm:pt modelId="{0D2DF42D-9652-4FAD-9931-8FAD6E7D2D7C}" type="pres">
      <dgm:prSet presAssocID="{B13A5561-9C68-45E8-9A16-C983AC0F54C5}" presName="Name10" presStyleLbl="parChTrans1D2" presStyleIdx="6" presStyleCnt="7"/>
      <dgm:spPr/>
      <dgm:t>
        <a:bodyPr/>
        <a:lstStyle/>
        <a:p>
          <a:endParaRPr lang="zh-CN" altLang="en-US"/>
        </a:p>
      </dgm:t>
    </dgm:pt>
    <dgm:pt modelId="{A8137679-394D-4893-88E8-12DEEAD397E3}" type="pres">
      <dgm:prSet presAssocID="{ED09D72E-6D8C-4923-9FA5-396495640736}" presName="hierRoot2" presStyleCnt="0"/>
      <dgm:spPr/>
      <dgm:t>
        <a:bodyPr/>
        <a:lstStyle/>
        <a:p>
          <a:endParaRPr lang="zh-CN" altLang="en-US"/>
        </a:p>
      </dgm:t>
    </dgm:pt>
    <dgm:pt modelId="{0A691F85-3653-4B64-9F49-1694B93583F7}" type="pres">
      <dgm:prSet presAssocID="{ED09D72E-6D8C-4923-9FA5-396495640736}" presName="composite2" presStyleCnt="0"/>
      <dgm:spPr/>
      <dgm:t>
        <a:bodyPr/>
        <a:lstStyle/>
        <a:p>
          <a:endParaRPr lang="zh-CN" altLang="en-US"/>
        </a:p>
      </dgm:t>
    </dgm:pt>
    <dgm:pt modelId="{DEF74D87-99E4-4E21-AF17-7ADC59F2748F}" type="pres">
      <dgm:prSet presAssocID="{ED09D72E-6D8C-4923-9FA5-396495640736}" presName="background2" presStyleLbl="node2" presStyleIdx="6" presStyleCnt="7"/>
      <dgm:spPr/>
      <dgm:t>
        <a:bodyPr/>
        <a:lstStyle/>
        <a:p>
          <a:endParaRPr lang="zh-CN" altLang="en-US"/>
        </a:p>
      </dgm:t>
    </dgm:pt>
    <dgm:pt modelId="{D0E26D0C-32AB-4A4D-B7B3-86C839E17172}" type="pres">
      <dgm:prSet presAssocID="{ED09D72E-6D8C-4923-9FA5-396495640736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262B78-77AF-44D1-9003-28F40B15445D}" type="pres">
      <dgm:prSet presAssocID="{ED09D72E-6D8C-4923-9FA5-396495640736}" presName="hierChild3" presStyleCnt="0"/>
      <dgm:spPr/>
      <dgm:t>
        <a:bodyPr/>
        <a:lstStyle/>
        <a:p>
          <a:endParaRPr lang="zh-CN" altLang="en-US"/>
        </a:p>
      </dgm:t>
    </dgm:pt>
    <dgm:pt modelId="{CFC039D2-123B-4172-BD7D-471293C71770}" type="pres">
      <dgm:prSet presAssocID="{CD8EFE2D-5D0B-45D6-A608-0BC35BAEF79D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CCB26CA7-374B-413E-A998-9450EE71CCD0}" type="pres">
      <dgm:prSet presAssocID="{29BD55EE-F75C-4B7F-93CE-3840621CA28E}" presName="hierRoot3" presStyleCnt="0"/>
      <dgm:spPr/>
      <dgm:t>
        <a:bodyPr/>
        <a:lstStyle/>
        <a:p>
          <a:endParaRPr lang="zh-CN" altLang="en-US"/>
        </a:p>
      </dgm:t>
    </dgm:pt>
    <dgm:pt modelId="{2AB9826B-725C-4970-BCCD-016D55A5CAD1}" type="pres">
      <dgm:prSet presAssocID="{29BD55EE-F75C-4B7F-93CE-3840621CA28E}" presName="composite3" presStyleCnt="0"/>
      <dgm:spPr/>
      <dgm:t>
        <a:bodyPr/>
        <a:lstStyle/>
        <a:p>
          <a:endParaRPr lang="zh-CN" altLang="en-US"/>
        </a:p>
      </dgm:t>
    </dgm:pt>
    <dgm:pt modelId="{1BE9BBD9-2913-4D1E-A4ED-8728ED7259DD}" type="pres">
      <dgm:prSet presAssocID="{29BD55EE-F75C-4B7F-93CE-3840621CA28E}" presName="background3" presStyleLbl="node3" presStyleIdx="6" presStyleCnt="7"/>
      <dgm:spPr/>
      <dgm:t>
        <a:bodyPr/>
        <a:lstStyle/>
        <a:p>
          <a:endParaRPr lang="zh-CN" altLang="en-US"/>
        </a:p>
      </dgm:t>
    </dgm:pt>
    <dgm:pt modelId="{5E913E75-5558-4277-BC25-50BED1AD7177}" type="pres">
      <dgm:prSet presAssocID="{29BD55EE-F75C-4B7F-93CE-3840621CA28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6B08F0-5339-4E88-ACD2-750FD5C5CE16}" type="pres">
      <dgm:prSet presAssocID="{29BD55EE-F75C-4B7F-93CE-3840621CA28E}" presName="hierChild4" presStyleCnt="0"/>
      <dgm:spPr/>
      <dgm:t>
        <a:bodyPr/>
        <a:lstStyle/>
        <a:p>
          <a:endParaRPr lang="zh-CN" altLang="en-US"/>
        </a:p>
      </dgm:t>
    </dgm:pt>
  </dgm:ptLst>
  <dgm:cxnLst>
    <dgm:cxn modelId="{6AFBDE40-A0F7-4D63-9ED7-9CC5E024B430}" type="presOf" srcId="{A9367425-E34E-4C76-9930-ADFAEE130305}" destId="{680F5F18-93CF-4292-9D72-95F3CE7236AB}" srcOrd="0" destOrd="0" presId="urn:microsoft.com/office/officeart/2005/8/layout/hierarchy1"/>
    <dgm:cxn modelId="{C574AF90-9CCE-4DE5-BA4C-AD3A50D3BD07}" type="presOf" srcId="{E8B852D4-EC7B-4781-8DE2-46D508503BB2}" destId="{9CF639C2-99ED-4949-9959-1D83DB07FFC8}" srcOrd="0" destOrd="0" presId="urn:microsoft.com/office/officeart/2005/8/layout/hierarchy1"/>
    <dgm:cxn modelId="{8AB5A839-2EFC-4189-B42A-B729FAF8A55B}" srcId="{1AE76108-91FB-44D8-8A89-B8E208F7E5CA}" destId="{28A0B37A-BED0-495D-9DE0-5C3EB254BD9C}" srcOrd="2" destOrd="0" parTransId="{A9367425-E34E-4C76-9930-ADFAEE130305}" sibTransId="{E517DD1E-2D47-4B97-AEE7-47F17CA57721}"/>
    <dgm:cxn modelId="{D926278E-C80D-41F1-8E65-9D03B01AD0D6}" srcId="{1AE76108-91FB-44D8-8A89-B8E208F7E5CA}" destId="{ED09D72E-6D8C-4923-9FA5-396495640736}" srcOrd="6" destOrd="0" parTransId="{B13A5561-9C68-45E8-9A16-C983AC0F54C5}" sibTransId="{80F3F9AB-703E-4DC3-B713-8A5F0DDEF293}"/>
    <dgm:cxn modelId="{66496B2F-71C3-4DD1-A5B6-5DBB7652CB80}" type="presOf" srcId="{03FDE31C-AA0C-4FFD-88F3-B8C60C7688B2}" destId="{5A523328-96C2-43EA-8A06-184D6BB84D6F}" srcOrd="0" destOrd="0" presId="urn:microsoft.com/office/officeart/2005/8/layout/hierarchy1"/>
    <dgm:cxn modelId="{9EFDBBBF-DE1C-49EC-8E6E-58C03E1F54EE}" type="presOf" srcId="{5FDCA85D-1C67-44A6-9071-13A348508795}" destId="{6D5D4E57-B5A1-4C42-A488-D26496ECA919}" srcOrd="0" destOrd="0" presId="urn:microsoft.com/office/officeart/2005/8/layout/hierarchy1"/>
    <dgm:cxn modelId="{271D1B83-8B39-409B-9021-75223A00D6D6}" srcId="{1AE76108-91FB-44D8-8A89-B8E208F7E5CA}" destId="{5FDCA85D-1C67-44A6-9071-13A348508795}" srcOrd="4" destOrd="0" parTransId="{03FDE31C-AA0C-4FFD-88F3-B8C60C7688B2}" sibTransId="{FE1A6629-9F0A-4947-827E-686E8B12F027}"/>
    <dgm:cxn modelId="{9F2756A2-BFF8-4E93-BD29-F70115047606}" srcId="{292949A4-AA05-4E18-B3F5-1798B9517995}" destId="{0FEC319D-40B8-4254-9090-C5FABCC5B029}" srcOrd="0" destOrd="0" parTransId="{C7B2F3F6-A19D-4046-AB03-8DE00A854C58}" sibTransId="{103EAAA8-0A3C-4AB2-8872-FB379FD381BA}"/>
    <dgm:cxn modelId="{1FDD2AE5-C9C8-4EFE-B96A-1BDED34456E2}" type="presOf" srcId="{302B3EC1-F4C1-494E-864F-C4666216D228}" destId="{72BF98FD-D1E0-46E8-95CC-E633792070B6}" srcOrd="0" destOrd="0" presId="urn:microsoft.com/office/officeart/2005/8/layout/hierarchy1"/>
    <dgm:cxn modelId="{E6B4F4E5-38EE-4573-900B-189EDBD39A1E}" type="presOf" srcId="{0FEC319D-40B8-4254-9090-C5FABCC5B029}" destId="{45D7720A-11D9-440B-B8E9-B6D1D0BECDAE}" srcOrd="0" destOrd="0" presId="urn:microsoft.com/office/officeart/2005/8/layout/hierarchy1"/>
    <dgm:cxn modelId="{D11832AB-353F-4AC6-88E3-B52DA8F632D7}" type="presOf" srcId="{A718523E-C647-4240-BFC2-3DD19C84DCDE}" destId="{D32ADF0B-E65E-468E-BAA8-4F59074756A8}" srcOrd="0" destOrd="0" presId="urn:microsoft.com/office/officeart/2005/8/layout/hierarchy1"/>
    <dgm:cxn modelId="{FFCE48AB-A002-4D95-A61C-94781A77E678}" type="presOf" srcId="{DB262901-31BA-4DF2-B67C-2B025101B37C}" destId="{762F5B44-B8CF-4A25-84C8-0FC9ECA3292B}" srcOrd="0" destOrd="0" presId="urn:microsoft.com/office/officeart/2005/8/layout/hierarchy1"/>
    <dgm:cxn modelId="{03059FCD-C459-4E1D-9773-248D90CB2B21}" srcId="{0ACBA0E5-BBCD-43D7-A3BC-FC0CF9D01C8A}" destId="{302B3EC1-F4C1-494E-864F-C4666216D228}" srcOrd="0" destOrd="0" parTransId="{F73A6B60-F91E-463A-98C7-C36AD67F683A}" sibTransId="{3B1EDD3E-2904-4284-A98E-0D222A5243C1}"/>
    <dgm:cxn modelId="{84C59360-6298-4BB4-B46E-B9A5EB46F257}" srcId="{1AE76108-91FB-44D8-8A89-B8E208F7E5CA}" destId="{4F652B27-6421-4A25-B1A1-3ECC49B675CA}" srcOrd="0" destOrd="0" parTransId="{A0D933F1-C137-45A7-8528-B04865F27D8F}" sibTransId="{729A0D81-ADE5-4D67-962F-DE8BBF887AA4}"/>
    <dgm:cxn modelId="{F24C6FCA-C820-46B8-BBC9-5FFD42447CDC}" type="presOf" srcId="{89AF230D-D6D4-462E-9146-95E03981A38A}" destId="{8E188D91-EFDB-4277-8D47-BFB3694C6DB7}" srcOrd="0" destOrd="0" presId="urn:microsoft.com/office/officeart/2005/8/layout/hierarchy1"/>
    <dgm:cxn modelId="{9804CD48-9367-4973-B2EC-DFA6C4720381}" type="presOf" srcId="{CD8EFE2D-5D0B-45D6-A608-0BC35BAEF79D}" destId="{CFC039D2-123B-4172-BD7D-471293C71770}" srcOrd="0" destOrd="0" presId="urn:microsoft.com/office/officeart/2005/8/layout/hierarchy1"/>
    <dgm:cxn modelId="{1E1149D9-0F6A-4CB3-B626-835908961920}" type="presOf" srcId="{A0D933F1-C137-45A7-8528-B04865F27D8F}" destId="{9608F9CB-FC78-4A08-97E7-746488FD6796}" srcOrd="0" destOrd="0" presId="urn:microsoft.com/office/officeart/2005/8/layout/hierarchy1"/>
    <dgm:cxn modelId="{8BC230A0-6C84-4A18-A071-D786A8B22B49}" type="presOf" srcId="{7D2FB38F-0D7C-4B30-85B2-C3508C40AD8B}" destId="{47373877-58C9-4C6B-B5AD-34453582D401}" srcOrd="0" destOrd="0" presId="urn:microsoft.com/office/officeart/2005/8/layout/hierarchy1"/>
    <dgm:cxn modelId="{6C4560BD-0F99-45B5-9710-1EAAA52B90E6}" type="presOf" srcId="{28A0B37A-BED0-495D-9DE0-5C3EB254BD9C}" destId="{8D9D018D-8664-4664-AA05-2E49947454C2}" srcOrd="0" destOrd="0" presId="urn:microsoft.com/office/officeart/2005/8/layout/hierarchy1"/>
    <dgm:cxn modelId="{6581C4F9-789D-48A7-9428-0E021B2DC4A2}" srcId="{1AE76108-91FB-44D8-8A89-B8E208F7E5CA}" destId="{0ACBA0E5-BBCD-43D7-A3BC-FC0CF9D01C8A}" srcOrd="3" destOrd="0" parTransId="{C6B0EF2E-D0FA-4A1B-8E00-868CCDF8158E}" sibTransId="{D230325B-7A0E-4212-8386-DF558C1F2B2A}"/>
    <dgm:cxn modelId="{7728C241-70C3-4000-AB4A-D5019076082B}" type="presOf" srcId="{DA571F70-1EC8-4EA7-B414-9A025887AB0A}" destId="{18F91B95-14CA-47C6-87A1-97F6A69019FA}" srcOrd="0" destOrd="0" presId="urn:microsoft.com/office/officeart/2005/8/layout/hierarchy1"/>
    <dgm:cxn modelId="{EB0A5ED3-A7C1-4622-BAEC-19C65FE18254}" type="presOf" srcId="{ED09D72E-6D8C-4923-9FA5-396495640736}" destId="{D0E26D0C-32AB-4A4D-B7B3-86C839E17172}" srcOrd="0" destOrd="0" presId="urn:microsoft.com/office/officeart/2005/8/layout/hierarchy1"/>
    <dgm:cxn modelId="{95286E2F-C113-46C8-B456-6DF168D02B79}" srcId="{28A0B37A-BED0-495D-9DE0-5C3EB254BD9C}" destId="{E140C226-EA88-4C9C-ADED-12D95EAB8E6B}" srcOrd="0" destOrd="0" parTransId="{01CF6745-4987-4CED-ACCD-329EDCA20B58}" sibTransId="{AFB6029A-6878-41E3-8013-B3C437F85CC4}"/>
    <dgm:cxn modelId="{8A3B75EF-4AF6-4D4F-A0F7-6BFAB20D88DB}" srcId="{1AE76108-91FB-44D8-8A89-B8E208F7E5CA}" destId="{DFB88428-282B-433B-8192-E7C96A74E68D}" srcOrd="5" destOrd="0" parTransId="{81D9A0EF-FAD0-426E-AC86-6D47EA58CAEB}" sibTransId="{115FA700-D4D7-4B97-BCC7-ACAD9CDDBC4A}"/>
    <dgm:cxn modelId="{2A6AC62D-9F53-4518-8B57-AA3FAF8C3F07}" srcId="{ED09D72E-6D8C-4923-9FA5-396495640736}" destId="{29BD55EE-F75C-4B7F-93CE-3840621CA28E}" srcOrd="0" destOrd="0" parTransId="{CD8EFE2D-5D0B-45D6-A608-0BC35BAEF79D}" sibTransId="{9117F878-5E20-4C1D-8CF3-82A2624C94FB}"/>
    <dgm:cxn modelId="{CAF668F0-0B78-4D8F-A1DF-8932A51D3BED}" type="presOf" srcId="{B13A5561-9C68-45E8-9A16-C983AC0F54C5}" destId="{0D2DF42D-9652-4FAD-9931-8FAD6E7D2D7C}" srcOrd="0" destOrd="0" presId="urn:microsoft.com/office/officeart/2005/8/layout/hierarchy1"/>
    <dgm:cxn modelId="{91AE27DD-7D64-4EF9-871C-AA94B61758D2}" type="presOf" srcId="{C7B2F3F6-A19D-4046-AB03-8DE00A854C58}" destId="{440238B5-2CF6-4B4C-A71C-405E24944203}" srcOrd="0" destOrd="0" presId="urn:microsoft.com/office/officeart/2005/8/layout/hierarchy1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708B0F74-0B27-48F5-8AEF-8A4299798ED2}" type="presOf" srcId="{1AE76108-91FB-44D8-8A89-B8E208F7E5CA}" destId="{7B9CE30B-FE8E-4E27-9C57-366A8899E5D2}" srcOrd="0" destOrd="0" presId="urn:microsoft.com/office/officeart/2005/8/layout/hierarchy1"/>
    <dgm:cxn modelId="{510377DF-C401-42F6-8579-FC63231F0427}" type="presOf" srcId="{81D9A0EF-FAD0-426E-AC86-6D47EA58CAEB}" destId="{80DFC360-D119-4F57-B7E8-EE9CEEA1404C}" srcOrd="0" destOrd="0" presId="urn:microsoft.com/office/officeart/2005/8/layout/hierarchy1"/>
    <dgm:cxn modelId="{D3FB2457-92B8-448C-A04A-A9E80F7E96A1}" srcId="{5FDCA85D-1C67-44A6-9071-13A348508795}" destId="{DB262901-31BA-4DF2-B67C-2B025101B37C}" srcOrd="0" destOrd="0" parTransId="{E8B852D4-EC7B-4781-8DE2-46D508503BB2}" sibTransId="{E28CC4A6-71BD-4168-B344-3BAED99CDC0F}"/>
    <dgm:cxn modelId="{CF08C241-D7C3-4219-8B8A-A1D02A71F769}" type="presOf" srcId="{DFB88428-282B-433B-8192-E7C96A74E68D}" destId="{A5040635-CB8A-4C5D-A1D7-481838EE55BF}" srcOrd="0" destOrd="0" presId="urn:microsoft.com/office/officeart/2005/8/layout/hierarchy1"/>
    <dgm:cxn modelId="{5E61077F-B8A5-4A21-AFA6-C3EEF8D09F45}" type="presOf" srcId="{78502359-E29E-4A2D-ACAC-4DCAC351BAD4}" destId="{5DACBE34-5006-4916-87F2-6957EAC576B7}" srcOrd="0" destOrd="0" presId="urn:microsoft.com/office/officeart/2005/8/layout/hierarchy1"/>
    <dgm:cxn modelId="{76B23739-9135-4C5E-B653-DC54FEC487AC}" type="presOf" srcId="{292949A4-AA05-4E18-B3F5-1798B9517995}" destId="{6E7C7464-97BB-4202-9E83-2D1804DE1BAB}" srcOrd="0" destOrd="0" presId="urn:microsoft.com/office/officeart/2005/8/layout/hierarchy1"/>
    <dgm:cxn modelId="{3E4A86DF-DA5B-40AD-AFBF-08AC572004D4}" type="presOf" srcId="{F73A6B60-F91E-463A-98C7-C36AD67F683A}" destId="{6BFF35FF-179B-4068-B9D9-AEAE18089164}" srcOrd="0" destOrd="0" presId="urn:microsoft.com/office/officeart/2005/8/layout/hierarchy1"/>
    <dgm:cxn modelId="{96B205B4-5F7B-470F-9F70-6B6E2AA23B87}" srcId="{1AE76108-91FB-44D8-8A89-B8E208F7E5CA}" destId="{292949A4-AA05-4E18-B3F5-1798B9517995}" srcOrd="1" destOrd="0" parTransId="{480A263B-CD14-423A-A0E1-102EAB428708}" sibTransId="{95DB1844-9FB2-42CD-B947-48E4C21612F4}"/>
    <dgm:cxn modelId="{3692242C-7803-4847-BCA7-263FDC5E077B}" srcId="{DB262901-31BA-4DF2-B67C-2B025101B37C}" destId="{DA571F70-1EC8-4EA7-B414-9A025887AB0A}" srcOrd="0" destOrd="0" parTransId="{9E411C7A-D4C9-47D0-A65A-1CE0D6DA565A}" sibTransId="{3BE8E199-2097-4D78-8F0D-46C0716757F6}"/>
    <dgm:cxn modelId="{0160A0F9-C0A0-4294-8551-0BB0AF96824A}" type="presOf" srcId="{C6B0EF2E-D0FA-4A1B-8E00-868CCDF8158E}" destId="{3346289E-55C4-49B6-9D77-2C6FF50BE572}" srcOrd="0" destOrd="0" presId="urn:microsoft.com/office/officeart/2005/8/layout/hierarchy1"/>
    <dgm:cxn modelId="{7645CF31-8E53-4AA8-96B3-4EE97290C752}" type="presOf" srcId="{480A263B-CD14-423A-A0E1-102EAB428708}" destId="{3A3B7566-B8D9-4E61-9688-FBFDF0188007}" srcOrd="0" destOrd="0" presId="urn:microsoft.com/office/officeart/2005/8/layout/hierarchy1"/>
    <dgm:cxn modelId="{600C0F4C-D8F4-4D82-8565-AE1BCD091FCF}" type="presOf" srcId="{4F652B27-6421-4A25-B1A1-3ECC49B675CA}" destId="{C15B92D5-7A1C-4F9F-BF30-853E0E927735}" srcOrd="0" destOrd="0" presId="urn:microsoft.com/office/officeart/2005/8/layout/hierarchy1"/>
    <dgm:cxn modelId="{23E157C2-60CB-4882-B741-AE530546A634}" type="presOf" srcId="{9E411C7A-D4C9-47D0-A65A-1CE0D6DA565A}" destId="{EE709E3B-56E2-4C3E-9178-3A54BD179029}" srcOrd="0" destOrd="0" presId="urn:microsoft.com/office/officeart/2005/8/layout/hierarchy1"/>
    <dgm:cxn modelId="{B10E99C4-4177-4B44-A675-38882115F1D2}" type="presOf" srcId="{B0F4DB94-3099-4960-9D3F-7C217EF2B747}" destId="{A51447A3-27AA-4FB3-BBEC-6051C5DBA1C6}" srcOrd="0" destOrd="0" presId="urn:microsoft.com/office/officeart/2005/8/layout/hierarchy1"/>
    <dgm:cxn modelId="{CD11DB2B-14CC-484F-B8BE-142BCCE8D904}" type="presOf" srcId="{29BD55EE-F75C-4B7F-93CE-3840621CA28E}" destId="{5E913E75-5558-4277-BC25-50BED1AD7177}" srcOrd="0" destOrd="0" presId="urn:microsoft.com/office/officeart/2005/8/layout/hierarchy1"/>
    <dgm:cxn modelId="{E005E109-7FEC-43BD-9C9B-9457962A8682}" srcId="{4F652B27-6421-4A25-B1A1-3ECC49B675CA}" destId="{A718523E-C647-4240-BFC2-3DD19C84DCDE}" srcOrd="0" destOrd="0" parTransId="{7D2FB38F-0D7C-4B30-85B2-C3508C40AD8B}" sibTransId="{8CDC8499-0266-4A85-A77A-71CA9779059A}"/>
    <dgm:cxn modelId="{6489D0C1-08AC-4C92-8103-467FB4145886}" srcId="{E140C226-EA88-4C9C-ADED-12D95EAB8E6B}" destId="{3C74A507-CD40-40AA-B809-3A0022F3FF56}" srcOrd="0" destOrd="0" parTransId="{992D61B3-0EC8-4F14-935B-A9B1EB032BF7}" sibTransId="{2A23E240-E043-4B44-9065-0C153C0A21FE}"/>
    <dgm:cxn modelId="{F00B8176-4AF8-42DB-9230-2C8F882B00C8}" type="presOf" srcId="{0ACBA0E5-BBCD-43D7-A3BC-FC0CF9D01C8A}" destId="{EF68E370-717A-4692-BE54-22215306F2B8}" srcOrd="0" destOrd="0" presId="urn:microsoft.com/office/officeart/2005/8/layout/hierarchy1"/>
    <dgm:cxn modelId="{C71A5A44-597E-45B7-9CF6-CDD23E2E3541}" type="presOf" srcId="{3C74A507-CD40-40AA-B809-3A0022F3FF56}" destId="{EA2E6ADA-BA14-4EA7-9147-0C1C99483048}" srcOrd="0" destOrd="0" presId="urn:microsoft.com/office/officeart/2005/8/layout/hierarchy1"/>
    <dgm:cxn modelId="{77D8185F-F202-4B24-9AB5-B7DD38357643}" srcId="{DFB88428-282B-433B-8192-E7C96A74E68D}" destId="{B0F4DB94-3099-4960-9D3F-7C217EF2B747}" srcOrd="0" destOrd="0" parTransId="{89AF230D-D6D4-462E-9146-95E03981A38A}" sibTransId="{0BF48799-67E1-45EA-B11E-60AC02FB57DA}"/>
    <dgm:cxn modelId="{505B7C03-6A52-4251-B71C-04DD8A8C4EC5}" type="presOf" srcId="{E140C226-EA88-4C9C-ADED-12D95EAB8E6B}" destId="{3BB072A8-95F9-4AF6-B033-103A908A476D}" srcOrd="0" destOrd="0" presId="urn:microsoft.com/office/officeart/2005/8/layout/hierarchy1"/>
    <dgm:cxn modelId="{E94E32FE-F9EA-4053-95FC-93929810B0F0}" type="presOf" srcId="{01CF6745-4987-4CED-ACCD-329EDCA20B58}" destId="{5DF0C085-9D7A-4CEC-99D1-141F5D20355E}" srcOrd="0" destOrd="0" presId="urn:microsoft.com/office/officeart/2005/8/layout/hierarchy1"/>
    <dgm:cxn modelId="{6CC477A7-1D0F-4487-BA99-C929E8E1BB0A}" type="presOf" srcId="{992D61B3-0EC8-4F14-935B-A9B1EB032BF7}" destId="{C692B601-208D-4792-A8FB-4697DC74830F}" srcOrd="0" destOrd="0" presId="urn:microsoft.com/office/officeart/2005/8/layout/hierarchy1"/>
    <dgm:cxn modelId="{AAC25232-38ED-4D37-80FE-F76C176DB721}" type="presParOf" srcId="{5DACBE34-5006-4916-87F2-6957EAC576B7}" destId="{5115E779-C8E9-491B-8942-C27DA928169F}" srcOrd="0" destOrd="0" presId="urn:microsoft.com/office/officeart/2005/8/layout/hierarchy1"/>
    <dgm:cxn modelId="{D9AF55AE-AD4D-4941-B924-B2BD6C10A390}" type="presParOf" srcId="{5115E779-C8E9-491B-8942-C27DA928169F}" destId="{A4536BA2-435E-41F9-92E2-5D31E4FBE069}" srcOrd="0" destOrd="0" presId="urn:microsoft.com/office/officeart/2005/8/layout/hierarchy1"/>
    <dgm:cxn modelId="{FAA26DFE-A362-449B-9DD9-E819AD944522}" type="presParOf" srcId="{A4536BA2-435E-41F9-92E2-5D31E4FBE069}" destId="{2F44FD0D-3674-4481-BF44-356ED117C7E9}" srcOrd="0" destOrd="0" presId="urn:microsoft.com/office/officeart/2005/8/layout/hierarchy1"/>
    <dgm:cxn modelId="{C4D32016-8444-4877-8E95-0ADBF18E8CC6}" type="presParOf" srcId="{A4536BA2-435E-41F9-92E2-5D31E4FBE069}" destId="{7B9CE30B-FE8E-4E27-9C57-366A8899E5D2}" srcOrd="1" destOrd="0" presId="urn:microsoft.com/office/officeart/2005/8/layout/hierarchy1"/>
    <dgm:cxn modelId="{E62702C5-42B4-4EF8-AD8A-9C13934DCB4C}" type="presParOf" srcId="{5115E779-C8E9-491B-8942-C27DA928169F}" destId="{9FE40037-F74A-4E38-AB6D-DBDB6EA65364}" srcOrd="1" destOrd="0" presId="urn:microsoft.com/office/officeart/2005/8/layout/hierarchy1"/>
    <dgm:cxn modelId="{D8D5087A-BDE8-4C80-BA22-00B4006212DC}" type="presParOf" srcId="{9FE40037-F74A-4E38-AB6D-DBDB6EA65364}" destId="{9608F9CB-FC78-4A08-97E7-746488FD6796}" srcOrd="0" destOrd="0" presId="urn:microsoft.com/office/officeart/2005/8/layout/hierarchy1"/>
    <dgm:cxn modelId="{0574E8AB-6F1F-47E4-958A-D4F3FB62E21B}" type="presParOf" srcId="{9FE40037-F74A-4E38-AB6D-DBDB6EA65364}" destId="{6CD84F72-537E-4ADC-B123-337F03C3768B}" srcOrd="1" destOrd="0" presId="urn:microsoft.com/office/officeart/2005/8/layout/hierarchy1"/>
    <dgm:cxn modelId="{B13F10AD-5056-4BFB-922D-568A8C81B6DE}" type="presParOf" srcId="{6CD84F72-537E-4ADC-B123-337F03C3768B}" destId="{669216F8-E413-41D6-95F2-D4B11A2CB996}" srcOrd="0" destOrd="0" presId="urn:microsoft.com/office/officeart/2005/8/layout/hierarchy1"/>
    <dgm:cxn modelId="{5790199C-3ACF-4794-9308-C67A617F545D}" type="presParOf" srcId="{669216F8-E413-41D6-95F2-D4B11A2CB996}" destId="{518EC00E-A808-4A23-8C1F-91425478668E}" srcOrd="0" destOrd="0" presId="urn:microsoft.com/office/officeart/2005/8/layout/hierarchy1"/>
    <dgm:cxn modelId="{95A1AED1-6C03-48A2-90D0-D0F73DB27A57}" type="presParOf" srcId="{669216F8-E413-41D6-95F2-D4B11A2CB996}" destId="{C15B92D5-7A1C-4F9F-BF30-853E0E927735}" srcOrd="1" destOrd="0" presId="urn:microsoft.com/office/officeart/2005/8/layout/hierarchy1"/>
    <dgm:cxn modelId="{D11B3B10-1943-4C54-A6DF-80FC1ED34001}" type="presParOf" srcId="{6CD84F72-537E-4ADC-B123-337F03C3768B}" destId="{703A670F-220D-485A-A5EE-DF5BAC53BF4F}" srcOrd="1" destOrd="0" presId="urn:microsoft.com/office/officeart/2005/8/layout/hierarchy1"/>
    <dgm:cxn modelId="{B0E3CA56-4452-42FD-BC1F-D9BD81D73943}" type="presParOf" srcId="{703A670F-220D-485A-A5EE-DF5BAC53BF4F}" destId="{47373877-58C9-4C6B-B5AD-34453582D401}" srcOrd="0" destOrd="0" presId="urn:microsoft.com/office/officeart/2005/8/layout/hierarchy1"/>
    <dgm:cxn modelId="{D059EC94-AA37-4B49-9DF4-48A7CF0F23CC}" type="presParOf" srcId="{703A670F-220D-485A-A5EE-DF5BAC53BF4F}" destId="{8C151B59-8E69-47C2-8C37-DC48304416BE}" srcOrd="1" destOrd="0" presId="urn:microsoft.com/office/officeart/2005/8/layout/hierarchy1"/>
    <dgm:cxn modelId="{2E4D4016-4A92-4F62-9AB9-85F473DD764A}" type="presParOf" srcId="{8C151B59-8E69-47C2-8C37-DC48304416BE}" destId="{A1B99708-32FB-49DD-8D6D-B1DAD09EFA3D}" srcOrd="0" destOrd="0" presId="urn:microsoft.com/office/officeart/2005/8/layout/hierarchy1"/>
    <dgm:cxn modelId="{A3E685FF-009F-45CD-A245-3DB567FDFEEA}" type="presParOf" srcId="{A1B99708-32FB-49DD-8D6D-B1DAD09EFA3D}" destId="{6C01CF8F-9DBF-4C87-9C8E-9927389520C1}" srcOrd="0" destOrd="0" presId="urn:microsoft.com/office/officeart/2005/8/layout/hierarchy1"/>
    <dgm:cxn modelId="{A7A1A011-95B0-418A-909C-D9F0210A47A2}" type="presParOf" srcId="{A1B99708-32FB-49DD-8D6D-B1DAD09EFA3D}" destId="{D32ADF0B-E65E-468E-BAA8-4F59074756A8}" srcOrd="1" destOrd="0" presId="urn:microsoft.com/office/officeart/2005/8/layout/hierarchy1"/>
    <dgm:cxn modelId="{837A6978-7B56-4BE9-98E3-EE623FD9082B}" type="presParOf" srcId="{8C151B59-8E69-47C2-8C37-DC48304416BE}" destId="{DD54C0CD-3B4F-4B7C-A47B-6F0C3BB1B00B}" srcOrd="1" destOrd="0" presId="urn:microsoft.com/office/officeart/2005/8/layout/hierarchy1"/>
    <dgm:cxn modelId="{146F8FB0-E5A2-4B3A-9838-3B74C362B900}" type="presParOf" srcId="{9FE40037-F74A-4E38-AB6D-DBDB6EA65364}" destId="{3A3B7566-B8D9-4E61-9688-FBFDF0188007}" srcOrd="2" destOrd="0" presId="urn:microsoft.com/office/officeart/2005/8/layout/hierarchy1"/>
    <dgm:cxn modelId="{69D23523-E170-4638-BEAD-DB602222D9DF}" type="presParOf" srcId="{9FE40037-F74A-4E38-AB6D-DBDB6EA65364}" destId="{FAFB98B6-4626-4B40-9CCD-037663A6659E}" srcOrd="3" destOrd="0" presId="urn:microsoft.com/office/officeart/2005/8/layout/hierarchy1"/>
    <dgm:cxn modelId="{C0E6F551-5961-4009-8B8D-5E664D20B493}" type="presParOf" srcId="{FAFB98B6-4626-4B40-9CCD-037663A6659E}" destId="{E166D068-4C86-475E-8388-B79EFBAD9049}" srcOrd="0" destOrd="0" presId="urn:microsoft.com/office/officeart/2005/8/layout/hierarchy1"/>
    <dgm:cxn modelId="{708DCA86-0545-4FC9-AEB0-96534E08E62B}" type="presParOf" srcId="{E166D068-4C86-475E-8388-B79EFBAD9049}" destId="{FFBC0AE9-847B-4DDC-A77C-4126B6A46CA9}" srcOrd="0" destOrd="0" presId="urn:microsoft.com/office/officeart/2005/8/layout/hierarchy1"/>
    <dgm:cxn modelId="{D86AAE09-3892-4E5B-8112-7D2A5B3BF93B}" type="presParOf" srcId="{E166D068-4C86-475E-8388-B79EFBAD9049}" destId="{6E7C7464-97BB-4202-9E83-2D1804DE1BAB}" srcOrd="1" destOrd="0" presId="urn:microsoft.com/office/officeart/2005/8/layout/hierarchy1"/>
    <dgm:cxn modelId="{7E18EDCB-0645-4965-A6AE-410303FBBCE0}" type="presParOf" srcId="{FAFB98B6-4626-4B40-9CCD-037663A6659E}" destId="{70E18ADB-56C0-41DD-A716-A3D68F7F0AC6}" srcOrd="1" destOrd="0" presId="urn:microsoft.com/office/officeart/2005/8/layout/hierarchy1"/>
    <dgm:cxn modelId="{AA1D2825-0D32-4A5A-9EDE-BAF2E78F4006}" type="presParOf" srcId="{70E18ADB-56C0-41DD-A716-A3D68F7F0AC6}" destId="{440238B5-2CF6-4B4C-A71C-405E24944203}" srcOrd="0" destOrd="0" presId="urn:microsoft.com/office/officeart/2005/8/layout/hierarchy1"/>
    <dgm:cxn modelId="{E14EF62B-7514-4EFC-881B-A5C5B7FB4AE1}" type="presParOf" srcId="{70E18ADB-56C0-41DD-A716-A3D68F7F0AC6}" destId="{B36C42F6-2CE3-448D-8021-95F2BFE97082}" srcOrd="1" destOrd="0" presId="urn:microsoft.com/office/officeart/2005/8/layout/hierarchy1"/>
    <dgm:cxn modelId="{7A69FD69-2221-4223-89D5-B1A68D896DE1}" type="presParOf" srcId="{B36C42F6-2CE3-448D-8021-95F2BFE97082}" destId="{4F8D39B6-8BE5-4637-B495-C101EB58EF64}" srcOrd="0" destOrd="0" presId="urn:microsoft.com/office/officeart/2005/8/layout/hierarchy1"/>
    <dgm:cxn modelId="{79F055DC-644D-4F21-89C6-F3BBAFD2F43D}" type="presParOf" srcId="{4F8D39B6-8BE5-4637-B495-C101EB58EF64}" destId="{1EFF1C77-B45C-4699-BE31-37B4BA471526}" srcOrd="0" destOrd="0" presId="urn:microsoft.com/office/officeart/2005/8/layout/hierarchy1"/>
    <dgm:cxn modelId="{E20D67B5-7BB3-4291-876D-8A7EE2B80F35}" type="presParOf" srcId="{4F8D39B6-8BE5-4637-B495-C101EB58EF64}" destId="{45D7720A-11D9-440B-B8E9-B6D1D0BECDAE}" srcOrd="1" destOrd="0" presId="urn:microsoft.com/office/officeart/2005/8/layout/hierarchy1"/>
    <dgm:cxn modelId="{92BA94A4-04FC-4056-BE53-22247BDBA6CA}" type="presParOf" srcId="{B36C42F6-2CE3-448D-8021-95F2BFE97082}" destId="{705C8B0A-7553-4F73-BA53-8A10B3507494}" srcOrd="1" destOrd="0" presId="urn:microsoft.com/office/officeart/2005/8/layout/hierarchy1"/>
    <dgm:cxn modelId="{34E2BF3F-0315-4069-A4E9-5E4B7380083D}" type="presParOf" srcId="{9FE40037-F74A-4E38-AB6D-DBDB6EA65364}" destId="{680F5F18-93CF-4292-9D72-95F3CE7236AB}" srcOrd="4" destOrd="0" presId="urn:microsoft.com/office/officeart/2005/8/layout/hierarchy1"/>
    <dgm:cxn modelId="{D8845963-00AA-4F86-9E29-6DC99A4350DB}" type="presParOf" srcId="{9FE40037-F74A-4E38-AB6D-DBDB6EA65364}" destId="{DF11AEB9-D648-49D5-BEA5-881041FCD38F}" srcOrd="5" destOrd="0" presId="urn:microsoft.com/office/officeart/2005/8/layout/hierarchy1"/>
    <dgm:cxn modelId="{3BDE795A-BABE-49AB-AA23-AACD95399BC7}" type="presParOf" srcId="{DF11AEB9-D648-49D5-BEA5-881041FCD38F}" destId="{6BE5B021-ACF7-4113-8B0C-8D2AE679A80A}" srcOrd="0" destOrd="0" presId="urn:microsoft.com/office/officeart/2005/8/layout/hierarchy1"/>
    <dgm:cxn modelId="{AE7DD1E6-54A1-4A1E-A4FD-43BFFBD96C2F}" type="presParOf" srcId="{6BE5B021-ACF7-4113-8B0C-8D2AE679A80A}" destId="{59408741-D945-4F0C-91BF-785A92B3E150}" srcOrd="0" destOrd="0" presId="urn:microsoft.com/office/officeart/2005/8/layout/hierarchy1"/>
    <dgm:cxn modelId="{1641908C-8F3C-4DA4-B617-525175904D09}" type="presParOf" srcId="{6BE5B021-ACF7-4113-8B0C-8D2AE679A80A}" destId="{8D9D018D-8664-4664-AA05-2E49947454C2}" srcOrd="1" destOrd="0" presId="urn:microsoft.com/office/officeart/2005/8/layout/hierarchy1"/>
    <dgm:cxn modelId="{DE0111B3-1BB6-4FB2-93D0-8EDAFBA35945}" type="presParOf" srcId="{DF11AEB9-D648-49D5-BEA5-881041FCD38F}" destId="{07687B67-C62A-4F61-9B77-39855C19B14E}" srcOrd="1" destOrd="0" presId="urn:microsoft.com/office/officeart/2005/8/layout/hierarchy1"/>
    <dgm:cxn modelId="{2535E460-BB9F-498B-A365-918E18009B25}" type="presParOf" srcId="{07687B67-C62A-4F61-9B77-39855C19B14E}" destId="{5DF0C085-9D7A-4CEC-99D1-141F5D20355E}" srcOrd="0" destOrd="0" presId="urn:microsoft.com/office/officeart/2005/8/layout/hierarchy1"/>
    <dgm:cxn modelId="{32AFBC06-12C8-4B2A-96D2-B4DBF76DFCAA}" type="presParOf" srcId="{07687B67-C62A-4F61-9B77-39855C19B14E}" destId="{C07C5456-2536-4327-B0B3-6907D007B1EC}" srcOrd="1" destOrd="0" presId="urn:microsoft.com/office/officeart/2005/8/layout/hierarchy1"/>
    <dgm:cxn modelId="{70A20008-E18B-4B85-860F-983DECE93C6E}" type="presParOf" srcId="{C07C5456-2536-4327-B0B3-6907D007B1EC}" destId="{FE7A6F2A-3156-49B9-BA05-F50AD055E643}" srcOrd="0" destOrd="0" presId="urn:microsoft.com/office/officeart/2005/8/layout/hierarchy1"/>
    <dgm:cxn modelId="{79C3F9A4-02E6-4375-87FB-95E9B69E8381}" type="presParOf" srcId="{FE7A6F2A-3156-49B9-BA05-F50AD055E643}" destId="{CDC99A0D-113E-4BC4-A285-843B80CA6604}" srcOrd="0" destOrd="0" presId="urn:microsoft.com/office/officeart/2005/8/layout/hierarchy1"/>
    <dgm:cxn modelId="{2BEFE961-52E1-4823-BE8E-52CDB3FEFE54}" type="presParOf" srcId="{FE7A6F2A-3156-49B9-BA05-F50AD055E643}" destId="{3BB072A8-95F9-4AF6-B033-103A908A476D}" srcOrd="1" destOrd="0" presId="urn:microsoft.com/office/officeart/2005/8/layout/hierarchy1"/>
    <dgm:cxn modelId="{55AB88F1-C647-4E02-8E55-90EBA8171A2A}" type="presParOf" srcId="{C07C5456-2536-4327-B0B3-6907D007B1EC}" destId="{2F93E5D3-C88F-4B7A-8751-ED50F3666032}" srcOrd="1" destOrd="0" presId="urn:microsoft.com/office/officeart/2005/8/layout/hierarchy1"/>
    <dgm:cxn modelId="{2325439A-5E77-43ED-B3CE-3CA3E95DE7A9}" type="presParOf" srcId="{2F93E5D3-C88F-4B7A-8751-ED50F3666032}" destId="{C692B601-208D-4792-A8FB-4697DC74830F}" srcOrd="0" destOrd="0" presId="urn:microsoft.com/office/officeart/2005/8/layout/hierarchy1"/>
    <dgm:cxn modelId="{D5D942A6-49DD-48CF-A35F-62B28A9CC6C4}" type="presParOf" srcId="{2F93E5D3-C88F-4B7A-8751-ED50F3666032}" destId="{C3D1F21E-A45E-494C-A133-4344639E7EFF}" srcOrd="1" destOrd="0" presId="urn:microsoft.com/office/officeart/2005/8/layout/hierarchy1"/>
    <dgm:cxn modelId="{651510FF-2E8D-40B4-BE7B-B362DF989CD9}" type="presParOf" srcId="{C3D1F21E-A45E-494C-A133-4344639E7EFF}" destId="{AD001724-357C-47AF-81D1-33518529E5A1}" srcOrd="0" destOrd="0" presId="urn:microsoft.com/office/officeart/2005/8/layout/hierarchy1"/>
    <dgm:cxn modelId="{F89D8C8A-7C9E-460B-8004-7095D12F8102}" type="presParOf" srcId="{AD001724-357C-47AF-81D1-33518529E5A1}" destId="{9A205D0F-19B1-4E8A-BE0E-B4EA528057CE}" srcOrd="0" destOrd="0" presId="urn:microsoft.com/office/officeart/2005/8/layout/hierarchy1"/>
    <dgm:cxn modelId="{1CF976D8-D0F1-408E-9E56-61E92192548C}" type="presParOf" srcId="{AD001724-357C-47AF-81D1-33518529E5A1}" destId="{EA2E6ADA-BA14-4EA7-9147-0C1C99483048}" srcOrd="1" destOrd="0" presId="urn:microsoft.com/office/officeart/2005/8/layout/hierarchy1"/>
    <dgm:cxn modelId="{6136603F-0FAB-445F-AFEC-1B8BE7853DAA}" type="presParOf" srcId="{C3D1F21E-A45E-494C-A133-4344639E7EFF}" destId="{E040F83A-25A4-4C04-B016-C511E40D72C2}" srcOrd="1" destOrd="0" presId="urn:microsoft.com/office/officeart/2005/8/layout/hierarchy1"/>
    <dgm:cxn modelId="{7D5E3111-D37B-4D0F-90FE-0609801133BE}" type="presParOf" srcId="{9FE40037-F74A-4E38-AB6D-DBDB6EA65364}" destId="{3346289E-55C4-49B6-9D77-2C6FF50BE572}" srcOrd="6" destOrd="0" presId="urn:microsoft.com/office/officeart/2005/8/layout/hierarchy1"/>
    <dgm:cxn modelId="{352CD923-4665-4E13-851C-EEB7BF8E98D9}" type="presParOf" srcId="{9FE40037-F74A-4E38-AB6D-DBDB6EA65364}" destId="{7F5BE7D5-5D14-4C10-9CC0-F92AE6301A0D}" srcOrd="7" destOrd="0" presId="urn:microsoft.com/office/officeart/2005/8/layout/hierarchy1"/>
    <dgm:cxn modelId="{C17E9187-4444-4B7B-9B9D-D8AFDCA62B25}" type="presParOf" srcId="{7F5BE7D5-5D14-4C10-9CC0-F92AE6301A0D}" destId="{05CB6399-E804-4423-9059-60DEE6F1C752}" srcOrd="0" destOrd="0" presId="urn:microsoft.com/office/officeart/2005/8/layout/hierarchy1"/>
    <dgm:cxn modelId="{31DD4453-DB39-4927-9300-9C025BEFDCB5}" type="presParOf" srcId="{05CB6399-E804-4423-9059-60DEE6F1C752}" destId="{D8854EBF-0F80-4FAC-A65C-C3DD02D5D64E}" srcOrd="0" destOrd="0" presId="urn:microsoft.com/office/officeart/2005/8/layout/hierarchy1"/>
    <dgm:cxn modelId="{27DF7244-1252-4B35-8FEB-B80A1EA8E075}" type="presParOf" srcId="{05CB6399-E804-4423-9059-60DEE6F1C752}" destId="{EF68E370-717A-4692-BE54-22215306F2B8}" srcOrd="1" destOrd="0" presId="urn:microsoft.com/office/officeart/2005/8/layout/hierarchy1"/>
    <dgm:cxn modelId="{A6906A2A-3D09-4029-82AB-FC2ED7104471}" type="presParOf" srcId="{7F5BE7D5-5D14-4C10-9CC0-F92AE6301A0D}" destId="{EE6B935D-D715-4B2D-ABDB-4E99F676E6E2}" srcOrd="1" destOrd="0" presId="urn:microsoft.com/office/officeart/2005/8/layout/hierarchy1"/>
    <dgm:cxn modelId="{B576E441-15F2-4841-A434-4C4AD54AC22D}" type="presParOf" srcId="{EE6B935D-D715-4B2D-ABDB-4E99F676E6E2}" destId="{6BFF35FF-179B-4068-B9D9-AEAE18089164}" srcOrd="0" destOrd="0" presId="urn:microsoft.com/office/officeart/2005/8/layout/hierarchy1"/>
    <dgm:cxn modelId="{2D4D9DA8-A1D9-4E1E-A7C5-0452327CAE6D}" type="presParOf" srcId="{EE6B935D-D715-4B2D-ABDB-4E99F676E6E2}" destId="{EB68E23B-B00D-4C70-8916-1AA514B26724}" srcOrd="1" destOrd="0" presId="urn:microsoft.com/office/officeart/2005/8/layout/hierarchy1"/>
    <dgm:cxn modelId="{4F8C1C7C-32C6-44A9-AB1B-5B2AD6FF713E}" type="presParOf" srcId="{EB68E23B-B00D-4C70-8916-1AA514B26724}" destId="{6FA2DB24-1B93-4B95-8BF1-048ED1143091}" srcOrd="0" destOrd="0" presId="urn:microsoft.com/office/officeart/2005/8/layout/hierarchy1"/>
    <dgm:cxn modelId="{C67ACF8B-C32A-48C9-8209-E4175F5562BB}" type="presParOf" srcId="{6FA2DB24-1B93-4B95-8BF1-048ED1143091}" destId="{B108DB4C-C94C-4048-BD6B-C1AD7CBD98EF}" srcOrd="0" destOrd="0" presId="urn:microsoft.com/office/officeart/2005/8/layout/hierarchy1"/>
    <dgm:cxn modelId="{3DEFA052-6C48-4CE0-84AE-3455CDE45965}" type="presParOf" srcId="{6FA2DB24-1B93-4B95-8BF1-048ED1143091}" destId="{72BF98FD-D1E0-46E8-95CC-E633792070B6}" srcOrd="1" destOrd="0" presId="urn:microsoft.com/office/officeart/2005/8/layout/hierarchy1"/>
    <dgm:cxn modelId="{D47F72C7-B5FC-4507-B1C5-0ED719EDF1C8}" type="presParOf" srcId="{EB68E23B-B00D-4C70-8916-1AA514B26724}" destId="{B4503850-09B9-41C7-9E9A-5AF8E6B36314}" srcOrd="1" destOrd="0" presId="urn:microsoft.com/office/officeart/2005/8/layout/hierarchy1"/>
    <dgm:cxn modelId="{3467174D-1571-4053-B1A7-FC1ECEF57894}" type="presParOf" srcId="{9FE40037-F74A-4E38-AB6D-DBDB6EA65364}" destId="{5A523328-96C2-43EA-8A06-184D6BB84D6F}" srcOrd="8" destOrd="0" presId="urn:microsoft.com/office/officeart/2005/8/layout/hierarchy1"/>
    <dgm:cxn modelId="{DB3D6AC0-0B7F-4051-A785-0592EEFCCF1E}" type="presParOf" srcId="{9FE40037-F74A-4E38-AB6D-DBDB6EA65364}" destId="{AEBBE1BB-4462-4608-BA5A-9445FC2E737C}" srcOrd="9" destOrd="0" presId="urn:microsoft.com/office/officeart/2005/8/layout/hierarchy1"/>
    <dgm:cxn modelId="{B971682C-ACE8-4E11-8FDA-58549CA703AD}" type="presParOf" srcId="{AEBBE1BB-4462-4608-BA5A-9445FC2E737C}" destId="{A985ED49-3189-4424-AB84-52675E7610D3}" srcOrd="0" destOrd="0" presId="urn:microsoft.com/office/officeart/2005/8/layout/hierarchy1"/>
    <dgm:cxn modelId="{F1F6D46E-A9DB-499B-9791-02B896AEC40F}" type="presParOf" srcId="{A985ED49-3189-4424-AB84-52675E7610D3}" destId="{C4D15AFF-A2E4-4894-BC66-CA0A05109370}" srcOrd="0" destOrd="0" presId="urn:microsoft.com/office/officeart/2005/8/layout/hierarchy1"/>
    <dgm:cxn modelId="{658A0D4D-31C2-4796-91A0-9FF3F2A5EF11}" type="presParOf" srcId="{A985ED49-3189-4424-AB84-52675E7610D3}" destId="{6D5D4E57-B5A1-4C42-A488-D26496ECA919}" srcOrd="1" destOrd="0" presId="urn:microsoft.com/office/officeart/2005/8/layout/hierarchy1"/>
    <dgm:cxn modelId="{3C735B86-7CCB-4FE3-95A7-B3B5660CF9CA}" type="presParOf" srcId="{AEBBE1BB-4462-4608-BA5A-9445FC2E737C}" destId="{892A9775-D4BC-49BC-96F8-0B6FF28414CD}" srcOrd="1" destOrd="0" presId="urn:microsoft.com/office/officeart/2005/8/layout/hierarchy1"/>
    <dgm:cxn modelId="{221B54D6-5BC1-4A54-AD98-33A679302ADC}" type="presParOf" srcId="{892A9775-D4BC-49BC-96F8-0B6FF28414CD}" destId="{9CF639C2-99ED-4949-9959-1D83DB07FFC8}" srcOrd="0" destOrd="0" presId="urn:microsoft.com/office/officeart/2005/8/layout/hierarchy1"/>
    <dgm:cxn modelId="{F08E4D51-7583-4182-90AF-D408A1F24001}" type="presParOf" srcId="{892A9775-D4BC-49BC-96F8-0B6FF28414CD}" destId="{4CBCEFCC-04B5-413F-94BA-EAE6AFE6C8F4}" srcOrd="1" destOrd="0" presId="urn:microsoft.com/office/officeart/2005/8/layout/hierarchy1"/>
    <dgm:cxn modelId="{BC603736-7BCD-417A-A3AF-4E56BF187C22}" type="presParOf" srcId="{4CBCEFCC-04B5-413F-94BA-EAE6AFE6C8F4}" destId="{19351145-8FF1-400A-A194-55742AA3A12B}" srcOrd="0" destOrd="0" presId="urn:microsoft.com/office/officeart/2005/8/layout/hierarchy1"/>
    <dgm:cxn modelId="{3DED5039-3621-43DC-A818-0226E2945450}" type="presParOf" srcId="{19351145-8FF1-400A-A194-55742AA3A12B}" destId="{52715DA5-7DF6-4386-B4EB-75C1664A76B3}" srcOrd="0" destOrd="0" presId="urn:microsoft.com/office/officeart/2005/8/layout/hierarchy1"/>
    <dgm:cxn modelId="{CE9302F1-23B4-4853-99ED-283094721C55}" type="presParOf" srcId="{19351145-8FF1-400A-A194-55742AA3A12B}" destId="{762F5B44-B8CF-4A25-84C8-0FC9ECA3292B}" srcOrd="1" destOrd="0" presId="urn:microsoft.com/office/officeart/2005/8/layout/hierarchy1"/>
    <dgm:cxn modelId="{53F4806D-A9BC-4D5E-8306-7F569D16C145}" type="presParOf" srcId="{4CBCEFCC-04B5-413F-94BA-EAE6AFE6C8F4}" destId="{328780A7-2AE3-4426-B470-9BEF78782274}" srcOrd="1" destOrd="0" presId="urn:microsoft.com/office/officeart/2005/8/layout/hierarchy1"/>
    <dgm:cxn modelId="{AC30993A-29B4-429F-9A44-9B430EEB2124}" type="presParOf" srcId="{328780A7-2AE3-4426-B470-9BEF78782274}" destId="{EE709E3B-56E2-4C3E-9178-3A54BD179029}" srcOrd="0" destOrd="0" presId="urn:microsoft.com/office/officeart/2005/8/layout/hierarchy1"/>
    <dgm:cxn modelId="{0CFD64EA-8E01-4B18-B344-C4418558CE8A}" type="presParOf" srcId="{328780A7-2AE3-4426-B470-9BEF78782274}" destId="{CD0AF5D9-7FF3-4A2C-8B5E-5C1388EED92D}" srcOrd="1" destOrd="0" presId="urn:microsoft.com/office/officeart/2005/8/layout/hierarchy1"/>
    <dgm:cxn modelId="{19A68395-2F72-450D-9D84-130C0C7C258A}" type="presParOf" srcId="{CD0AF5D9-7FF3-4A2C-8B5E-5C1388EED92D}" destId="{11DCEB64-5BEB-4483-BF59-145A574E340C}" srcOrd="0" destOrd="0" presId="urn:microsoft.com/office/officeart/2005/8/layout/hierarchy1"/>
    <dgm:cxn modelId="{475FEEB6-EC80-44A7-A39B-82F9B808D0FB}" type="presParOf" srcId="{11DCEB64-5BEB-4483-BF59-145A574E340C}" destId="{B3E859FD-01F1-47C0-80FA-883C657D625B}" srcOrd="0" destOrd="0" presId="urn:microsoft.com/office/officeart/2005/8/layout/hierarchy1"/>
    <dgm:cxn modelId="{0DF48D08-08F1-4509-861A-92C5C099048F}" type="presParOf" srcId="{11DCEB64-5BEB-4483-BF59-145A574E340C}" destId="{18F91B95-14CA-47C6-87A1-97F6A69019FA}" srcOrd="1" destOrd="0" presId="urn:microsoft.com/office/officeart/2005/8/layout/hierarchy1"/>
    <dgm:cxn modelId="{F648D993-631A-4C36-A717-0A29A6ACF32D}" type="presParOf" srcId="{CD0AF5D9-7FF3-4A2C-8B5E-5C1388EED92D}" destId="{ED02AFBA-2427-4115-AE19-05C6FD5A0008}" srcOrd="1" destOrd="0" presId="urn:microsoft.com/office/officeart/2005/8/layout/hierarchy1"/>
    <dgm:cxn modelId="{A9E00F42-32FD-416B-9F90-8C3C9F74A4D6}" type="presParOf" srcId="{9FE40037-F74A-4E38-AB6D-DBDB6EA65364}" destId="{80DFC360-D119-4F57-B7E8-EE9CEEA1404C}" srcOrd="10" destOrd="0" presId="urn:microsoft.com/office/officeart/2005/8/layout/hierarchy1"/>
    <dgm:cxn modelId="{E2F999D7-903E-4351-9B47-8AA5C848BEE8}" type="presParOf" srcId="{9FE40037-F74A-4E38-AB6D-DBDB6EA65364}" destId="{E2A5AE2E-8A63-4441-AC59-9E0BC6EE758F}" srcOrd="11" destOrd="0" presId="urn:microsoft.com/office/officeart/2005/8/layout/hierarchy1"/>
    <dgm:cxn modelId="{7EF9FD28-40BF-4759-BD15-3F4CB0BCFD3A}" type="presParOf" srcId="{E2A5AE2E-8A63-4441-AC59-9E0BC6EE758F}" destId="{E10C2782-9964-4D2B-9794-97AF6C2C1EEC}" srcOrd="0" destOrd="0" presId="urn:microsoft.com/office/officeart/2005/8/layout/hierarchy1"/>
    <dgm:cxn modelId="{C65CD53C-7FC7-4FB8-86C3-715B35024E1A}" type="presParOf" srcId="{E10C2782-9964-4D2B-9794-97AF6C2C1EEC}" destId="{68027568-9B24-4FFE-8AA9-699B0AD62792}" srcOrd="0" destOrd="0" presId="urn:microsoft.com/office/officeart/2005/8/layout/hierarchy1"/>
    <dgm:cxn modelId="{DFE201A7-705D-4DEA-BEE6-E586E0CA4829}" type="presParOf" srcId="{E10C2782-9964-4D2B-9794-97AF6C2C1EEC}" destId="{A5040635-CB8A-4C5D-A1D7-481838EE55BF}" srcOrd="1" destOrd="0" presId="urn:microsoft.com/office/officeart/2005/8/layout/hierarchy1"/>
    <dgm:cxn modelId="{F24206EA-8E17-4649-BD40-D9B69F5C6F9B}" type="presParOf" srcId="{E2A5AE2E-8A63-4441-AC59-9E0BC6EE758F}" destId="{593FD7E5-51CA-4836-9982-CA8CFD09B7CF}" srcOrd="1" destOrd="0" presId="urn:microsoft.com/office/officeart/2005/8/layout/hierarchy1"/>
    <dgm:cxn modelId="{6A023A51-8EC5-4E88-B628-7962FD859668}" type="presParOf" srcId="{593FD7E5-51CA-4836-9982-CA8CFD09B7CF}" destId="{8E188D91-EFDB-4277-8D47-BFB3694C6DB7}" srcOrd="0" destOrd="0" presId="urn:microsoft.com/office/officeart/2005/8/layout/hierarchy1"/>
    <dgm:cxn modelId="{97FE7508-19F4-4398-AAFE-618038C5EB3D}" type="presParOf" srcId="{593FD7E5-51CA-4836-9982-CA8CFD09B7CF}" destId="{3CF44854-5457-4176-9CA4-5380173BA5D1}" srcOrd="1" destOrd="0" presId="urn:microsoft.com/office/officeart/2005/8/layout/hierarchy1"/>
    <dgm:cxn modelId="{6BC218C2-CF91-40D4-B51D-69D3FBE0ED87}" type="presParOf" srcId="{3CF44854-5457-4176-9CA4-5380173BA5D1}" destId="{D6B7443D-345B-48F6-AA7C-ED95CB552409}" srcOrd="0" destOrd="0" presId="urn:microsoft.com/office/officeart/2005/8/layout/hierarchy1"/>
    <dgm:cxn modelId="{D66854B8-0A54-4DF6-B9D0-968AC40F01BF}" type="presParOf" srcId="{D6B7443D-345B-48F6-AA7C-ED95CB552409}" destId="{BE9FA289-1423-47FF-B7AA-950E051F7DBF}" srcOrd="0" destOrd="0" presId="urn:microsoft.com/office/officeart/2005/8/layout/hierarchy1"/>
    <dgm:cxn modelId="{9961F217-D9A2-4A72-B001-AD317AD1741E}" type="presParOf" srcId="{D6B7443D-345B-48F6-AA7C-ED95CB552409}" destId="{A51447A3-27AA-4FB3-BBEC-6051C5DBA1C6}" srcOrd="1" destOrd="0" presId="urn:microsoft.com/office/officeart/2005/8/layout/hierarchy1"/>
    <dgm:cxn modelId="{C96B287A-4E65-4036-A303-68F16D9A178C}" type="presParOf" srcId="{3CF44854-5457-4176-9CA4-5380173BA5D1}" destId="{5B4BCFD5-0834-4398-8299-D257A17E6B55}" srcOrd="1" destOrd="0" presId="urn:microsoft.com/office/officeart/2005/8/layout/hierarchy1"/>
    <dgm:cxn modelId="{8EE41917-A9E8-45B8-94EC-CE72958FB07F}" type="presParOf" srcId="{9FE40037-F74A-4E38-AB6D-DBDB6EA65364}" destId="{0D2DF42D-9652-4FAD-9931-8FAD6E7D2D7C}" srcOrd="12" destOrd="0" presId="urn:microsoft.com/office/officeart/2005/8/layout/hierarchy1"/>
    <dgm:cxn modelId="{344FD824-02FE-4B61-89E3-84699A70A73B}" type="presParOf" srcId="{9FE40037-F74A-4E38-AB6D-DBDB6EA65364}" destId="{A8137679-394D-4893-88E8-12DEEAD397E3}" srcOrd="13" destOrd="0" presId="urn:microsoft.com/office/officeart/2005/8/layout/hierarchy1"/>
    <dgm:cxn modelId="{09D3829F-7395-486B-B231-1482B6F07637}" type="presParOf" srcId="{A8137679-394D-4893-88E8-12DEEAD397E3}" destId="{0A691F85-3653-4B64-9F49-1694B93583F7}" srcOrd="0" destOrd="0" presId="urn:microsoft.com/office/officeart/2005/8/layout/hierarchy1"/>
    <dgm:cxn modelId="{20BF0270-A598-4CD0-8CF3-F5B4388684DA}" type="presParOf" srcId="{0A691F85-3653-4B64-9F49-1694B93583F7}" destId="{DEF74D87-99E4-4E21-AF17-7ADC59F2748F}" srcOrd="0" destOrd="0" presId="urn:microsoft.com/office/officeart/2005/8/layout/hierarchy1"/>
    <dgm:cxn modelId="{30D79C01-B54F-4B2B-B062-883B6EF34E6E}" type="presParOf" srcId="{0A691F85-3653-4B64-9F49-1694B93583F7}" destId="{D0E26D0C-32AB-4A4D-B7B3-86C839E17172}" srcOrd="1" destOrd="0" presId="urn:microsoft.com/office/officeart/2005/8/layout/hierarchy1"/>
    <dgm:cxn modelId="{F166A236-0B45-4EB1-913F-D59CDBCA01F0}" type="presParOf" srcId="{A8137679-394D-4893-88E8-12DEEAD397E3}" destId="{C0262B78-77AF-44D1-9003-28F40B15445D}" srcOrd="1" destOrd="0" presId="urn:microsoft.com/office/officeart/2005/8/layout/hierarchy1"/>
    <dgm:cxn modelId="{4F8AE596-036A-468E-A9E4-7B2AFABD0C61}" type="presParOf" srcId="{C0262B78-77AF-44D1-9003-28F40B15445D}" destId="{CFC039D2-123B-4172-BD7D-471293C71770}" srcOrd="0" destOrd="0" presId="urn:microsoft.com/office/officeart/2005/8/layout/hierarchy1"/>
    <dgm:cxn modelId="{42FE3EBC-CD46-4C62-A9C5-0D85EC88639E}" type="presParOf" srcId="{C0262B78-77AF-44D1-9003-28F40B15445D}" destId="{CCB26CA7-374B-413E-A998-9450EE71CCD0}" srcOrd="1" destOrd="0" presId="urn:microsoft.com/office/officeart/2005/8/layout/hierarchy1"/>
    <dgm:cxn modelId="{FDC7178C-3022-460C-B27A-9EC9502AEFE9}" type="presParOf" srcId="{CCB26CA7-374B-413E-A998-9450EE71CCD0}" destId="{2AB9826B-725C-4970-BCCD-016D55A5CAD1}" srcOrd="0" destOrd="0" presId="urn:microsoft.com/office/officeart/2005/8/layout/hierarchy1"/>
    <dgm:cxn modelId="{7FD75629-9F21-4116-8726-D3E65652C978}" type="presParOf" srcId="{2AB9826B-725C-4970-BCCD-016D55A5CAD1}" destId="{1BE9BBD9-2913-4D1E-A4ED-8728ED7259DD}" srcOrd="0" destOrd="0" presId="urn:microsoft.com/office/officeart/2005/8/layout/hierarchy1"/>
    <dgm:cxn modelId="{DBC07477-5891-4B7A-AE1D-227DB6A483C9}" type="presParOf" srcId="{2AB9826B-725C-4970-BCCD-016D55A5CAD1}" destId="{5E913E75-5558-4277-BC25-50BED1AD7177}" srcOrd="1" destOrd="0" presId="urn:microsoft.com/office/officeart/2005/8/layout/hierarchy1"/>
    <dgm:cxn modelId="{F0E676D5-E38B-4EEA-9436-BC124F23FF77}" type="presParOf" srcId="{CCB26CA7-374B-413E-A998-9450EE71CCD0}" destId="{7C6B08F0-5339-4E88-ACD2-750FD5C5CE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36BA9-46A9-494F-AB4E-A366317270B8}">
      <dsp:nvSpPr>
        <dsp:cNvPr id="0" name=""/>
        <dsp:cNvSpPr/>
      </dsp:nvSpPr>
      <dsp:spPr>
        <a:xfrm>
          <a:off x="979" y="0"/>
          <a:ext cx="871343" cy="211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数据采集</a:t>
          </a:r>
          <a:endParaRPr lang="zh-CN" altLang="en-US" sz="900" kern="1200" dirty="0"/>
        </a:p>
      </dsp:txBody>
      <dsp:txXfrm>
        <a:off x="106539" y="0"/>
        <a:ext cx="660224" cy="211119"/>
      </dsp:txXfrm>
    </dsp:sp>
    <dsp:sp modelId="{0461B5AA-6E28-45B4-8FAF-7B43D3E8B4A7}">
      <dsp:nvSpPr>
        <dsp:cNvPr id="0" name=""/>
        <dsp:cNvSpPr/>
      </dsp:nvSpPr>
      <dsp:spPr>
        <a:xfrm>
          <a:off x="785188" y="0"/>
          <a:ext cx="871343" cy="211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</a:t>
          </a:r>
          <a:r>
            <a:rPr lang="en-US" altLang="zh-CN" sz="900" kern="1200" dirty="0" smtClean="0"/>
            <a:t>ETL</a:t>
          </a:r>
          <a:endParaRPr lang="zh-CN" altLang="en-US" sz="900" kern="1200" dirty="0"/>
        </a:p>
      </dsp:txBody>
      <dsp:txXfrm>
        <a:off x="890748" y="0"/>
        <a:ext cx="660224" cy="211119"/>
      </dsp:txXfrm>
    </dsp:sp>
    <dsp:sp modelId="{54DAABB0-4245-4DFD-A329-B62BEE46A294}">
      <dsp:nvSpPr>
        <dsp:cNvPr id="0" name=""/>
        <dsp:cNvSpPr/>
      </dsp:nvSpPr>
      <dsp:spPr>
        <a:xfrm>
          <a:off x="1569398" y="0"/>
          <a:ext cx="871343" cy="211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数据分析</a:t>
          </a:r>
          <a:endParaRPr lang="zh-CN" altLang="en-US" sz="900" kern="1200" dirty="0"/>
        </a:p>
      </dsp:txBody>
      <dsp:txXfrm>
        <a:off x="1674958" y="0"/>
        <a:ext cx="660224" cy="211119"/>
      </dsp:txXfrm>
    </dsp:sp>
    <dsp:sp modelId="{71101090-B103-4AA0-BAC3-B6F7C8AD3796}">
      <dsp:nvSpPr>
        <dsp:cNvPr id="0" name=""/>
        <dsp:cNvSpPr/>
      </dsp:nvSpPr>
      <dsp:spPr>
        <a:xfrm>
          <a:off x="2353607" y="0"/>
          <a:ext cx="871343" cy="211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数据服务</a:t>
          </a:r>
          <a:endParaRPr lang="zh-CN" altLang="en-US" sz="900" kern="1200" dirty="0"/>
        </a:p>
      </dsp:txBody>
      <dsp:txXfrm>
        <a:off x="2459167" y="0"/>
        <a:ext cx="660224" cy="211119"/>
      </dsp:txXfrm>
    </dsp:sp>
    <dsp:sp modelId="{499A06F4-F1A5-46DD-97FF-E99E59F9CC44}">
      <dsp:nvSpPr>
        <dsp:cNvPr id="0" name=""/>
        <dsp:cNvSpPr/>
      </dsp:nvSpPr>
      <dsp:spPr>
        <a:xfrm>
          <a:off x="3137817" y="0"/>
          <a:ext cx="871343" cy="211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前端应用</a:t>
          </a:r>
          <a:endParaRPr lang="zh-CN" altLang="en-US" sz="900" kern="1200" dirty="0"/>
        </a:p>
      </dsp:txBody>
      <dsp:txXfrm>
        <a:off x="3243377" y="0"/>
        <a:ext cx="660224" cy="211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039D2-123B-4172-BD7D-471293C71770}">
      <dsp:nvSpPr>
        <dsp:cNvPr id="0" name=""/>
        <dsp:cNvSpPr/>
      </dsp:nvSpPr>
      <dsp:spPr>
        <a:xfrm>
          <a:off x="7626282" y="1632006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DF42D-9652-4FAD-9931-8FAD6E7D2D7C}">
      <dsp:nvSpPr>
        <dsp:cNvPr id="0" name=""/>
        <dsp:cNvSpPr/>
      </dsp:nvSpPr>
      <dsp:spPr>
        <a:xfrm>
          <a:off x="4084257" y="726100"/>
          <a:ext cx="3587744" cy="284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28"/>
              </a:lnTo>
              <a:lnTo>
                <a:pt x="3587744" y="193928"/>
              </a:lnTo>
              <a:lnTo>
                <a:pt x="3587744" y="284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88D91-EFDB-4277-8D47-BFB3694C6DB7}">
      <dsp:nvSpPr>
        <dsp:cNvPr id="0" name=""/>
        <dsp:cNvSpPr/>
      </dsp:nvSpPr>
      <dsp:spPr>
        <a:xfrm>
          <a:off x="6430367" y="1632006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C360-D119-4F57-B7E8-EE9CEEA1404C}">
      <dsp:nvSpPr>
        <dsp:cNvPr id="0" name=""/>
        <dsp:cNvSpPr/>
      </dsp:nvSpPr>
      <dsp:spPr>
        <a:xfrm>
          <a:off x="4084257" y="726100"/>
          <a:ext cx="2391829" cy="284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28"/>
              </a:lnTo>
              <a:lnTo>
                <a:pt x="2391829" y="193928"/>
              </a:lnTo>
              <a:lnTo>
                <a:pt x="2391829" y="284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09E3B-56E2-4C3E-9178-3A54BD179029}">
      <dsp:nvSpPr>
        <dsp:cNvPr id="0" name=""/>
        <dsp:cNvSpPr/>
      </dsp:nvSpPr>
      <dsp:spPr>
        <a:xfrm>
          <a:off x="5234452" y="2537912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639C2-99ED-4949-9959-1D83DB07FFC8}">
      <dsp:nvSpPr>
        <dsp:cNvPr id="0" name=""/>
        <dsp:cNvSpPr/>
      </dsp:nvSpPr>
      <dsp:spPr>
        <a:xfrm>
          <a:off x="5234452" y="1632006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23328-96C2-43EA-8A06-184D6BB84D6F}">
      <dsp:nvSpPr>
        <dsp:cNvPr id="0" name=""/>
        <dsp:cNvSpPr/>
      </dsp:nvSpPr>
      <dsp:spPr>
        <a:xfrm>
          <a:off x="4084257" y="726100"/>
          <a:ext cx="1195914" cy="284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28"/>
              </a:lnTo>
              <a:lnTo>
                <a:pt x="1195914" y="193928"/>
              </a:lnTo>
              <a:lnTo>
                <a:pt x="1195914" y="284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F35FF-179B-4068-B9D9-AEAE18089164}">
      <dsp:nvSpPr>
        <dsp:cNvPr id="0" name=""/>
        <dsp:cNvSpPr/>
      </dsp:nvSpPr>
      <dsp:spPr>
        <a:xfrm>
          <a:off x="4038537" y="1632006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6289E-55C4-49B6-9D77-2C6FF50BE572}">
      <dsp:nvSpPr>
        <dsp:cNvPr id="0" name=""/>
        <dsp:cNvSpPr/>
      </dsp:nvSpPr>
      <dsp:spPr>
        <a:xfrm>
          <a:off x="4038537" y="726100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2B601-208D-4792-A8FB-4697DC74830F}">
      <dsp:nvSpPr>
        <dsp:cNvPr id="0" name=""/>
        <dsp:cNvSpPr/>
      </dsp:nvSpPr>
      <dsp:spPr>
        <a:xfrm>
          <a:off x="2842622" y="2537912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0C085-9D7A-4CEC-99D1-141F5D20355E}">
      <dsp:nvSpPr>
        <dsp:cNvPr id="0" name=""/>
        <dsp:cNvSpPr/>
      </dsp:nvSpPr>
      <dsp:spPr>
        <a:xfrm>
          <a:off x="2842622" y="1632006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F5F18-93CF-4292-9D72-95F3CE7236AB}">
      <dsp:nvSpPr>
        <dsp:cNvPr id="0" name=""/>
        <dsp:cNvSpPr/>
      </dsp:nvSpPr>
      <dsp:spPr>
        <a:xfrm>
          <a:off x="2888342" y="726100"/>
          <a:ext cx="1195914" cy="284573"/>
        </a:xfrm>
        <a:custGeom>
          <a:avLst/>
          <a:gdLst/>
          <a:ahLst/>
          <a:cxnLst/>
          <a:rect l="0" t="0" r="0" b="0"/>
          <a:pathLst>
            <a:path>
              <a:moveTo>
                <a:pt x="1195914" y="0"/>
              </a:moveTo>
              <a:lnTo>
                <a:pt x="1195914" y="193928"/>
              </a:lnTo>
              <a:lnTo>
                <a:pt x="0" y="193928"/>
              </a:lnTo>
              <a:lnTo>
                <a:pt x="0" y="284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238B5-2CF6-4B4C-A71C-405E24944203}">
      <dsp:nvSpPr>
        <dsp:cNvPr id="0" name=""/>
        <dsp:cNvSpPr/>
      </dsp:nvSpPr>
      <dsp:spPr>
        <a:xfrm>
          <a:off x="1646707" y="1632006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B7566-B8D9-4E61-9688-FBFDF0188007}">
      <dsp:nvSpPr>
        <dsp:cNvPr id="0" name=""/>
        <dsp:cNvSpPr/>
      </dsp:nvSpPr>
      <dsp:spPr>
        <a:xfrm>
          <a:off x="1692427" y="726100"/>
          <a:ext cx="2391829" cy="284573"/>
        </a:xfrm>
        <a:custGeom>
          <a:avLst/>
          <a:gdLst/>
          <a:ahLst/>
          <a:cxnLst/>
          <a:rect l="0" t="0" r="0" b="0"/>
          <a:pathLst>
            <a:path>
              <a:moveTo>
                <a:pt x="2391829" y="0"/>
              </a:moveTo>
              <a:lnTo>
                <a:pt x="2391829" y="193928"/>
              </a:lnTo>
              <a:lnTo>
                <a:pt x="0" y="193928"/>
              </a:lnTo>
              <a:lnTo>
                <a:pt x="0" y="284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73877-58C9-4C6B-B5AD-34453582D401}">
      <dsp:nvSpPr>
        <dsp:cNvPr id="0" name=""/>
        <dsp:cNvSpPr/>
      </dsp:nvSpPr>
      <dsp:spPr>
        <a:xfrm>
          <a:off x="450792" y="1632006"/>
          <a:ext cx="91440" cy="284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8F9CB-FC78-4A08-97E7-746488FD6796}">
      <dsp:nvSpPr>
        <dsp:cNvPr id="0" name=""/>
        <dsp:cNvSpPr/>
      </dsp:nvSpPr>
      <dsp:spPr>
        <a:xfrm>
          <a:off x="496512" y="726100"/>
          <a:ext cx="3587744" cy="284573"/>
        </a:xfrm>
        <a:custGeom>
          <a:avLst/>
          <a:gdLst/>
          <a:ahLst/>
          <a:cxnLst/>
          <a:rect l="0" t="0" r="0" b="0"/>
          <a:pathLst>
            <a:path>
              <a:moveTo>
                <a:pt x="3587744" y="0"/>
              </a:moveTo>
              <a:lnTo>
                <a:pt x="3587744" y="193928"/>
              </a:lnTo>
              <a:lnTo>
                <a:pt x="0" y="193928"/>
              </a:lnTo>
              <a:lnTo>
                <a:pt x="0" y="284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4FD0D-3674-4481-BF44-356ED117C7E9}">
      <dsp:nvSpPr>
        <dsp:cNvPr id="0" name=""/>
        <dsp:cNvSpPr/>
      </dsp:nvSpPr>
      <dsp:spPr>
        <a:xfrm>
          <a:off x="3595019" y="104768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CE30B-FE8E-4E27-9C57-366A8899E5D2}">
      <dsp:nvSpPr>
        <dsp:cNvPr id="0" name=""/>
        <dsp:cNvSpPr/>
      </dsp:nvSpPr>
      <dsp:spPr>
        <a:xfrm>
          <a:off x="3703739" y="208052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项目负责人</a:t>
          </a:r>
          <a:endParaRPr lang="en-US" altLang="zh-CN" sz="900" kern="12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温江涛</a:t>
          </a:r>
          <a:endParaRPr lang="zh-CN" altLang="en-US" sz="9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1937" y="226250"/>
        <a:ext cx="942079" cy="584936"/>
      </dsp:txXfrm>
    </dsp:sp>
    <dsp:sp modelId="{518EC00E-A808-4A23-8C1F-91425478668E}">
      <dsp:nvSpPr>
        <dsp:cNvPr id="0" name=""/>
        <dsp:cNvSpPr/>
      </dsp:nvSpPr>
      <dsp:spPr>
        <a:xfrm>
          <a:off x="7274" y="1010674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B92D5-7A1C-4F9F-BF30-853E0E927735}">
      <dsp:nvSpPr>
        <dsp:cNvPr id="0" name=""/>
        <dsp:cNvSpPr/>
      </dsp:nvSpPr>
      <dsp:spPr>
        <a:xfrm>
          <a:off x="115994" y="1113957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  <a:endParaRPr lang="en-US" altLang="zh-CN" sz="9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192" y="1132155"/>
        <a:ext cx="942079" cy="584936"/>
      </dsp:txXfrm>
    </dsp:sp>
    <dsp:sp modelId="{6C01CF8F-9DBF-4C87-9C8E-9927389520C1}">
      <dsp:nvSpPr>
        <dsp:cNvPr id="0" name=""/>
        <dsp:cNvSpPr/>
      </dsp:nvSpPr>
      <dsp:spPr>
        <a:xfrm>
          <a:off x="7274" y="1916579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ADF0B-E65E-468E-BAA8-4F59074756A8}">
      <dsp:nvSpPr>
        <dsp:cNvPr id="0" name=""/>
        <dsp:cNvSpPr/>
      </dsp:nvSpPr>
      <dsp:spPr>
        <a:xfrm>
          <a:off x="115994" y="2019863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温亮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192" y="2038061"/>
        <a:ext cx="942079" cy="584936"/>
      </dsp:txXfrm>
    </dsp:sp>
    <dsp:sp modelId="{FFBC0AE9-847B-4DDC-A77C-4126B6A46CA9}">
      <dsp:nvSpPr>
        <dsp:cNvPr id="0" name=""/>
        <dsp:cNvSpPr/>
      </dsp:nvSpPr>
      <dsp:spPr>
        <a:xfrm>
          <a:off x="1203189" y="1010674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C7464-97BB-4202-9E83-2D1804DE1BAB}">
      <dsp:nvSpPr>
        <dsp:cNvPr id="0" name=""/>
        <dsp:cNvSpPr/>
      </dsp:nvSpPr>
      <dsp:spPr>
        <a:xfrm>
          <a:off x="1311909" y="1113957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系统架构师</a:t>
          </a:r>
          <a:endParaRPr lang="en-US" altLang="zh-CN" sz="900" kern="12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107" y="1132155"/>
        <a:ext cx="942079" cy="584936"/>
      </dsp:txXfrm>
    </dsp:sp>
    <dsp:sp modelId="{1EFF1C77-B45C-4699-BE31-37B4BA471526}">
      <dsp:nvSpPr>
        <dsp:cNvPr id="0" name=""/>
        <dsp:cNvSpPr/>
      </dsp:nvSpPr>
      <dsp:spPr>
        <a:xfrm>
          <a:off x="1203189" y="1916579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7720A-11D9-440B-B8E9-B6D1D0BECDAE}">
      <dsp:nvSpPr>
        <dsp:cNvPr id="0" name=""/>
        <dsp:cNvSpPr/>
      </dsp:nvSpPr>
      <dsp:spPr>
        <a:xfrm>
          <a:off x="1311909" y="2019863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王怀民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107" y="2038061"/>
        <a:ext cx="942079" cy="584936"/>
      </dsp:txXfrm>
    </dsp:sp>
    <dsp:sp modelId="{59408741-D945-4F0C-91BF-785A92B3E150}">
      <dsp:nvSpPr>
        <dsp:cNvPr id="0" name=""/>
        <dsp:cNvSpPr/>
      </dsp:nvSpPr>
      <dsp:spPr>
        <a:xfrm>
          <a:off x="2399104" y="1010674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D018D-8664-4664-AA05-2E49947454C2}">
      <dsp:nvSpPr>
        <dsp:cNvPr id="0" name=""/>
        <dsp:cNvSpPr/>
      </dsp:nvSpPr>
      <dsp:spPr>
        <a:xfrm>
          <a:off x="2507824" y="1113957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数据采集</a:t>
          </a: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工程师</a:t>
          </a:r>
          <a:endParaRPr lang="en-US" altLang="zh-CN" sz="900" kern="12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6022" y="1132155"/>
        <a:ext cx="942079" cy="584936"/>
      </dsp:txXfrm>
    </dsp:sp>
    <dsp:sp modelId="{CDC99A0D-113E-4BC4-A285-843B80CA6604}">
      <dsp:nvSpPr>
        <dsp:cNvPr id="0" name=""/>
        <dsp:cNvSpPr/>
      </dsp:nvSpPr>
      <dsp:spPr>
        <a:xfrm>
          <a:off x="2399104" y="1916579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072A8-95F9-4AF6-B033-103A908A476D}">
      <dsp:nvSpPr>
        <dsp:cNvPr id="0" name=""/>
        <dsp:cNvSpPr/>
      </dsp:nvSpPr>
      <dsp:spPr>
        <a:xfrm>
          <a:off x="2507824" y="2019863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6022" y="2038061"/>
        <a:ext cx="942079" cy="584936"/>
      </dsp:txXfrm>
    </dsp:sp>
    <dsp:sp modelId="{9A205D0F-19B1-4E8A-BE0E-B4EA528057CE}">
      <dsp:nvSpPr>
        <dsp:cNvPr id="0" name=""/>
        <dsp:cNvSpPr/>
      </dsp:nvSpPr>
      <dsp:spPr>
        <a:xfrm>
          <a:off x="2399104" y="2822485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E6ADA-BA14-4EA7-9147-0C1C99483048}">
      <dsp:nvSpPr>
        <dsp:cNvPr id="0" name=""/>
        <dsp:cNvSpPr/>
      </dsp:nvSpPr>
      <dsp:spPr>
        <a:xfrm>
          <a:off x="2507824" y="2925769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6022" y="2943967"/>
        <a:ext cx="942079" cy="584936"/>
      </dsp:txXfrm>
    </dsp:sp>
    <dsp:sp modelId="{D8854EBF-0F80-4FAC-A65C-C3DD02D5D64E}">
      <dsp:nvSpPr>
        <dsp:cNvPr id="0" name=""/>
        <dsp:cNvSpPr/>
      </dsp:nvSpPr>
      <dsp:spPr>
        <a:xfrm>
          <a:off x="3595019" y="1010674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E370-717A-4692-BE54-22215306F2B8}">
      <dsp:nvSpPr>
        <dsp:cNvPr id="0" name=""/>
        <dsp:cNvSpPr/>
      </dsp:nvSpPr>
      <dsp:spPr>
        <a:xfrm>
          <a:off x="3703739" y="1113957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ETL</a:t>
          </a: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工程师</a:t>
          </a:r>
          <a:endParaRPr lang="en-US" altLang="zh-CN" sz="900" kern="12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1937" y="1132155"/>
        <a:ext cx="942079" cy="584936"/>
      </dsp:txXfrm>
    </dsp:sp>
    <dsp:sp modelId="{B108DB4C-C94C-4048-BD6B-C1AD7CBD98EF}">
      <dsp:nvSpPr>
        <dsp:cNvPr id="0" name=""/>
        <dsp:cNvSpPr/>
      </dsp:nvSpPr>
      <dsp:spPr>
        <a:xfrm>
          <a:off x="3595019" y="1916579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F98FD-D1E0-46E8-95CC-E633792070B6}">
      <dsp:nvSpPr>
        <dsp:cNvPr id="0" name=""/>
        <dsp:cNvSpPr/>
      </dsp:nvSpPr>
      <dsp:spPr>
        <a:xfrm>
          <a:off x="3703739" y="2019863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1937" y="2038061"/>
        <a:ext cx="942079" cy="584936"/>
      </dsp:txXfrm>
    </dsp:sp>
    <dsp:sp modelId="{C4D15AFF-A2E4-4894-BC66-CA0A05109370}">
      <dsp:nvSpPr>
        <dsp:cNvPr id="0" name=""/>
        <dsp:cNvSpPr/>
      </dsp:nvSpPr>
      <dsp:spPr>
        <a:xfrm>
          <a:off x="4790934" y="1010674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D4E57-B5A1-4C42-A488-D26496ECA919}">
      <dsp:nvSpPr>
        <dsp:cNvPr id="0" name=""/>
        <dsp:cNvSpPr/>
      </dsp:nvSpPr>
      <dsp:spPr>
        <a:xfrm>
          <a:off x="4899654" y="1113957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算法工程师</a:t>
          </a:r>
          <a:endParaRPr lang="en-US" altLang="zh-CN" sz="900" kern="1200" noProof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9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17852" y="1132155"/>
        <a:ext cx="942079" cy="584936"/>
      </dsp:txXfrm>
    </dsp:sp>
    <dsp:sp modelId="{52715DA5-7DF6-4386-B4EB-75C1664A76B3}">
      <dsp:nvSpPr>
        <dsp:cNvPr id="0" name=""/>
        <dsp:cNvSpPr/>
      </dsp:nvSpPr>
      <dsp:spPr>
        <a:xfrm>
          <a:off x="4790934" y="1916579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F5B44-B8CF-4A25-84C8-0FC9ECA3292B}">
      <dsp:nvSpPr>
        <dsp:cNvPr id="0" name=""/>
        <dsp:cNvSpPr/>
      </dsp:nvSpPr>
      <dsp:spPr>
        <a:xfrm>
          <a:off x="4899654" y="2019863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17852" y="2038061"/>
        <a:ext cx="942079" cy="584936"/>
      </dsp:txXfrm>
    </dsp:sp>
    <dsp:sp modelId="{B3E859FD-01F1-47C0-80FA-883C657D625B}">
      <dsp:nvSpPr>
        <dsp:cNvPr id="0" name=""/>
        <dsp:cNvSpPr/>
      </dsp:nvSpPr>
      <dsp:spPr>
        <a:xfrm>
          <a:off x="4790934" y="2822485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91B95-14CA-47C6-87A1-97F6A69019FA}">
      <dsp:nvSpPr>
        <dsp:cNvPr id="0" name=""/>
        <dsp:cNvSpPr/>
      </dsp:nvSpPr>
      <dsp:spPr>
        <a:xfrm>
          <a:off x="4899654" y="2925769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17852" y="2943967"/>
        <a:ext cx="942079" cy="584936"/>
      </dsp:txXfrm>
    </dsp:sp>
    <dsp:sp modelId="{68027568-9B24-4FFE-8AA9-699B0AD62792}">
      <dsp:nvSpPr>
        <dsp:cNvPr id="0" name=""/>
        <dsp:cNvSpPr/>
      </dsp:nvSpPr>
      <dsp:spPr>
        <a:xfrm>
          <a:off x="5986849" y="1010674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40635-CB8A-4C5D-A1D7-481838EE55BF}">
      <dsp:nvSpPr>
        <dsp:cNvPr id="0" name=""/>
        <dsp:cNvSpPr/>
      </dsp:nvSpPr>
      <dsp:spPr>
        <a:xfrm>
          <a:off x="6095569" y="1113957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工程师</a:t>
          </a:r>
          <a:endParaRPr lang="en-US" altLang="zh-CN" sz="9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(1</a:t>
          </a: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13767" y="1132155"/>
        <a:ext cx="942079" cy="584936"/>
      </dsp:txXfrm>
    </dsp:sp>
    <dsp:sp modelId="{BE9FA289-1423-47FF-B7AA-950E051F7DBF}">
      <dsp:nvSpPr>
        <dsp:cNvPr id="0" name=""/>
        <dsp:cNvSpPr/>
      </dsp:nvSpPr>
      <dsp:spPr>
        <a:xfrm>
          <a:off x="5986849" y="1916579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47A3-27AA-4FB3-BBEC-6051C5DBA1C6}">
      <dsp:nvSpPr>
        <dsp:cNvPr id="0" name=""/>
        <dsp:cNvSpPr/>
      </dsp:nvSpPr>
      <dsp:spPr>
        <a:xfrm>
          <a:off x="6095569" y="2019863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13767" y="2038061"/>
        <a:ext cx="942079" cy="584936"/>
      </dsp:txXfrm>
    </dsp:sp>
    <dsp:sp modelId="{DEF74D87-99E4-4E21-AF17-7ADC59F2748F}">
      <dsp:nvSpPr>
        <dsp:cNvPr id="0" name=""/>
        <dsp:cNvSpPr/>
      </dsp:nvSpPr>
      <dsp:spPr>
        <a:xfrm>
          <a:off x="7182764" y="1010674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26D0C-32AB-4A4D-B7B3-86C839E17172}">
      <dsp:nvSpPr>
        <dsp:cNvPr id="0" name=""/>
        <dsp:cNvSpPr/>
      </dsp:nvSpPr>
      <dsp:spPr>
        <a:xfrm>
          <a:off x="7291484" y="1113957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运维人员</a:t>
          </a:r>
          <a:endParaRPr lang="en-US" altLang="zh-CN" sz="9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09682" y="1132155"/>
        <a:ext cx="942079" cy="584936"/>
      </dsp:txXfrm>
    </dsp:sp>
    <dsp:sp modelId="{1BE9BBD9-2913-4D1E-A4ED-8728ED7259DD}">
      <dsp:nvSpPr>
        <dsp:cNvPr id="0" name=""/>
        <dsp:cNvSpPr/>
      </dsp:nvSpPr>
      <dsp:spPr>
        <a:xfrm>
          <a:off x="7182764" y="1916579"/>
          <a:ext cx="978475" cy="62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13E75-5558-4277-BC25-50BED1AD7177}">
      <dsp:nvSpPr>
        <dsp:cNvPr id="0" name=""/>
        <dsp:cNvSpPr/>
      </dsp:nvSpPr>
      <dsp:spPr>
        <a:xfrm>
          <a:off x="7291484" y="2019863"/>
          <a:ext cx="978475" cy="62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09682" y="2038061"/>
        <a:ext cx="942079" cy="58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0" name="Shape 5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11856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从大数据市场体量来看，国外即将突破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亿大关，而国内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年仅为</a:t>
            </a:r>
            <a:r>
              <a:rPr lang="en-US" altLang="zh-CN" dirty="0" smtClean="0"/>
              <a:t>23.6</a:t>
            </a:r>
            <a:r>
              <a:rPr lang="zh-CN" altLang="en-US" dirty="0" smtClean="0"/>
              <a:t>亿元人民币。明显有大片增量市场待开发。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88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3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9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46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021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7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3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6519" y="1463317"/>
            <a:ext cx="1150624" cy="43798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552298" y="3085207"/>
            <a:ext cx="6373612" cy="10262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69709" y="2812603"/>
            <a:ext cx="4457127" cy="45720"/>
            <a:chOff x="0" y="0"/>
            <a:chExt cx="4457126" cy="45718"/>
          </a:xfrm>
        </p:grpSpPr>
        <p:sp>
          <p:nvSpPr>
            <p:cNvPr id="20" name="Shape 20"/>
            <p:cNvSpPr/>
            <p:nvPr/>
          </p:nvSpPr>
          <p:spPr>
            <a:xfrm rot="10800000" flipH="1">
              <a:off x="0" y="0"/>
              <a:ext cx="2897428" cy="45719"/>
            </a:xfrm>
            <a:prstGeom prst="rect">
              <a:avLst/>
            </a:prstGeom>
            <a:solidFill>
              <a:srgbClr val="B4D4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rot="10800000" flipH="1">
              <a:off x="1559698" y="0"/>
              <a:ext cx="2897429" cy="45719"/>
            </a:xfrm>
            <a:prstGeom prst="rect">
              <a:avLst/>
            </a:prstGeom>
            <a:solidFill>
              <a:srgbClr val="0066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569709" y="4268999"/>
            <a:ext cx="5407556" cy="27591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cap="all">
                <a:solidFill>
                  <a:srgbClr val="B4D46E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24" name="Shape 24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0066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25" name="宝通-1.jp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64998" y="656724"/>
            <a:ext cx="6373612" cy="185897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8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84" name="Shape 84"/>
          <p:cNvSpPr/>
          <p:nvPr/>
        </p:nvSpPr>
        <p:spPr>
          <a:xfrm flipH="1">
            <a:off x="326542" y="486832"/>
            <a:ext cx="278821" cy="23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0" y="0"/>
                </a:moveTo>
                <a:lnTo>
                  <a:pt x="21600" y="0"/>
                </a:lnTo>
                <a:lnTo>
                  <a:pt x="21600" y="14790"/>
                </a:lnTo>
                <a:cubicBezTo>
                  <a:pt x="21600" y="18551"/>
                  <a:pt x="19008" y="21600"/>
                  <a:pt x="15810" y="21600"/>
                </a:cubicBezTo>
                <a:lnTo>
                  <a:pt x="0" y="21600"/>
                </a:lnTo>
                <a:lnTo>
                  <a:pt x="0" y="6810"/>
                </a:lnTo>
                <a:cubicBezTo>
                  <a:pt x="0" y="3049"/>
                  <a:pt x="2592" y="0"/>
                  <a:pt x="5790" y="0"/>
                </a:cubicBezTo>
                <a:close/>
              </a:path>
            </a:pathLst>
          </a:custGeom>
          <a:solidFill>
            <a:srgbClr val="0066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9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7" name="Shape 97"/>
          <p:cNvSpPr/>
          <p:nvPr/>
        </p:nvSpPr>
        <p:spPr>
          <a:xfrm flipH="1">
            <a:off x="316382" y="486832"/>
            <a:ext cx="278821" cy="23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0" y="0"/>
                </a:moveTo>
                <a:lnTo>
                  <a:pt x="21600" y="0"/>
                </a:lnTo>
                <a:lnTo>
                  <a:pt x="21600" y="14790"/>
                </a:lnTo>
                <a:cubicBezTo>
                  <a:pt x="21600" y="18551"/>
                  <a:pt x="19008" y="21600"/>
                  <a:pt x="15810" y="21600"/>
                </a:cubicBezTo>
                <a:lnTo>
                  <a:pt x="0" y="21600"/>
                </a:lnTo>
                <a:lnTo>
                  <a:pt x="0" y="6810"/>
                </a:lnTo>
                <a:cubicBezTo>
                  <a:pt x="0" y="3049"/>
                  <a:pt x="2592" y="0"/>
                  <a:pt x="5790" y="0"/>
                </a:cubicBezTo>
                <a:close/>
              </a:path>
            </a:pathLst>
          </a:custGeom>
          <a:solidFill>
            <a:srgbClr val="99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10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0" name="Shape 110"/>
          <p:cNvSpPr/>
          <p:nvPr/>
        </p:nvSpPr>
        <p:spPr>
          <a:xfrm flipH="1">
            <a:off x="326542" y="486832"/>
            <a:ext cx="278821" cy="23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0" y="0"/>
                </a:moveTo>
                <a:lnTo>
                  <a:pt x="21600" y="0"/>
                </a:lnTo>
                <a:lnTo>
                  <a:pt x="21600" y="14790"/>
                </a:lnTo>
                <a:cubicBezTo>
                  <a:pt x="21600" y="18551"/>
                  <a:pt x="19008" y="21600"/>
                  <a:pt x="15810" y="21600"/>
                </a:cubicBezTo>
                <a:lnTo>
                  <a:pt x="0" y="21600"/>
                </a:lnTo>
                <a:lnTo>
                  <a:pt x="0" y="6810"/>
                </a:lnTo>
                <a:cubicBezTo>
                  <a:pt x="0" y="3049"/>
                  <a:pt x="2592" y="0"/>
                  <a:pt x="5790" y="0"/>
                </a:cubicBezTo>
                <a:close/>
              </a:path>
            </a:pathLst>
          </a:custGeom>
          <a:solidFill>
            <a:srgbClr val="0066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13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36" name="Shape 136"/>
          <p:cNvSpPr/>
          <p:nvPr/>
        </p:nvSpPr>
        <p:spPr>
          <a:xfrm flipH="1">
            <a:off x="326542" y="486832"/>
            <a:ext cx="278821" cy="23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0" y="0"/>
                </a:moveTo>
                <a:lnTo>
                  <a:pt x="21600" y="0"/>
                </a:lnTo>
                <a:lnTo>
                  <a:pt x="21600" y="14790"/>
                </a:lnTo>
                <a:cubicBezTo>
                  <a:pt x="21600" y="18551"/>
                  <a:pt x="19008" y="21600"/>
                  <a:pt x="15810" y="21600"/>
                </a:cubicBezTo>
                <a:lnTo>
                  <a:pt x="0" y="21600"/>
                </a:lnTo>
                <a:lnTo>
                  <a:pt x="0" y="6810"/>
                </a:lnTo>
                <a:cubicBezTo>
                  <a:pt x="0" y="3049"/>
                  <a:pt x="2592" y="0"/>
                  <a:pt x="5790" y="0"/>
                </a:cubicBezTo>
                <a:close/>
              </a:path>
            </a:pathLst>
          </a:custGeom>
          <a:solidFill>
            <a:srgbClr val="0066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39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</p:txBody>
      </p:sp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4" name="Shape 394"/>
          <p:cNvSpPr/>
          <p:nvPr/>
        </p:nvSpPr>
        <p:spPr>
          <a:xfrm flipH="1">
            <a:off x="326542" y="486832"/>
            <a:ext cx="278821" cy="23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0" y="0"/>
                </a:moveTo>
                <a:lnTo>
                  <a:pt x="21600" y="0"/>
                </a:lnTo>
                <a:lnTo>
                  <a:pt x="21600" y="14790"/>
                </a:lnTo>
                <a:cubicBezTo>
                  <a:pt x="21600" y="18551"/>
                  <a:pt x="19008" y="21600"/>
                  <a:pt x="15810" y="21600"/>
                </a:cubicBezTo>
                <a:lnTo>
                  <a:pt x="0" y="21600"/>
                </a:lnTo>
                <a:lnTo>
                  <a:pt x="0" y="6810"/>
                </a:lnTo>
                <a:cubicBezTo>
                  <a:pt x="0" y="3049"/>
                  <a:pt x="2592" y="0"/>
                  <a:pt x="5790" y="0"/>
                </a:cubicBezTo>
                <a:close/>
              </a:path>
            </a:pathLst>
          </a:custGeom>
          <a:solidFill>
            <a:srgbClr val="0066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51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Shape 5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_3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53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Shape 5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3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hape 538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0066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sp>
        <p:nvSpPr>
          <p:cNvPr id="539" name="Shape 539"/>
          <p:cNvSpPr/>
          <p:nvPr/>
        </p:nvSpPr>
        <p:spPr>
          <a:xfrm flipH="1">
            <a:off x="316381" y="486832"/>
            <a:ext cx="278822" cy="23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0" y="0"/>
                </a:moveTo>
                <a:lnTo>
                  <a:pt x="21600" y="0"/>
                </a:lnTo>
                <a:lnTo>
                  <a:pt x="21600" y="14790"/>
                </a:lnTo>
                <a:cubicBezTo>
                  <a:pt x="21600" y="18551"/>
                  <a:pt x="19008" y="21600"/>
                  <a:pt x="15810" y="21600"/>
                </a:cubicBezTo>
                <a:lnTo>
                  <a:pt x="0" y="21600"/>
                </a:lnTo>
                <a:lnTo>
                  <a:pt x="0" y="6810"/>
                </a:lnTo>
                <a:cubicBezTo>
                  <a:pt x="0" y="3049"/>
                  <a:pt x="2592" y="0"/>
                  <a:pt x="5790" y="0"/>
                </a:cubicBezTo>
                <a:close/>
              </a:path>
            </a:pathLst>
          </a:custGeom>
          <a:solidFill>
            <a:srgbClr val="99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742950" indent="-285750">
              <a:defRPr>
                <a:solidFill>
                  <a:srgbClr val="FFFFFF"/>
                </a:solidFill>
              </a:defRPr>
            </a:lvl2pPr>
            <a:lvl3pPr marL="1143000" indent="-228600">
              <a:defRPr>
                <a:solidFill>
                  <a:srgbClr val="FFFFFF"/>
                </a:solidFill>
              </a:defRPr>
            </a:lvl3pPr>
            <a:lvl4pPr marL="1600200" indent="-228600">
              <a:defRPr>
                <a:solidFill>
                  <a:srgbClr val="FFFFFF"/>
                </a:solidFill>
              </a:defRPr>
            </a:lvl4pPr>
            <a:lvl5pPr marL="2057400" indent="-228600"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542" name="image3.png"/>
          <p:cNvPicPr>
            <a:picLocks noChangeAspect="1"/>
          </p:cNvPicPr>
          <p:nvPr/>
        </p:nvPicPr>
        <p:blipFill>
          <a:blip r:embed="rId3">
            <a:extLst/>
          </a:blip>
          <a:srcRect b="34449"/>
          <a:stretch>
            <a:fillRect/>
          </a:stretch>
        </p:blipFill>
        <p:spPr>
          <a:xfrm rot="16200000">
            <a:off x="5590267" y="1392883"/>
            <a:ext cx="3940007" cy="3167465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D9D9D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83088" y="145398"/>
            <a:ext cx="824253" cy="31374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12458" y="1010651"/>
            <a:ext cx="7911783" cy="3840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13083" y="460041"/>
            <a:ext cx="7911157" cy="4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7" name="Shape 7"/>
          <p:cNvSpPr/>
          <p:nvPr/>
        </p:nvSpPr>
        <p:spPr>
          <a:xfrm flipH="1">
            <a:off x="316382" y="486832"/>
            <a:ext cx="278821" cy="23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0" y="0"/>
                </a:moveTo>
                <a:lnTo>
                  <a:pt x="21600" y="0"/>
                </a:lnTo>
                <a:lnTo>
                  <a:pt x="21600" y="14790"/>
                </a:lnTo>
                <a:cubicBezTo>
                  <a:pt x="21600" y="18551"/>
                  <a:pt x="19008" y="21600"/>
                  <a:pt x="15810" y="21600"/>
                </a:cubicBezTo>
                <a:lnTo>
                  <a:pt x="0" y="21600"/>
                </a:lnTo>
                <a:lnTo>
                  <a:pt x="0" y="6810"/>
                </a:lnTo>
                <a:cubicBezTo>
                  <a:pt x="0" y="3049"/>
                  <a:pt x="2592" y="0"/>
                  <a:pt x="5790" y="0"/>
                </a:cubicBezTo>
                <a:close/>
              </a:path>
            </a:pathLst>
          </a:custGeom>
          <a:solidFill>
            <a:srgbClr val="99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71" r:id="rId7"/>
    <p:sldLayoutId id="2147483679" r:id="rId8"/>
    <p:sldLayoutId id="2147483681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all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8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553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6125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microsoft.com/office/2007/relationships/diagramDrawing" Target="../diagrams/drawing1.xml"/><Relationship Id="rId5" Type="http://schemas.openxmlformats.org/officeDocument/2006/relationships/image" Target="../media/image7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jpeg"/><Relationship Id="rId9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ctrTitle"/>
          </p:nvPr>
        </p:nvSpPr>
        <p:spPr>
          <a:xfrm>
            <a:off x="552298" y="3085207"/>
            <a:ext cx="6373612" cy="1026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err="1" smtClean="0"/>
              <a:t>Baozun</a:t>
            </a:r>
            <a:r>
              <a:rPr lang="en-US" sz="3600" dirty="0" smtClean="0"/>
              <a:t> </a:t>
            </a:r>
            <a:r>
              <a:rPr lang="en-US" sz="3600" dirty="0" smtClean="0"/>
              <a:t>Brain</a:t>
            </a:r>
            <a:r>
              <a:rPr lang="zh-CN" altLang="en-US" sz="3600" dirty="0"/>
              <a:t>项目计划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852" y="364621"/>
            <a:ext cx="7911157" cy="464519"/>
          </a:xfrm>
        </p:spPr>
        <p:txBody>
          <a:bodyPr/>
          <a:lstStyle/>
          <a:p>
            <a:r>
              <a:rPr lang="zh-CN" altLang="en-US" dirty="0" smtClean="0"/>
              <a:t>商品知识图谱</a:t>
            </a:r>
            <a:r>
              <a:rPr lang="en-US" altLang="zh-CN" dirty="0" smtClean="0"/>
              <a:t>PKG</a:t>
            </a:r>
            <a:endParaRPr lang="zh-CN" altLang="en-US" dirty="0"/>
          </a:p>
        </p:txBody>
      </p:sp>
      <p:sp>
        <p:nvSpPr>
          <p:cNvPr id="4" name="Rectangle 258"/>
          <p:cNvSpPr/>
          <p:nvPr/>
        </p:nvSpPr>
        <p:spPr>
          <a:xfrm>
            <a:off x="592852" y="727119"/>
            <a:ext cx="7507540" cy="3324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defTabSz="457200"/>
            <a:r>
              <a:rPr lang="zh-CN" altLang="en-US" sz="1200" b="1" dirty="0" smtClean="0">
                <a:solidFill>
                  <a:srgbClr val="074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商品知识图谱提供商品多维度信息查询，深度挖掘商品与商品、商品与消费者、商品与社会经济关系</a:t>
            </a:r>
            <a:r>
              <a:rPr lang="en-US" sz="1200" b="1" dirty="0" smtClean="0">
                <a:solidFill>
                  <a:srgbClr val="074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1200" b="1" dirty="0">
              <a:solidFill>
                <a:srgbClr val="0745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Connector 77"/>
          <p:cNvCxnSpPr/>
          <p:nvPr/>
        </p:nvCxnSpPr>
        <p:spPr>
          <a:xfrm>
            <a:off x="4577401" y="1221961"/>
            <a:ext cx="0" cy="3726053"/>
          </a:xfrm>
          <a:prstGeom prst="line">
            <a:avLst/>
          </a:prstGeom>
          <a:noFill/>
          <a:ln w="9525" cap="flat" cmpd="sng" algn="ctr">
            <a:solidFill>
              <a:srgbClr val="575757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37" name="TextBox 50"/>
          <p:cNvSpPr txBox="1">
            <a:spLocks noChangeArrowheads="1"/>
          </p:cNvSpPr>
          <p:nvPr/>
        </p:nvSpPr>
        <p:spPr bwMode="auto">
          <a:xfrm>
            <a:off x="611560" y="1059102"/>
            <a:ext cx="31810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1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知识</a:t>
            </a:r>
            <a:r>
              <a:rPr lang="zh-CN" altLang="en-US" sz="900" b="1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图谱建立过程</a:t>
            </a: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50" name="Straight Connector 78"/>
          <p:cNvCxnSpPr/>
          <p:nvPr/>
        </p:nvCxnSpPr>
        <p:spPr>
          <a:xfrm>
            <a:off x="390505" y="1285711"/>
            <a:ext cx="3897234" cy="0"/>
          </a:xfrm>
          <a:prstGeom prst="line">
            <a:avLst/>
          </a:prstGeom>
          <a:noFill/>
          <a:ln w="28575" cap="flat" cmpd="sng" algn="ctr">
            <a:solidFill>
              <a:srgbClr val="575757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83" name="TextBox 50"/>
          <p:cNvSpPr txBox="1">
            <a:spLocks noChangeArrowheads="1"/>
          </p:cNvSpPr>
          <p:nvPr/>
        </p:nvSpPr>
        <p:spPr bwMode="auto">
          <a:xfrm>
            <a:off x="627653" y="3438823"/>
            <a:ext cx="31810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1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主要功能</a:t>
            </a: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84" name="Straight Connector 116"/>
          <p:cNvCxnSpPr/>
          <p:nvPr/>
        </p:nvCxnSpPr>
        <p:spPr>
          <a:xfrm>
            <a:off x="342859" y="3685479"/>
            <a:ext cx="3897234" cy="0"/>
          </a:xfrm>
          <a:prstGeom prst="line">
            <a:avLst/>
          </a:prstGeom>
          <a:noFill/>
          <a:ln w="28575" cap="flat" cmpd="sng" algn="ctr">
            <a:solidFill>
              <a:srgbClr val="575757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86" name="TextBox 118"/>
          <p:cNvSpPr txBox="1"/>
          <p:nvPr/>
        </p:nvSpPr>
        <p:spPr>
          <a:xfrm>
            <a:off x="303454" y="3790692"/>
            <a:ext cx="40010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商品画像：提供商品价格、销量、折扣、渠道、评价等全方位信息查询。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7" name="TextBox 120"/>
          <p:cNvSpPr txBox="1"/>
          <p:nvPr/>
        </p:nvSpPr>
        <p:spPr>
          <a:xfrm>
            <a:off x="303454" y="4221839"/>
            <a:ext cx="40010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商品关系网络：提供商品与相关竞品、销量与时间、定价与活动等各种内外界因素与商品的关联关系，并进行量化评估。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838625" y="1059102"/>
            <a:ext cx="3996673" cy="3851947"/>
            <a:chOff x="4778545" y="1059102"/>
            <a:chExt cx="3996673" cy="3851947"/>
          </a:xfrm>
        </p:grpSpPr>
        <p:sp>
          <p:nvSpPr>
            <p:cNvPr id="151" name="TextBox 50"/>
            <p:cNvSpPr txBox="1">
              <a:spLocks noChangeArrowheads="1"/>
            </p:cNvSpPr>
            <p:nvPr/>
          </p:nvSpPr>
          <p:spPr bwMode="auto">
            <a:xfrm>
              <a:off x="5135322" y="1059102"/>
              <a:ext cx="31810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应用前景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52" name="Straight Connector 80"/>
            <p:cNvCxnSpPr/>
            <p:nvPr/>
          </p:nvCxnSpPr>
          <p:spPr>
            <a:xfrm>
              <a:off x="4788024" y="1294820"/>
              <a:ext cx="3897234" cy="0"/>
            </a:xfrm>
            <a:prstGeom prst="line">
              <a:avLst/>
            </a:prstGeom>
            <a:noFill/>
            <a:ln w="28575" cap="flat" cmpd="sng" algn="ctr">
              <a:solidFill>
                <a:srgbClr val="57575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53" name="Straight Connector 81"/>
            <p:cNvCxnSpPr/>
            <p:nvPr/>
          </p:nvCxnSpPr>
          <p:spPr>
            <a:xfrm>
              <a:off x="4778545" y="1345878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54" name="Rectangle 82"/>
            <p:cNvSpPr/>
            <p:nvPr/>
          </p:nvSpPr>
          <p:spPr>
            <a:xfrm>
              <a:off x="4781129" y="1447673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6" name="TextBox 50"/>
            <p:cNvSpPr txBox="1">
              <a:spLocks noChangeArrowheads="1"/>
            </p:cNvSpPr>
            <p:nvPr/>
          </p:nvSpPr>
          <p:spPr bwMode="auto">
            <a:xfrm>
              <a:off x="5896449" y="1426872"/>
              <a:ext cx="1639807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新品</a:t>
              </a:r>
              <a:r>
                <a:rPr lang="zh-CN" altLang="en-US" sz="900" b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评估</a:t>
              </a:r>
              <a:r>
                <a:rPr lang="zh-CN" altLang="en-US" sz="900" b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和预测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57" name="Straight Connector 85"/>
            <p:cNvCxnSpPr/>
            <p:nvPr/>
          </p:nvCxnSpPr>
          <p:spPr>
            <a:xfrm>
              <a:off x="4788698" y="2256493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58" name="Rectangle 86"/>
            <p:cNvSpPr/>
            <p:nvPr/>
          </p:nvSpPr>
          <p:spPr>
            <a:xfrm>
              <a:off x="4791281" y="2335985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9" name="TextBox 50"/>
            <p:cNvSpPr txBox="1">
              <a:spLocks noChangeArrowheads="1"/>
            </p:cNvSpPr>
            <p:nvPr/>
          </p:nvSpPr>
          <p:spPr bwMode="auto">
            <a:xfrm>
              <a:off x="6029704" y="2315184"/>
              <a:ext cx="1434544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商品数据查询和报表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60" name="Straight Connector 88"/>
            <p:cNvCxnSpPr/>
            <p:nvPr/>
          </p:nvCxnSpPr>
          <p:spPr>
            <a:xfrm>
              <a:off x="4798850" y="3111354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1" name="Rectangle 89"/>
            <p:cNvSpPr/>
            <p:nvPr/>
          </p:nvSpPr>
          <p:spPr>
            <a:xfrm>
              <a:off x="4801435" y="3224298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3" name="TextBox 50"/>
            <p:cNvSpPr txBox="1">
              <a:spLocks noChangeArrowheads="1"/>
            </p:cNvSpPr>
            <p:nvPr/>
          </p:nvSpPr>
          <p:spPr bwMode="auto">
            <a:xfrm>
              <a:off x="5880072" y="3181196"/>
              <a:ext cx="173579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促销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策略推荐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64" name="Straight Connector 95"/>
            <p:cNvCxnSpPr/>
            <p:nvPr/>
          </p:nvCxnSpPr>
          <p:spPr>
            <a:xfrm>
              <a:off x="4793767" y="4055418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5" name="Rectangle 96"/>
            <p:cNvSpPr/>
            <p:nvPr/>
          </p:nvSpPr>
          <p:spPr>
            <a:xfrm>
              <a:off x="4796351" y="4190663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7" name="TextBox 50"/>
            <p:cNvSpPr txBox="1">
              <a:spLocks noChangeArrowheads="1"/>
            </p:cNvSpPr>
            <p:nvPr/>
          </p:nvSpPr>
          <p:spPr bwMode="auto">
            <a:xfrm>
              <a:off x="5952080" y="4169863"/>
              <a:ext cx="157799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商品搭配推荐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69" name="Rectangle 100"/>
            <p:cNvSpPr/>
            <p:nvPr/>
          </p:nvSpPr>
          <p:spPr>
            <a:xfrm>
              <a:off x="5702590" y="1593722"/>
              <a:ext cx="297265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noProof="1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根据</a:t>
              </a:r>
              <a:r>
                <a:rPr lang="zh-CN" altLang="en-US" sz="900" kern="1200" noProof="1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类似产品知识图谱，为新品销量、定价、营销方案等提供量化评估。</a:t>
              </a:r>
              <a:endParaRPr kumimoji="0" lang="en-US" sz="900" b="0" i="0" u="none" strike="noStrike" kern="1200" cap="none" spc="0" normalizeH="0" baseline="0" noProof="1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TextBox 102"/>
            <p:cNvSpPr txBox="1"/>
            <p:nvPr/>
          </p:nvSpPr>
          <p:spPr>
            <a:xfrm>
              <a:off x="5695822" y="3416478"/>
              <a:ext cx="30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69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根据</a:t>
              </a:r>
              <a:r>
                <a:rPr lang="zh-CN" altLang="en-US" sz="9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商品图谱，制定高质量、更合理有效的竞价和促销策略。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1" name="TextBox 103"/>
            <p:cNvSpPr txBox="1"/>
            <p:nvPr/>
          </p:nvSpPr>
          <p:spPr>
            <a:xfrm>
              <a:off x="5729726" y="4364741"/>
              <a:ext cx="285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69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noProof="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综合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当季潮流关联等图谱数据，结合客户画像分析，提供商品搭配，创造更多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商机。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" name="TextBox 106"/>
            <p:cNvSpPr txBox="1"/>
            <p:nvPr/>
          </p:nvSpPr>
          <p:spPr>
            <a:xfrm>
              <a:off x="4876461" y="1980878"/>
              <a:ext cx="7634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品牌方</a:t>
              </a:r>
              <a:endPara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6" name="TextBox 108"/>
            <p:cNvSpPr txBox="1"/>
            <p:nvPr/>
          </p:nvSpPr>
          <p:spPr>
            <a:xfrm>
              <a:off x="4812256" y="2870373"/>
              <a:ext cx="923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</a:t>
              </a:r>
              <a:r>
                <a:rPr kumimoji="0" lang="en-US" sz="9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</a:p>
          </p:txBody>
        </p:sp>
        <p:sp>
          <p:nvSpPr>
            <p:cNvPr id="178" name="TextBox 110"/>
            <p:cNvSpPr txBox="1"/>
            <p:nvPr/>
          </p:nvSpPr>
          <p:spPr>
            <a:xfrm>
              <a:off x="4807964" y="3726506"/>
              <a:ext cx="923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</a:t>
              </a:r>
              <a:r>
                <a:rPr kumimoji="0" lang="en-US" sz="9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</a:p>
          </p:txBody>
        </p:sp>
        <p:sp>
          <p:nvSpPr>
            <p:cNvPr id="180" name="TextBox 112"/>
            <p:cNvSpPr txBox="1"/>
            <p:nvPr/>
          </p:nvSpPr>
          <p:spPr>
            <a:xfrm>
              <a:off x="4831626" y="4680217"/>
              <a:ext cx="923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noProof="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消费者</a:t>
              </a:r>
              <a:endPara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8" name="TextBox 135"/>
            <p:cNvSpPr txBox="1"/>
            <p:nvPr/>
          </p:nvSpPr>
          <p:spPr>
            <a:xfrm>
              <a:off x="5695822" y="2498492"/>
              <a:ext cx="30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69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查询商品全方位信息，为报表产出提供各个维度的数据支持。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94" name="图片 19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20" y="1509678"/>
            <a:ext cx="705600" cy="414000"/>
          </a:xfrm>
          <a:prstGeom prst="rect">
            <a:avLst/>
          </a:prstGeom>
        </p:spPr>
      </p:pic>
      <p:pic>
        <p:nvPicPr>
          <p:cNvPr id="195" name="图片 1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28" y="2479106"/>
            <a:ext cx="734400" cy="399600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06059803525&amp;di=1e76ef7c8fe01983c9502c44d3f8ab92&amp;imgtype=0&amp;src=http%3A%2F%2Fres.sohonow.com%2FCombImg%2F9feb1ce574b977e9a97674478d7d8c86.jpg%3Fw%3D410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6" y="4310782"/>
            <a:ext cx="774000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06654633&amp;di=151c5d4ddc24e9db3297884163f7cd87&amp;imgtype=jpg&amp;er=1&amp;src=http%3A%2F%2Fa3.att.hudong.com%2F66%2F31%2F19300001149134131869311934175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6" y="3363838"/>
            <a:ext cx="774000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Flowchart: Alternate Process 102"/>
          <p:cNvSpPr/>
          <p:nvPr/>
        </p:nvSpPr>
        <p:spPr bwMode="auto">
          <a:xfrm>
            <a:off x="253380" y="2719751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内部系统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" name="Flowchart: Alternate Process 102"/>
          <p:cNvSpPr/>
          <p:nvPr/>
        </p:nvSpPr>
        <p:spPr bwMode="auto">
          <a:xfrm>
            <a:off x="251520" y="2287703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外部数据</a:t>
            </a:r>
            <a:endParaRPr kumimoji="0" lang="en-US" altLang="zh-CN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" name="Flowchart: Alternate Process 102"/>
          <p:cNvSpPr/>
          <p:nvPr/>
        </p:nvSpPr>
        <p:spPr bwMode="auto">
          <a:xfrm>
            <a:off x="1140747" y="2282156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数据仓库</a:t>
            </a:r>
            <a:endParaRPr kumimoji="0" lang="en-US" altLang="zh-CN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" name="Flowchart: Alternate Process 102"/>
          <p:cNvSpPr/>
          <p:nvPr/>
        </p:nvSpPr>
        <p:spPr bwMode="auto">
          <a:xfrm>
            <a:off x="1937787" y="1999671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算法分析</a:t>
            </a:r>
            <a:endParaRPr kumimoji="0" lang="en-US" altLang="zh-CN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" name="Flowchart: Alternate Process 102"/>
          <p:cNvSpPr/>
          <p:nvPr/>
        </p:nvSpPr>
        <p:spPr bwMode="auto">
          <a:xfrm>
            <a:off x="2735872" y="1783679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</a:t>
            </a:r>
            <a:endParaRPr kumimoji="0" lang="en-US" altLang="zh-CN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" name="Flowchart: Alternate Process 102"/>
          <p:cNvSpPr/>
          <p:nvPr/>
        </p:nvSpPr>
        <p:spPr bwMode="auto">
          <a:xfrm>
            <a:off x="3599968" y="1783679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新品评估</a:t>
            </a:r>
            <a:endParaRPr kumimoji="0" lang="en-US" altLang="zh-CN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9" name="Straight Arrow Connector 104"/>
          <p:cNvCxnSpPr/>
          <p:nvPr/>
        </p:nvCxnSpPr>
        <p:spPr bwMode="auto">
          <a:xfrm flipV="1">
            <a:off x="935520" y="2531368"/>
            <a:ext cx="216176" cy="210561"/>
          </a:xfrm>
          <a:prstGeom prst="straightConnector1">
            <a:avLst/>
          </a:prstGeom>
          <a:ln w="19050">
            <a:solidFill>
              <a:srgbClr val="454545"/>
            </a:solidFill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104"/>
          <p:cNvCxnSpPr>
            <a:stCxn id="203" idx="3"/>
            <a:endCxn id="204" idx="1"/>
          </p:cNvCxnSpPr>
          <p:nvPr/>
        </p:nvCxnSpPr>
        <p:spPr bwMode="auto">
          <a:xfrm flipV="1">
            <a:off x="935520" y="2426156"/>
            <a:ext cx="205227" cy="5547"/>
          </a:xfrm>
          <a:prstGeom prst="straightConnector1">
            <a:avLst/>
          </a:prstGeom>
          <a:ln w="19050">
            <a:solidFill>
              <a:srgbClr val="454545"/>
            </a:solidFill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104"/>
          <p:cNvCxnSpPr/>
          <p:nvPr/>
        </p:nvCxnSpPr>
        <p:spPr bwMode="auto">
          <a:xfrm flipV="1">
            <a:off x="1749069" y="2169180"/>
            <a:ext cx="195212" cy="88584"/>
          </a:xfrm>
          <a:prstGeom prst="straightConnector1">
            <a:avLst/>
          </a:prstGeom>
          <a:ln w="19050">
            <a:solidFill>
              <a:srgbClr val="454545"/>
            </a:solidFill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104"/>
          <p:cNvCxnSpPr/>
          <p:nvPr/>
        </p:nvCxnSpPr>
        <p:spPr bwMode="auto">
          <a:xfrm flipV="1">
            <a:off x="2553672" y="1894443"/>
            <a:ext cx="194137" cy="84963"/>
          </a:xfrm>
          <a:prstGeom prst="straightConnector1">
            <a:avLst/>
          </a:prstGeom>
          <a:ln w="19050">
            <a:solidFill>
              <a:srgbClr val="454545"/>
            </a:solidFill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104"/>
          <p:cNvCxnSpPr>
            <a:stCxn id="206" idx="3"/>
            <a:endCxn id="208" idx="1"/>
          </p:cNvCxnSpPr>
          <p:nvPr/>
        </p:nvCxnSpPr>
        <p:spPr bwMode="auto">
          <a:xfrm>
            <a:off x="3419872" y="1927679"/>
            <a:ext cx="180096" cy="0"/>
          </a:xfrm>
          <a:prstGeom prst="straightConnector1">
            <a:avLst/>
          </a:prstGeom>
          <a:ln w="19050">
            <a:solidFill>
              <a:srgbClr val="454545"/>
            </a:solidFill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104"/>
          <p:cNvCxnSpPr/>
          <p:nvPr/>
        </p:nvCxnSpPr>
        <p:spPr bwMode="auto">
          <a:xfrm flipV="1">
            <a:off x="3346917" y="1645023"/>
            <a:ext cx="242296" cy="116424"/>
          </a:xfrm>
          <a:prstGeom prst="straightConnector1">
            <a:avLst/>
          </a:prstGeom>
          <a:ln w="19050">
            <a:solidFill>
              <a:srgbClr val="454545"/>
            </a:solidFill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Flowchart: Alternate Process 102"/>
          <p:cNvSpPr/>
          <p:nvPr/>
        </p:nvSpPr>
        <p:spPr bwMode="auto">
          <a:xfrm>
            <a:off x="3606352" y="1419622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noProof="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数据查询</a:t>
            </a:r>
            <a:endParaRPr kumimoji="0" lang="en-US" altLang="zh-CN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30" name="图示 1029"/>
          <p:cNvGraphicFramePr/>
          <p:nvPr>
            <p:extLst>
              <p:ext uri="{D42A27DB-BD31-4B8C-83A1-F6EECF244321}">
                <p14:modId xmlns:p14="http://schemas.microsoft.com/office/powerpoint/2010/main" val="2341504790"/>
              </p:ext>
            </p:extLst>
          </p:nvPr>
        </p:nvGraphicFramePr>
        <p:xfrm>
          <a:off x="251520" y="3194453"/>
          <a:ext cx="4010140" cy="21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4" name="Flowchart: Alternate Process 102"/>
          <p:cNvSpPr/>
          <p:nvPr/>
        </p:nvSpPr>
        <p:spPr bwMode="auto">
          <a:xfrm>
            <a:off x="3606352" y="2177123"/>
            <a:ext cx="684000" cy="288000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noProof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搭配推荐</a:t>
            </a:r>
            <a:endParaRPr kumimoji="0" lang="en-US" altLang="zh-CN" sz="900" b="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5" name="Straight Arrow Connector 104"/>
          <p:cNvCxnSpPr/>
          <p:nvPr/>
        </p:nvCxnSpPr>
        <p:spPr bwMode="auto">
          <a:xfrm>
            <a:off x="3390441" y="2093281"/>
            <a:ext cx="195658" cy="115632"/>
          </a:xfrm>
          <a:prstGeom prst="straightConnector1">
            <a:avLst/>
          </a:prstGeom>
          <a:ln w="19050">
            <a:solidFill>
              <a:srgbClr val="454545"/>
            </a:solidFill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09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852" y="364621"/>
            <a:ext cx="7911157" cy="464519"/>
          </a:xfrm>
        </p:spPr>
        <p:txBody>
          <a:bodyPr/>
          <a:lstStyle/>
          <a:p>
            <a:r>
              <a:rPr lang="zh-CN" altLang="en-US" dirty="0" smtClean="0"/>
              <a:t>客户知识图谱</a:t>
            </a:r>
            <a:r>
              <a:rPr lang="en-US" altLang="zh-CN" dirty="0" smtClean="0"/>
              <a:t>CKG</a:t>
            </a:r>
            <a:endParaRPr lang="zh-CN" altLang="en-US" dirty="0"/>
          </a:p>
        </p:txBody>
      </p:sp>
      <p:sp>
        <p:nvSpPr>
          <p:cNvPr id="4" name="Rectangle 258"/>
          <p:cNvSpPr/>
          <p:nvPr/>
        </p:nvSpPr>
        <p:spPr>
          <a:xfrm>
            <a:off x="592852" y="727119"/>
            <a:ext cx="7507540" cy="3324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defTabSz="457200"/>
            <a:r>
              <a:rPr lang="zh-CN" altLang="en-US" sz="1200" b="1" dirty="0">
                <a:solidFill>
                  <a:srgbClr val="074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200" b="1" dirty="0" smtClean="0">
                <a:solidFill>
                  <a:srgbClr val="074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知识图谱能够全方位一体化刻画客户，分析各种属性与客户行为之间的关联性。</a:t>
            </a:r>
            <a:endParaRPr lang="en-US" sz="1200" b="1" dirty="0">
              <a:solidFill>
                <a:srgbClr val="0745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Connector 77"/>
          <p:cNvCxnSpPr/>
          <p:nvPr/>
        </p:nvCxnSpPr>
        <p:spPr>
          <a:xfrm>
            <a:off x="4577401" y="1221961"/>
            <a:ext cx="0" cy="3726053"/>
          </a:xfrm>
          <a:prstGeom prst="line">
            <a:avLst/>
          </a:prstGeom>
          <a:noFill/>
          <a:ln w="9525" cap="flat" cmpd="sng" algn="ctr">
            <a:solidFill>
              <a:srgbClr val="575757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37" name="TextBox 50"/>
          <p:cNvSpPr txBox="1">
            <a:spLocks noChangeArrowheads="1"/>
          </p:cNvSpPr>
          <p:nvPr/>
        </p:nvSpPr>
        <p:spPr bwMode="auto">
          <a:xfrm>
            <a:off x="611560" y="1059102"/>
            <a:ext cx="31810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客户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知识</a:t>
            </a:r>
            <a:r>
              <a:rPr lang="zh-CN" altLang="en-US" sz="900" b="1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图谱</a:t>
            </a:r>
            <a:r>
              <a:rPr lang="zh-CN" altLang="en-US" sz="900" b="1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示例</a:t>
            </a: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50" name="Straight Connector 78"/>
          <p:cNvCxnSpPr/>
          <p:nvPr/>
        </p:nvCxnSpPr>
        <p:spPr>
          <a:xfrm>
            <a:off x="390505" y="1275606"/>
            <a:ext cx="3897234" cy="0"/>
          </a:xfrm>
          <a:prstGeom prst="line">
            <a:avLst/>
          </a:prstGeom>
          <a:noFill/>
          <a:ln w="28575" cap="flat" cmpd="sng" algn="ctr">
            <a:solidFill>
              <a:srgbClr val="575757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83" name="TextBox 50"/>
          <p:cNvSpPr txBox="1">
            <a:spLocks noChangeArrowheads="1"/>
          </p:cNvSpPr>
          <p:nvPr/>
        </p:nvSpPr>
        <p:spPr bwMode="auto">
          <a:xfrm>
            <a:off x="627653" y="3438823"/>
            <a:ext cx="31810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1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主要功能</a:t>
            </a: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84" name="Straight Connector 116"/>
          <p:cNvCxnSpPr/>
          <p:nvPr/>
        </p:nvCxnSpPr>
        <p:spPr>
          <a:xfrm>
            <a:off x="342859" y="3685479"/>
            <a:ext cx="3897234" cy="0"/>
          </a:xfrm>
          <a:prstGeom prst="line">
            <a:avLst/>
          </a:prstGeom>
          <a:noFill/>
          <a:ln w="28575" cap="flat" cmpd="sng" algn="ctr">
            <a:solidFill>
              <a:srgbClr val="575757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86" name="TextBox 118"/>
          <p:cNvSpPr txBox="1"/>
          <p:nvPr/>
        </p:nvSpPr>
        <p:spPr>
          <a:xfrm>
            <a:off x="303454" y="3790692"/>
            <a:ext cx="40010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900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客户</a:t>
            </a:r>
            <a:r>
              <a:rPr kumimoji="0" lang="zh-CN" altLang="en-US" sz="90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画像：分析客户行为和各种属性的关系，为智能推荐、数字营销、运行优化等应用提供数据基础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7" name="TextBox 120"/>
          <p:cNvSpPr txBox="1"/>
          <p:nvPr/>
        </p:nvSpPr>
        <p:spPr>
          <a:xfrm>
            <a:off x="303454" y="4221839"/>
            <a:ext cx="400105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8275" lvl="0" indent="-168275" hangingPunct="1">
              <a:buFont typeface="Arial" panose="020B0604020202020204" pitchFamily="34" charset="0"/>
              <a:buChar char="•"/>
            </a:pPr>
            <a:r>
              <a:rPr lang="zh-CN" altLang="en-US" sz="900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用户行为</a:t>
            </a:r>
            <a:r>
              <a:rPr lang="zh-CN" altLang="en-US" sz="900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关系网络</a:t>
            </a:r>
            <a:r>
              <a:rPr lang="zh-CN" altLang="en-US" sz="900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900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整合用户收藏、成交、点击、注册信息、</a:t>
            </a:r>
            <a:r>
              <a:rPr lang="zh-CN" altLang="en-US" sz="900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定位等</a:t>
            </a:r>
            <a:r>
              <a:rPr lang="zh-CN" altLang="en-US" sz="900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多份数据，全方位分析用户各种行为之间的关联性，从而更有效的设计交叉销售、营销内容、人群定向等运营策略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838625" y="1059102"/>
            <a:ext cx="3996673" cy="3851947"/>
            <a:chOff x="4778545" y="1059102"/>
            <a:chExt cx="3996673" cy="3851947"/>
          </a:xfrm>
        </p:grpSpPr>
        <p:sp>
          <p:nvSpPr>
            <p:cNvPr id="151" name="TextBox 50"/>
            <p:cNvSpPr txBox="1">
              <a:spLocks noChangeArrowheads="1"/>
            </p:cNvSpPr>
            <p:nvPr/>
          </p:nvSpPr>
          <p:spPr bwMode="auto">
            <a:xfrm>
              <a:off x="5135322" y="1059102"/>
              <a:ext cx="31810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应用前景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52" name="Straight Connector 80"/>
            <p:cNvCxnSpPr/>
            <p:nvPr/>
          </p:nvCxnSpPr>
          <p:spPr>
            <a:xfrm>
              <a:off x="4788024" y="1294820"/>
              <a:ext cx="3897234" cy="0"/>
            </a:xfrm>
            <a:prstGeom prst="line">
              <a:avLst/>
            </a:prstGeom>
            <a:noFill/>
            <a:ln w="28575" cap="flat" cmpd="sng" algn="ctr">
              <a:solidFill>
                <a:srgbClr val="57575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53" name="Straight Connector 81"/>
            <p:cNvCxnSpPr/>
            <p:nvPr/>
          </p:nvCxnSpPr>
          <p:spPr>
            <a:xfrm>
              <a:off x="4778545" y="1345878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54" name="Rectangle 82"/>
            <p:cNvSpPr/>
            <p:nvPr/>
          </p:nvSpPr>
          <p:spPr>
            <a:xfrm>
              <a:off x="4781129" y="1447673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6" name="TextBox 50"/>
            <p:cNvSpPr txBox="1">
              <a:spLocks noChangeArrowheads="1"/>
            </p:cNvSpPr>
            <p:nvPr/>
          </p:nvSpPr>
          <p:spPr bwMode="auto">
            <a:xfrm>
              <a:off x="5896449" y="1426872"/>
              <a:ext cx="1639807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广告投放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57" name="Straight Connector 85"/>
            <p:cNvCxnSpPr/>
            <p:nvPr/>
          </p:nvCxnSpPr>
          <p:spPr>
            <a:xfrm>
              <a:off x="4788698" y="2256493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58" name="Rectangle 86"/>
            <p:cNvSpPr/>
            <p:nvPr/>
          </p:nvSpPr>
          <p:spPr>
            <a:xfrm>
              <a:off x="4791281" y="2335985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9" name="TextBox 50"/>
            <p:cNvSpPr txBox="1">
              <a:spLocks noChangeArrowheads="1"/>
            </p:cNvSpPr>
            <p:nvPr/>
          </p:nvSpPr>
          <p:spPr bwMode="auto">
            <a:xfrm>
              <a:off x="6029704" y="2315184"/>
              <a:ext cx="1434544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客户群数据查询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60" name="Straight Connector 88"/>
            <p:cNvCxnSpPr/>
            <p:nvPr/>
          </p:nvCxnSpPr>
          <p:spPr>
            <a:xfrm>
              <a:off x="4798850" y="3111354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1" name="Rectangle 89"/>
            <p:cNvSpPr/>
            <p:nvPr/>
          </p:nvSpPr>
          <p:spPr>
            <a:xfrm>
              <a:off x="4801435" y="3224298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3" name="TextBox 50"/>
            <p:cNvSpPr txBox="1">
              <a:spLocks noChangeArrowheads="1"/>
            </p:cNvSpPr>
            <p:nvPr/>
          </p:nvSpPr>
          <p:spPr bwMode="auto">
            <a:xfrm>
              <a:off x="5880072" y="3181196"/>
              <a:ext cx="173579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促销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策略推荐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164" name="Straight Connector 95"/>
            <p:cNvCxnSpPr/>
            <p:nvPr/>
          </p:nvCxnSpPr>
          <p:spPr>
            <a:xfrm>
              <a:off x="4793767" y="4055418"/>
              <a:ext cx="3976368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5" name="Rectangle 96"/>
            <p:cNvSpPr/>
            <p:nvPr/>
          </p:nvSpPr>
          <p:spPr>
            <a:xfrm>
              <a:off x="4796351" y="4190663"/>
              <a:ext cx="3928077" cy="703060"/>
            </a:xfrm>
            <a:prstGeom prst="rect">
              <a:avLst/>
            </a:prstGeom>
            <a:noFill/>
            <a:ln w="12700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7" name="TextBox 50"/>
            <p:cNvSpPr txBox="1">
              <a:spLocks noChangeArrowheads="1"/>
            </p:cNvSpPr>
            <p:nvPr/>
          </p:nvSpPr>
          <p:spPr bwMode="auto">
            <a:xfrm>
              <a:off x="5952080" y="4169863"/>
              <a:ext cx="157799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潜在客户挖掘</a:t>
              </a:r>
              <a:endPara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69" name="Rectangle 100"/>
            <p:cNvSpPr/>
            <p:nvPr/>
          </p:nvSpPr>
          <p:spPr>
            <a:xfrm>
              <a:off x="5702590" y="1593722"/>
              <a:ext cx="2972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noProof="1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根据用户行为特点，配合邮件和短信通知平台，精准投放广告。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TextBox 102"/>
            <p:cNvSpPr txBox="1"/>
            <p:nvPr/>
          </p:nvSpPr>
          <p:spPr>
            <a:xfrm>
              <a:off x="5695822" y="3416478"/>
              <a:ext cx="30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69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根据客户行为特性和特定外部因素，针对性推荐促销活动，如优惠券发放、特卖邀请。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1" name="TextBox 103"/>
            <p:cNvSpPr txBox="1"/>
            <p:nvPr/>
          </p:nvSpPr>
          <p:spPr>
            <a:xfrm>
              <a:off x="5729726" y="4364741"/>
              <a:ext cx="285541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69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分析</a:t>
              </a:r>
              <a:r>
                <a:rPr lang="zh-CN" altLang="en-US" sz="900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客户行为，综合考虑商品图谱、时间、地点等多方面因素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，挖掘潜在客户和商机，开展针对性营销活动。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" name="TextBox 106"/>
            <p:cNvSpPr txBox="1"/>
            <p:nvPr/>
          </p:nvSpPr>
          <p:spPr>
            <a:xfrm>
              <a:off x="4785083" y="1980878"/>
              <a:ext cx="8789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</a:t>
              </a:r>
              <a:r>
                <a:rPr lang="zh-CN" altLang="en-US" sz="900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方，内部</a:t>
              </a:r>
              <a:endPara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6" name="TextBox 108"/>
            <p:cNvSpPr txBox="1"/>
            <p:nvPr/>
          </p:nvSpPr>
          <p:spPr>
            <a:xfrm>
              <a:off x="4812256" y="2870373"/>
              <a:ext cx="923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</a:t>
              </a:r>
              <a:r>
                <a:rPr kumimoji="0" lang="en-US" sz="9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</a:p>
          </p:txBody>
        </p:sp>
        <p:sp>
          <p:nvSpPr>
            <p:cNvPr id="178" name="TextBox 110"/>
            <p:cNvSpPr txBox="1"/>
            <p:nvPr/>
          </p:nvSpPr>
          <p:spPr>
            <a:xfrm>
              <a:off x="4807964" y="3726506"/>
              <a:ext cx="923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</a:t>
              </a:r>
              <a:r>
                <a:rPr kumimoji="0" lang="en-US" sz="9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</a:p>
          </p:txBody>
        </p:sp>
        <p:sp>
          <p:nvSpPr>
            <p:cNvPr id="180" name="TextBox 112"/>
            <p:cNvSpPr txBox="1"/>
            <p:nvPr/>
          </p:nvSpPr>
          <p:spPr>
            <a:xfrm>
              <a:off x="4831626" y="4680217"/>
              <a:ext cx="923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i="1" kern="1200" noProof="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消费者</a:t>
              </a:r>
              <a:endPara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8" name="TextBox 135"/>
            <p:cNvSpPr txBox="1"/>
            <p:nvPr/>
          </p:nvSpPr>
          <p:spPr>
            <a:xfrm>
              <a:off x="5695822" y="2556942"/>
              <a:ext cx="3016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69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提供</a:t>
              </a:r>
              <a:r>
                <a:rPr lang="zh-CN" altLang="en-US" sz="9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客户群信息查询，行为分析和预测。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94" name="图片 19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20" y="1509678"/>
            <a:ext cx="705600" cy="414000"/>
          </a:xfrm>
          <a:prstGeom prst="rect">
            <a:avLst/>
          </a:prstGeom>
        </p:spPr>
      </p:pic>
      <p:pic>
        <p:nvPicPr>
          <p:cNvPr id="195" name="图片 1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28" y="2479106"/>
            <a:ext cx="734400" cy="399600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06059803525&amp;di=1e76ef7c8fe01983c9502c44d3f8ab92&amp;imgtype=0&amp;src=http%3A%2F%2Fres.sohonow.com%2FCombImg%2F9feb1ce574b977e9a97674478d7d8c86.jpg%3Fw%3D410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6" y="4310782"/>
            <a:ext cx="774000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06654633&amp;di=151c5d4ddc24e9db3297884163f7cd87&amp;imgtype=jpg&amp;er=1&amp;src=http%3A%2F%2Fa3.att.hudong.com%2F66%2F31%2F19300001149134131869311934175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6" y="3363838"/>
            <a:ext cx="774000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652" y="1574296"/>
            <a:ext cx="2697324" cy="1501510"/>
          </a:xfrm>
          <a:prstGeom prst="rect">
            <a:avLst/>
          </a:prstGeom>
        </p:spPr>
      </p:pic>
      <p:sp>
        <p:nvSpPr>
          <p:cNvPr id="55" name="TextBox 118"/>
          <p:cNvSpPr txBox="1"/>
          <p:nvPr/>
        </p:nvSpPr>
        <p:spPr>
          <a:xfrm>
            <a:off x="317550" y="1568932"/>
            <a:ext cx="126909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900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客户</a:t>
            </a:r>
            <a:r>
              <a:rPr lang="zh-CN" altLang="en-US" sz="900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  <a:r>
              <a:rPr lang="zh-CN" altLang="en-US" sz="900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图谱诠释了，客户与客户，客户与各种属性，客户各种行为之间是如何关联的</a:t>
            </a:r>
            <a:endParaRPr lang="en-US" altLang="zh-CN" sz="900" kern="1200" dirty="0" smtClean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900" kern="1200" dirty="0" smtClean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以及他们是如何在商业上互相影响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80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323528" y="1347613"/>
            <a:ext cx="3202285" cy="25459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客户行为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，客户图谱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及关注的商品图谱的相关性，快速计算客户购买其他产品可能性，按照可能性排序推荐商品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和通知中心集成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行为，针对性开展短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信营销和邮件营销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商品推荐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09398" y="1419622"/>
            <a:ext cx="6011074" cy="3477768"/>
            <a:chOff x="2737389" y="1374841"/>
            <a:chExt cx="6011074" cy="3477768"/>
          </a:xfrm>
        </p:grpSpPr>
        <p:pic>
          <p:nvPicPr>
            <p:cNvPr id="3074" name="Picture 2" descr="https://timgsa.baidu.com/timg?image&amp;quality=80&amp;size=b9999_10000&amp;sec=1506083123517&amp;di=d9db61e248e1cbfd71241374e173cf72&amp;imgtype=0&amp;src=http%3A%2F%2Fpic.58pic.com%2F58pic%2F15%2F55%2F64%2F13S58PIC8tv_102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389" y="3679097"/>
              <a:ext cx="890426" cy="89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716016" y="2991311"/>
              <a:ext cx="936104" cy="1839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>
              <a:solidFill>
                <a:schemeClr val="accent1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06311" y="3056771"/>
              <a:ext cx="792088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alibri"/>
                </a:rPr>
                <a:t>APP/WEB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05910" y="1374841"/>
              <a:ext cx="2042553" cy="3456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>
              <a:solidFill>
                <a:schemeClr val="accent1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77785" y="1491630"/>
              <a:ext cx="12961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alibri"/>
                </a:rPr>
                <a:t>Baozun</a:t>
              </a: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alibri"/>
                </a:rPr>
                <a:t> BRAIN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02996" y="4262488"/>
              <a:ext cx="1648380" cy="4708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2DBF9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数据采集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901667" y="3626900"/>
              <a:ext cx="1648380" cy="4570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2DBF9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分布式存储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902996" y="1779662"/>
              <a:ext cx="1648380" cy="4320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2DBF9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实时计算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793817" y="4515966"/>
              <a:ext cx="794407" cy="0"/>
            </a:xfrm>
            <a:prstGeom prst="straightConnector1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3722192" y="4144725"/>
              <a:ext cx="864096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客户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行为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（购买、收藏、关注、添加购物车）</a:t>
              </a:r>
              <a:endPara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5724128" y="3219821"/>
              <a:ext cx="864095" cy="0"/>
            </a:xfrm>
            <a:prstGeom prst="straightConnector1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文本框 21"/>
            <p:cNvSpPr txBox="1"/>
            <p:nvPr/>
          </p:nvSpPr>
          <p:spPr>
            <a:xfrm>
              <a:off x="5788093" y="3294768"/>
              <a:ext cx="864096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调用</a:t>
              </a:r>
              <a:r>
                <a:rPr kumimoji="0" lang="en-US" altLang="zh-CN" sz="1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API</a:t>
              </a:r>
              <a:r>
                <a:rPr kumimoji="0" lang="zh-CN" alt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，获取推荐结果，个性化展示</a:t>
              </a:r>
              <a:endPara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01667" y="2991312"/>
              <a:ext cx="711882" cy="4570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2DBF9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商品图谱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809306" y="2991312"/>
              <a:ext cx="723134" cy="4570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2DBF9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客户图谱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901666" y="2390281"/>
              <a:ext cx="1622574" cy="45846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2DBF9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000" dirty="0">
                  <a:solidFill>
                    <a:srgbClr val="0070C0"/>
                  </a:solidFill>
                </a:rPr>
                <a:t>推荐策略</a:t>
              </a:r>
              <a:endPara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3076" name="Picture 4" descr="https://timgsa.baidu.com/timg?image&amp;quality=80&amp;size=b9999_10000&amp;sec=1506084095278&amp;di=2fbf6c41dd862f5d3793a63b2a3ff44b&amp;imgtype=0&amp;src=http%3A%2F%2Fimg3.21food.cn%2Fimg%2Fnewsimg%2F2015%2F10%2F22%2F144549956408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627" y="3683540"/>
              <a:ext cx="456883" cy="274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timgsa.baidu.com/timg?image&amp;quality=80&amp;size=b9999_10000&amp;sec=1506084142933&amp;di=ef40c53077e2f8b019fe7c2c8169b25a&amp;imgtype=0&amp;src=http%3A%2F%2Fimg2.donews.com%2F2015%2F0316%2F91317635.png.37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627" y="4083918"/>
              <a:ext cx="456882" cy="269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timgsa.baidu.com/timg?image&amp;quality=80&amp;size=b9999_10000&amp;sec=1506084225551&amp;di=ee0cce621dbdca4052379f83fe929732&amp;imgtype=0&amp;src=http%3A%2F%2Fqimg.mail.163.com%2Flogo%2F201111%2F6670389e-a84a-4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895" y="4483669"/>
              <a:ext cx="462921" cy="275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直接箭头连接符 30"/>
            <p:cNvCxnSpPr>
              <a:stCxn id="3074" idx="3"/>
            </p:cNvCxnSpPr>
            <p:nvPr/>
          </p:nvCxnSpPr>
          <p:spPr>
            <a:xfrm>
              <a:off x="3627815" y="4124310"/>
              <a:ext cx="1019225" cy="0"/>
            </a:xfrm>
            <a:prstGeom prst="straightConnector1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3595501" y="3243499"/>
              <a:ext cx="999794" cy="667768"/>
            </a:xfrm>
            <a:prstGeom prst="straightConnector1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文本框 35"/>
            <p:cNvSpPr txBox="1"/>
            <p:nvPr/>
          </p:nvSpPr>
          <p:spPr>
            <a:xfrm>
              <a:off x="3864529" y="3573687"/>
              <a:ext cx="864096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推荐产品</a:t>
              </a:r>
              <a:endPara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796136" y="4599008"/>
            <a:ext cx="86409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通过</a:t>
            </a: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API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上传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5796137" y="2023153"/>
            <a:ext cx="864095" cy="0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4788024" y="1449810"/>
            <a:ext cx="936104" cy="110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71079" y="1595574"/>
            <a:ext cx="79208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通知中心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31497" y="1450027"/>
            <a:ext cx="864096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调用</a:t>
            </a: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API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，获取推荐结果，个性化展示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347864" y="2052305"/>
            <a:ext cx="1371700" cy="1716257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文本框 38"/>
          <p:cNvSpPr txBox="1"/>
          <p:nvPr/>
        </p:nvSpPr>
        <p:spPr>
          <a:xfrm>
            <a:off x="4131754" y="2725924"/>
            <a:ext cx="86409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营销短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信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EDM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363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智能发货管理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s://timgsa.baidu.com/timg?image&amp;quality=80&amp;size=b9999_10000&amp;sec=1506083123517&amp;di=d9db61e248e1cbfd71241374e173cf72&amp;imgtype=0&amp;src=http%3A%2F%2Fpic.58pic.com%2F58pic%2F15%2F55%2F64%2F13S58PIC8tv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22" y="3222600"/>
            <a:ext cx="890426" cy="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92519" y="3671680"/>
            <a:ext cx="666000" cy="120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920" y="3701730"/>
            <a:ext cx="79208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商业平台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APP/WEB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7919" y="1419622"/>
            <a:ext cx="2042553" cy="3456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49794" y="1536411"/>
            <a:ext cx="129614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Baozun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 BRAIN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5005" y="4307269"/>
            <a:ext cx="1648380" cy="47081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B2DBF9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数据采集</a:t>
            </a:r>
          </a:p>
        </p:txBody>
      </p:sp>
      <p:sp>
        <p:nvSpPr>
          <p:cNvPr id="11" name="矩形 10"/>
          <p:cNvSpPr/>
          <p:nvPr/>
        </p:nvSpPr>
        <p:spPr>
          <a:xfrm>
            <a:off x="6973676" y="3671681"/>
            <a:ext cx="1648380" cy="45701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B2DBF9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分布式存储</a:t>
            </a:r>
          </a:p>
        </p:txBody>
      </p:sp>
      <p:sp>
        <p:nvSpPr>
          <p:cNvPr id="12" name="矩形 11"/>
          <p:cNvSpPr/>
          <p:nvPr/>
        </p:nvSpPr>
        <p:spPr>
          <a:xfrm>
            <a:off x="6975005" y="1824443"/>
            <a:ext cx="759120" cy="43204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B2DBF9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实时计算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868143" y="4197739"/>
            <a:ext cx="864000" cy="0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文本框 16"/>
          <p:cNvSpPr txBox="1"/>
          <p:nvPr/>
        </p:nvSpPr>
        <p:spPr>
          <a:xfrm>
            <a:off x="2910735" y="4040515"/>
            <a:ext cx="86409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下单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73676" y="3036093"/>
            <a:ext cx="711882" cy="45701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B2DBF9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商品图谱</a:t>
            </a:r>
          </a:p>
        </p:txBody>
      </p:sp>
      <p:sp>
        <p:nvSpPr>
          <p:cNvPr id="24" name="矩形 23"/>
          <p:cNvSpPr/>
          <p:nvPr/>
        </p:nvSpPr>
        <p:spPr>
          <a:xfrm>
            <a:off x="7881315" y="3036093"/>
            <a:ext cx="723134" cy="45701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B2DBF9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客户图谱</a:t>
            </a:r>
          </a:p>
        </p:txBody>
      </p:sp>
      <p:sp>
        <p:nvSpPr>
          <p:cNvPr id="25" name="矩形 24"/>
          <p:cNvSpPr/>
          <p:nvPr/>
        </p:nvSpPr>
        <p:spPr>
          <a:xfrm>
            <a:off x="6973675" y="2435062"/>
            <a:ext cx="1622574" cy="45846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B2DBF9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rgbClr val="0070C0"/>
                </a:solidFill>
                <a:latin typeface="Calibri"/>
                <a:cs typeface="Calibri"/>
              </a:rPr>
              <a:t>物流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策略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pic>
        <p:nvPicPr>
          <p:cNvPr id="3076" name="Picture 4" descr="https://timgsa.baidu.com/timg?image&amp;quality=80&amp;size=b9999_10000&amp;sec=1506084095278&amp;di=2fbf6c41dd862f5d3793a63b2a3ff44b&amp;imgtype=0&amp;src=http%3A%2F%2Fimg3.21food.cn%2Fimg%2Fnewsimg%2F2015%2F10%2F22%2F14454995640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02" y="4122508"/>
            <a:ext cx="456883" cy="27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timgsa.baidu.com/timg?image&amp;quality=80&amp;size=b9999_10000&amp;sec=1506084142933&amp;di=ef40c53077e2f8b019fe7c2c8169b25a&amp;imgtype=0&amp;src=http%3A%2F%2Fimg2.donews.com%2F2015%2F0316%2F91317635.png.37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03" y="4321915"/>
            <a:ext cx="456882" cy="2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timgsa.baidu.com/timg?image&amp;quality=80&amp;size=b9999_10000&amp;sec=1506084225551&amp;di=ee0cce621dbdca4052379f83fe929732&amp;imgtype=0&amp;src=http%3A%2F%2Fqimg.mail.163.com%2Flogo%2F201111%2F6670389e-a84a-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46" y="4528450"/>
            <a:ext cx="462921" cy="2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箭头连接符 30"/>
          <p:cNvCxnSpPr>
            <a:endCxn id="5" idx="1"/>
          </p:cNvCxnSpPr>
          <p:nvPr/>
        </p:nvCxnSpPr>
        <p:spPr>
          <a:xfrm>
            <a:off x="3117748" y="3840227"/>
            <a:ext cx="774771" cy="433616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>
            <a:stCxn id="48" idx="1"/>
          </p:cNvCxnSpPr>
          <p:nvPr/>
        </p:nvCxnSpPr>
        <p:spPr>
          <a:xfrm flipH="1">
            <a:off x="3053299" y="1978328"/>
            <a:ext cx="815676" cy="1503983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文本框 35"/>
          <p:cNvSpPr txBox="1"/>
          <p:nvPr/>
        </p:nvSpPr>
        <p:spPr>
          <a:xfrm>
            <a:off x="3254986" y="2735643"/>
            <a:ext cx="86409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</a:rPr>
              <a:t>发货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68144" y="4269747"/>
            <a:ext cx="86409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上传订单数据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5830981" y="1674909"/>
            <a:ext cx="864095" cy="0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130138" y="1419622"/>
            <a:ext cx="665997" cy="1228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30138" y="1839631"/>
            <a:ext cx="66599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WMS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30980" y="1750917"/>
            <a:ext cx="86409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推荐发货策略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25944" y="3677206"/>
            <a:ext cx="670191" cy="11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25944" y="4128699"/>
            <a:ext cx="66848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OMS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607601" y="4215180"/>
            <a:ext cx="504000" cy="0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/>
          <p:cNvCxnSpPr/>
          <p:nvPr/>
        </p:nvCxnSpPr>
        <p:spPr>
          <a:xfrm>
            <a:off x="5866600" y="2343080"/>
            <a:ext cx="872925" cy="0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文本框 45"/>
          <p:cNvSpPr txBox="1"/>
          <p:nvPr/>
        </p:nvSpPr>
        <p:spPr>
          <a:xfrm>
            <a:off x="5838775" y="2405681"/>
            <a:ext cx="86409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上传仓储数据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288" y="1419930"/>
            <a:ext cx="666000" cy="1198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868975" y="1839829"/>
            <a:ext cx="7386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物流中心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4571288" y="1978328"/>
            <a:ext cx="504000" cy="0"/>
          </a:xfrm>
          <a:prstGeom prst="straightConnector1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文本占位符 1"/>
          <p:cNvSpPr>
            <a:spLocks noGrp="1"/>
          </p:cNvSpPr>
          <p:nvPr>
            <p:ph type="body" idx="1"/>
          </p:nvPr>
        </p:nvSpPr>
        <p:spPr>
          <a:xfrm>
            <a:off x="323528" y="1347613"/>
            <a:ext cx="3202285" cy="254593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实时采集仓储数据和订单数据，综合考虑商品、客户、交通、成本、供应商等各种因素，快速计算最合理发货策略并推荐给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。最大化利用仓库资源和物流资源，缓解发货压力，提高物流效率和用户体验。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37129" y="1824443"/>
            <a:ext cx="759120" cy="43204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B2DBF9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离线计算</a:t>
            </a:r>
          </a:p>
        </p:txBody>
      </p:sp>
    </p:spTree>
    <p:extLst>
      <p:ext uri="{BB962C8B-B14F-4D97-AF65-F5344CB8AC3E}">
        <p14:creationId xmlns:p14="http://schemas.microsoft.com/office/powerpoint/2010/main" val="2389514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Baozun</a:t>
            </a:r>
            <a:r>
              <a:rPr lang="en-US" altLang="zh-CN" dirty="0" smtClean="0"/>
              <a:t> BRAIN</a:t>
            </a:r>
            <a:r>
              <a:rPr lang="zh-CN" altLang="en-US" dirty="0" smtClean="0"/>
              <a:t>与各系统之间的关系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1027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283718"/>
            <a:ext cx="7911157" cy="464519"/>
          </a:xfrm>
        </p:spPr>
        <p:txBody>
          <a:bodyPr/>
          <a:lstStyle/>
          <a:p>
            <a:pPr algn="ctr"/>
            <a:r>
              <a:rPr lang="zh-CN" altLang="en-US" dirty="0" smtClean="0"/>
              <a:t>实施路线图和项目前期计划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683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路线图</a:t>
            </a:r>
            <a:endParaRPr lang="zh-CN" altLang="en-US" dirty="0"/>
          </a:p>
        </p:txBody>
      </p:sp>
      <p:sp>
        <p:nvSpPr>
          <p:cNvPr id="44" name="Rectangle 154"/>
          <p:cNvSpPr/>
          <p:nvPr/>
        </p:nvSpPr>
        <p:spPr>
          <a:xfrm>
            <a:off x="0" y="4515966"/>
            <a:ext cx="9144000" cy="295859"/>
          </a:xfrm>
          <a:prstGeom prst="rect">
            <a:avLst/>
          </a:prstGeom>
          <a:solidFill>
            <a:srgbClr val="005C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prstClr val="white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" panose="020B0502040204020203" pitchFamily="34" charset="0"/>
              </a:rPr>
              <a:t>Building</a:t>
            </a:r>
            <a:r>
              <a:rPr lang="en-US" altLang="zh-CN" sz="1200" b="1" kern="1200" dirty="0" smtClean="0">
                <a:solidFill>
                  <a:prstClr val="white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" panose="020B0502040204020203" pitchFamily="34" charset="0"/>
              </a:rPr>
              <a:t> knowledge graphs and delivering inventive big data products  </a:t>
            </a:r>
            <a:endParaRPr kumimoji="0" lang="de-DE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Print" panose="02000600000000000000" pitchFamily="2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45" name="Group 155"/>
          <p:cNvGrpSpPr/>
          <p:nvPr/>
        </p:nvGrpSpPr>
        <p:grpSpPr>
          <a:xfrm>
            <a:off x="631647" y="747672"/>
            <a:ext cx="7997938" cy="3696286"/>
            <a:chOff x="990600" y="841815"/>
            <a:chExt cx="7727638" cy="4796369"/>
          </a:xfrm>
        </p:grpSpPr>
        <p:sp>
          <p:nvSpPr>
            <p:cNvPr id="47" name="Right Arrow 157"/>
            <p:cNvSpPr/>
            <p:nvPr/>
          </p:nvSpPr>
          <p:spPr>
            <a:xfrm>
              <a:off x="990600" y="4788727"/>
              <a:ext cx="7727638" cy="849457"/>
            </a:xfrm>
            <a:prstGeom prst="rightArrow">
              <a:avLst>
                <a:gd name="adj1" fmla="val 50000"/>
                <a:gd name="adj2" fmla="val 29114"/>
              </a:avLst>
            </a:prstGeom>
            <a:solidFill>
              <a:srgbClr val="575757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Rectangle 158"/>
            <p:cNvSpPr/>
            <p:nvPr/>
          </p:nvSpPr>
          <p:spPr>
            <a:xfrm>
              <a:off x="990600" y="1758494"/>
              <a:ext cx="1950918" cy="224305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75757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Rectangle 159"/>
            <p:cNvSpPr/>
            <p:nvPr/>
          </p:nvSpPr>
          <p:spPr>
            <a:xfrm>
              <a:off x="1107698" y="2022454"/>
              <a:ext cx="1716722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745A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建立全商品知识图谱和客户画像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745A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Rectangle 160"/>
            <p:cNvSpPr/>
            <p:nvPr/>
          </p:nvSpPr>
          <p:spPr>
            <a:xfrm>
              <a:off x="1064318" y="2540437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爬虫采集全面商品数据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Rectangle 161"/>
            <p:cNvSpPr/>
            <p:nvPr/>
          </p:nvSpPr>
          <p:spPr>
            <a:xfrm>
              <a:off x="1064318" y="3423184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分析数据、建立知识图谱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Rectangle 163"/>
            <p:cNvSpPr/>
            <p:nvPr/>
          </p:nvSpPr>
          <p:spPr>
            <a:xfrm>
              <a:off x="1552159" y="4041165"/>
              <a:ext cx="827799" cy="370024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r>
                <a:rPr lang="zh-CN" altLang="en-US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r>
                <a:rPr lang="zh-CN" altLang="en-US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Rectangle 164"/>
            <p:cNvSpPr/>
            <p:nvPr/>
          </p:nvSpPr>
          <p:spPr>
            <a:xfrm>
              <a:off x="1494356" y="5040771"/>
              <a:ext cx="943406" cy="3453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i="1" kern="1200" noProof="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知识图谱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Rectangle 165"/>
            <p:cNvSpPr/>
            <p:nvPr/>
          </p:nvSpPr>
          <p:spPr>
            <a:xfrm>
              <a:off x="2916173" y="1517964"/>
              <a:ext cx="1950918" cy="224305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75757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Rectangle 166"/>
            <p:cNvSpPr/>
            <p:nvPr/>
          </p:nvSpPr>
          <p:spPr>
            <a:xfrm>
              <a:off x="3033271" y="1713750"/>
              <a:ext cx="1716722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745A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根据业务需求，开发</a:t>
              </a:r>
              <a:r>
                <a:rPr lang="zh-CN" altLang="en-US" sz="1000" b="1" i="1" kern="1200" dirty="0">
                  <a:solidFill>
                    <a:srgbClr val="0745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745A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应用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745A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Rectangle 167"/>
            <p:cNvSpPr/>
            <p:nvPr/>
          </p:nvSpPr>
          <p:spPr>
            <a:xfrm>
              <a:off x="2985459" y="2234479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收集业务需求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Rectangle 168"/>
            <p:cNvSpPr/>
            <p:nvPr/>
          </p:nvSpPr>
          <p:spPr>
            <a:xfrm>
              <a:off x="2985458" y="2715090"/>
              <a:ext cx="1859829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设计大数据解决方案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Rectangle 169"/>
            <p:cNvSpPr/>
            <p:nvPr/>
          </p:nvSpPr>
          <p:spPr>
            <a:xfrm>
              <a:off x="2985459" y="3195703"/>
              <a:ext cx="1768740" cy="26361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推广大数据应用的内部使用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Rectangle 171"/>
            <p:cNvSpPr/>
            <p:nvPr/>
          </p:nvSpPr>
          <p:spPr>
            <a:xfrm>
              <a:off x="3123466" y="3769432"/>
              <a:ext cx="1536333" cy="3453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kumimoji="0" lang="en-US" altLang="zh-CN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Rectangle 172"/>
            <p:cNvSpPr/>
            <p:nvPr/>
          </p:nvSpPr>
          <p:spPr>
            <a:xfrm>
              <a:off x="3419929" y="5040771"/>
              <a:ext cx="943406" cy="3453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内部应用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Rectangle 173"/>
            <p:cNvSpPr/>
            <p:nvPr/>
          </p:nvSpPr>
          <p:spPr>
            <a:xfrm>
              <a:off x="4841746" y="1277434"/>
              <a:ext cx="1950918" cy="224305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75757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Rectangle 174"/>
            <p:cNvSpPr/>
            <p:nvPr/>
          </p:nvSpPr>
          <p:spPr>
            <a:xfrm>
              <a:off x="4958844" y="1432722"/>
              <a:ext cx="1716722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i="1" kern="1200" dirty="0" smtClean="0">
                  <a:solidFill>
                    <a:srgbClr val="0745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打造大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745A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数据产品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745A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Rectangle 175"/>
            <p:cNvSpPr/>
            <p:nvPr/>
          </p:nvSpPr>
          <p:spPr>
            <a:xfrm>
              <a:off x="4932835" y="1928520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打造标杆产品，提供对外数据服务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Rectangle 176"/>
            <p:cNvSpPr/>
            <p:nvPr/>
          </p:nvSpPr>
          <p:spPr>
            <a:xfrm>
              <a:off x="4932835" y="2448370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收集</a:t>
              </a:r>
              <a:r>
                <a:rPr lang="zh-CN" altLang="en-US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客户数据，优化产品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Rectangle 177"/>
            <p:cNvSpPr/>
            <p:nvPr/>
          </p:nvSpPr>
          <p:spPr>
            <a:xfrm>
              <a:off x="4932835" y="2968219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推广产品，吸引更多数据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Rectangle 179"/>
            <p:cNvSpPr/>
            <p:nvPr/>
          </p:nvSpPr>
          <p:spPr>
            <a:xfrm>
              <a:off x="5383596" y="3540832"/>
              <a:ext cx="867219" cy="3453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000" b="1" i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Rectangle 180"/>
            <p:cNvSpPr/>
            <p:nvPr/>
          </p:nvSpPr>
          <p:spPr>
            <a:xfrm>
              <a:off x="5298332" y="5040771"/>
              <a:ext cx="1037747" cy="3453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大数据产品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Rectangle 182"/>
            <p:cNvSpPr/>
            <p:nvPr/>
          </p:nvSpPr>
          <p:spPr>
            <a:xfrm>
              <a:off x="6767320" y="1036904"/>
              <a:ext cx="1950918" cy="224305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75757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Rectangle 183"/>
            <p:cNvSpPr/>
            <p:nvPr/>
          </p:nvSpPr>
          <p:spPr>
            <a:xfrm>
              <a:off x="6884418" y="1181492"/>
              <a:ext cx="1716722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745A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开展其他领域数据业务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745A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Rectangle 184"/>
            <p:cNvSpPr/>
            <p:nvPr/>
          </p:nvSpPr>
          <p:spPr>
            <a:xfrm>
              <a:off x="6855518" y="1622561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算法迁移，已有算法迁移到其他相关行业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Rectangle 185"/>
            <p:cNvSpPr/>
            <p:nvPr/>
          </p:nvSpPr>
          <p:spPr>
            <a:xfrm>
              <a:off x="6855518" y="2181649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CN" altLang="en-US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其他行业数据成果引入到电商业务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Rectangle 186"/>
            <p:cNvSpPr/>
            <p:nvPr/>
          </p:nvSpPr>
          <p:spPr>
            <a:xfrm>
              <a:off x="6855518" y="2740736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lvl="0" indent="-114300" defTabSz="457200" hangingPunct="1">
                <a:buFont typeface="Arial" pitchFamily="34" charset="0"/>
                <a:buChar char="•"/>
              </a:pPr>
              <a:r>
                <a:rPr lang="zh-CN" altLang="en-US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其他大数据创新产品和研究</a:t>
              </a:r>
              <a:endParaRPr lang="zh-CN" altLang="en-US" sz="1000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Rectangle 187"/>
            <p:cNvSpPr/>
            <p:nvPr/>
          </p:nvSpPr>
          <p:spPr>
            <a:xfrm>
              <a:off x="7309169" y="3294745"/>
              <a:ext cx="867219" cy="3453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r>
                <a:rPr kumimoji="0" lang="zh-CN" altLang="en-US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Rectangle 188"/>
            <p:cNvSpPr/>
            <p:nvPr/>
          </p:nvSpPr>
          <p:spPr>
            <a:xfrm>
              <a:off x="7172018" y="5040771"/>
              <a:ext cx="1141522" cy="3453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开拓其他行业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Rectangle 189"/>
            <p:cNvSpPr/>
            <p:nvPr/>
          </p:nvSpPr>
          <p:spPr>
            <a:xfrm>
              <a:off x="1064318" y="2981811"/>
              <a:ext cx="1768740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114300" marR="0" lvl="0" indent="-1143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清洗和处理原始数据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Rectangle 190"/>
            <p:cNvSpPr/>
            <p:nvPr/>
          </p:nvSpPr>
          <p:spPr>
            <a:xfrm>
              <a:off x="1571869" y="1605904"/>
              <a:ext cx="788381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i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BRAIN1.0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Rectangle 191"/>
            <p:cNvSpPr/>
            <p:nvPr/>
          </p:nvSpPr>
          <p:spPr>
            <a:xfrm>
              <a:off x="3497442" y="1323911"/>
              <a:ext cx="788381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BRAIN2</a:t>
              </a:r>
              <a:r>
                <a:rPr lang="en-US" altLang="zh-CN" sz="1000" b="1" i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</a:t>
              </a:r>
              <a:r>
                <a:rPr lang="en-US" altLang="zh-CN" sz="1000" b="1" i="1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Rectangle 192"/>
            <p:cNvSpPr/>
            <p:nvPr/>
          </p:nvSpPr>
          <p:spPr>
            <a:xfrm>
              <a:off x="5423015" y="1082863"/>
              <a:ext cx="788381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i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BRAIN3.0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Rectangle 193"/>
            <p:cNvSpPr/>
            <p:nvPr/>
          </p:nvSpPr>
          <p:spPr>
            <a:xfrm>
              <a:off x="7348589" y="841815"/>
              <a:ext cx="788381" cy="3453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i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BRAIN </a:t>
              </a:r>
              <a:r>
                <a:rPr lang="en-US" altLang="zh-CN" sz="1000" b="1" i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X</a:t>
              </a:r>
              <a:endPara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39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前期项目计划</a:t>
            </a:r>
            <a:endParaRPr lang="zh-CN" altLang="en-US" dirty="0"/>
          </a:p>
        </p:txBody>
      </p:sp>
      <p:sp>
        <p:nvSpPr>
          <p:cNvPr id="5" name="Rectangle 74"/>
          <p:cNvSpPr/>
          <p:nvPr/>
        </p:nvSpPr>
        <p:spPr>
          <a:xfrm>
            <a:off x="68661" y="1239436"/>
            <a:ext cx="9000000" cy="321318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</a:t>
            </a:r>
            <a:endParaRPr lang="en-US" sz="1000" u="sng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059" descr="Text Box 1059"/>
          <p:cNvSpPr txBox="1">
            <a:spLocks noChangeArrowheads="1"/>
          </p:cNvSpPr>
          <p:nvPr/>
        </p:nvSpPr>
        <p:spPr bwMode="gray">
          <a:xfrm>
            <a:off x="201965" y="1029385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zh-CN" altLang="en-US" sz="1000" b="1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主要任务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le 78"/>
          <p:cNvSpPr/>
          <p:nvPr/>
        </p:nvSpPr>
        <p:spPr>
          <a:xfrm>
            <a:off x="262419" y="3176501"/>
            <a:ext cx="8637834" cy="17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9"/>
          <p:cNvSpPr txBox="1"/>
          <p:nvPr/>
        </p:nvSpPr>
        <p:spPr>
          <a:xfrm>
            <a:off x="258247" y="3707706"/>
            <a:ext cx="452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1| 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建立全商品知识图谱和客户画像</a:t>
            </a:r>
            <a:endParaRPr lang="en-US" sz="1000" dirty="0" smtClean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2| 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实现知识图谱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80"/>
          <p:cNvSpPr/>
          <p:nvPr/>
        </p:nvSpPr>
        <p:spPr>
          <a:xfrm>
            <a:off x="236250" y="1984073"/>
            <a:ext cx="8637834" cy="17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81"/>
          <p:cNvSpPr/>
          <p:nvPr/>
        </p:nvSpPr>
        <p:spPr>
          <a:xfrm>
            <a:off x="236250" y="2580288"/>
            <a:ext cx="8637834" cy="17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2"/>
          <p:cNvSpPr txBox="1"/>
          <p:nvPr/>
        </p:nvSpPr>
        <p:spPr>
          <a:xfrm>
            <a:off x="248435" y="3431658"/>
            <a:ext cx="260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3"/>
          <p:cNvSpPr txBox="1"/>
          <p:nvPr/>
        </p:nvSpPr>
        <p:spPr>
          <a:xfrm>
            <a:off x="4628941" y="3707706"/>
            <a:ext cx="4316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1| 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人员不足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2| 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网络带宽限制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3| 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10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中遭遇反爬、</a:t>
            </a:r>
            <a:r>
              <a:rPr lang="en-US" altLang="zh-CN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被封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4"/>
          <p:cNvSpPr txBox="1"/>
          <p:nvPr/>
        </p:nvSpPr>
        <p:spPr>
          <a:xfrm>
            <a:off x="4619127" y="3431658"/>
            <a:ext cx="4549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可能的风险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059" descr="Text Box 1059"/>
          <p:cNvSpPr txBox="1">
            <a:spLocks noChangeArrowheads="1"/>
          </p:cNvSpPr>
          <p:nvPr/>
        </p:nvSpPr>
        <p:spPr bwMode="gray">
          <a:xfrm>
            <a:off x="236250" y="1620360"/>
            <a:ext cx="3824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059" descr="Text Box 1059"/>
          <p:cNvSpPr txBox="1">
            <a:spLocks noChangeArrowheads="1"/>
          </p:cNvSpPr>
          <p:nvPr/>
        </p:nvSpPr>
        <p:spPr bwMode="gray">
          <a:xfrm>
            <a:off x="236250" y="2830216"/>
            <a:ext cx="39370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客户画像建立和关联关系分析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ounded Rectangle 113"/>
          <p:cNvSpPr/>
          <p:nvPr/>
        </p:nvSpPr>
        <p:spPr>
          <a:xfrm>
            <a:off x="236250" y="1390838"/>
            <a:ext cx="8637834" cy="17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1059" descr="Text Box 1059"/>
          <p:cNvSpPr txBox="1">
            <a:spLocks noChangeArrowheads="1"/>
          </p:cNvSpPr>
          <p:nvPr/>
        </p:nvSpPr>
        <p:spPr bwMode="gray">
          <a:xfrm>
            <a:off x="236250" y="1339680"/>
            <a:ext cx="38246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项目预研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88"/>
          <p:cNvSpPr txBox="1"/>
          <p:nvPr/>
        </p:nvSpPr>
        <p:spPr>
          <a:xfrm>
            <a:off x="4047601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89"/>
          <p:cNvCxnSpPr/>
          <p:nvPr/>
        </p:nvCxnSpPr>
        <p:spPr>
          <a:xfrm>
            <a:off x="4173281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0"/>
          <p:cNvSpPr txBox="1"/>
          <p:nvPr/>
        </p:nvSpPr>
        <p:spPr>
          <a:xfrm>
            <a:off x="4617882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91"/>
          <p:cNvCxnSpPr/>
          <p:nvPr/>
        </p:nvCxnSpPr>
        <p:spPr>
          <a:xfrm>
            <a:off x="4745544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92"/>
          <p:cNvSpPr txBox="1"/>
          <p:nvPr/>
        </p:nvSpPr>
        <p:spPr>
          <a:xfrm>
            <a:off x="5188163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93"/>
          <p:cNvCxnSpPr/>
          <p:nvPr/>
        </p:nvCxnSpPr>
        <p:spPr>
          <a:xfrm>
            <a:off x="5317807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94"/>
          <p:cNvSpPr txBox="1"/>
          <p:nvPr/>
        </p:nvSpPr>
        <p:spPr>
          <a:xfrm>
            <a:off x="5758444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Connector 95"/>
          <p:cNvCxnSpPr/>
          <p:nvPr/>
        </p:nvCxnSpPr>
        <p:spPr>
          <a:xfrm>
            <a:off x="6462333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96"/>
          <p:cNvSpPr txBox="1"/>
          <p:nvPr/>
        </p:nvSpPr>
        <p:spPr>
          <a:xfrm>
            <a:off x="6899006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97"/>
          <p:cNvCxnSpPr/>
          <p:nvPr/>
        </p:nvCxnSpPr>
        <p:spPr>
          <a:xfrm>
            <a:off x="8179122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7469287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1059" descr="Text Box 1059"/>
          <p:cNvSpPr txBox="1">
            <a:spLocks noChangeArrowheads="1"/>
          </p:cNvSpPr>
          <p:nvPr/>
        </p:nvSpPr>
        <p:spPr bwMode="gray">
          <a:xfrm>
            <a:off x="262419" y="3128322"/>
            <a:ext cx="3824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知识图谱可视化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1059" descr="Text Box 1059"/>
          <p:cNvSpPr txBox="1">
            <a:spLocks noChangeArrowheads="1"/>
          </p:cNvSpPr>
          <p:nvPr/>
        </p:nvSpPr>
        <p:spPr bwMode="gray">
          <a:xfrm>
            <a:off x="236248" y="1935895"/>
            <a:ext cx="43926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059" descr="Text Box 1059"/>
          <p:cNvSpPr txBox="1">
            <a:spLocks noChangeArrowheads="1"/>
          </p:cNvSpPr>
          <p:nvPr/>
        </p:nvSpPr>
        <p:spPr bwMode="gray">
          <a:xfrm>
            <a:off x="236250" y="2532109"/>
            <a:ext cx="39370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全商品知识图谱建立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059" descr="Text Box 1059"/>
          <p:cNvSpPr txBox="1">
            <a:spLocks noChangeArrowheads="1"/>
          </p:cNvSpPr>
          <p:nvPr/>
        </p:nvSpPr>
        <p:spPr bwMode="gray">
          <a:xfrm>
            <a:off x="236250" y="2234002"/>
            <a:ext cx="3824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 Inspira Pitch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Nike</a:t>
            </a:r>
            <a:r>
              <a:rPr lang="zh-CN" altLang="en-US" sz="10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知识图谱建立</a:t>
            </a:r>
            <a:endParaRPr lang="en-US" sz="100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8"/>
          <p:cNvSpPr/>
          <p:nvPr/>
        </p:nvSpPr>
        <p:spPr>
          <a:xfrm>
            <a:off x="4953665" y="2282181"/>
            <a:ext cx="936405" cy="17010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09"/>
          <p:cNvSpPr txBox="1"/>
          <p:nvPr/>
        </p:nvSpPr>
        <p:spPr>
          <a:xfrm>
            <a:off x="6328725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Connector 110"/>
          <p:cNvCxnSpPr/>
          <p:nvPr/>
        </p:nvCxnSpPr>
        <p:spPr>
          <a:xfrm>
            <a:off x="7034596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12"/>
          <p:cNvSpPr/>
          <p:nvPr/>
        </p:nvSpPr>
        <p:spPr>
          <a:xfrm>
            <a:off x="8782441" y="1302681"/>
            <a:ext cx="219065" cy="20509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宝尊峰会</a:t>
            </a:r>
            <a:endParaRPr 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98"/>
          <p:cNvSpPr txBox="1"/>
          <p:nvPr/>
        </p:nvSpPr>
        <p:spPr>
          <a:xfrm>
            <a:off x="8039568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98"/>
          <p:cNvSpPr txBox="1"/>
          <p:nvPr/>
        </p:nvSpPr>
        <p:spPr>
          <a:xfrm>
            <a:off x="8609849" y="1029951"/>
            <a:ext cx="282631" cy="156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000" b="1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93"/>
          <p:cNvCxnSpPr/>
          <p:nvPr/>
        </p:nvCxnSpPr>
        <p:spPr>
          <a:xfrm>
            <a:off x="5890070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97"/>
          <p:cNvCxnSpPr/>
          <p:nvPr/>
        </p:nvCxnSpPr>
        <p:spPr>
          <a:xfrm>
            <a:off x="7606859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97"/>
          <p:cNvCxnSpPr/>
          <p:nvPr/>
        </p:nvCxnSpPr>
        <p:spPr>
          <a:xfrm>
            <a:off x="8751382" y="1302681"/>
            <a:ext cx="0" cy="206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99"/>
          <p:cNvSpPr/>
          <p:nvPr/>
        </p:nvSpPr>
        <p:spPr>
          <a:xfrm>
            <a:off x="8292845" y="1302681"/>
            <a:ext cx="420175" cy="20509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 </a:t>
            </a:r>
            <a:r>
              <a:rPr lang="zh-CN" altLang="en-US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大脑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pPr algn="ctr"/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ounded Rectangle 111"/>
          <p:cNvSpPr/>
          <p:nvPr/>
        </p:nvSpPr>
        <p:spPr>
          <a:xfrm>
            <a:off x="4900083" y="1685965"/>
            <a:ext cx="1598029" cy="1620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ounded Rectangle 104"/>
          <p:cNvSpPr/>
          <p:nvPr/>
        </p:nvSpPr>
        <p:spPr>
          <a:xfrm>
            <a:off x="5148064" y="1984071"/>
            <a:ext cx="1605352" cy="1620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ounded Rectangle 106"/>
          <p:cNvSpPr/>
          <p:nvPr/>
        </p:nvSpPr>
        <p:spPr>
          <a:xfrm>
            <a:off x="5310752" y="2580285"/>
            <a:ext cx="1870886" cy="14804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ounded Rectangle 121"/>
          <p:cNvSpPr/>
          <p:nvPr/>
        </p:nvSpPr>
        <p:spPr>
          <a:xfrm>
            <a:off x="5890066" y="2878395"/>
            <a:ext cx="1861851" cy="1620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ounded Rectangle 102"/>
          <p:cNvSpPr/>
          <p:nvPr/>
        </p:nvSpPr>
        <p:spPr>
          <a:xfrm>
            <a:off x="7135657" y="3176501"/>
            <a:ext cx="1108751" cy="1620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ounded Rectangle 115"/>
          <p:cNvSpPr/>
          <p:nvPr/>
        </p:nvSpPr>
        <p:spPr>
          <a:xfrm>
            <a:off x="4427984" y="1387858"/>
            <a:ext cx="440136" cy="16225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555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4945137" y="2325642"/>
            <a:ext cx="1511207" cy="880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958234" y="1489947"/>
            <a:ext cx="1498110" cy="81340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62272" y="2319622"/>
            <a:ext cx="1447626" cy="8972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56344" y="1492899"/>
            <a:ext cx="1447626" cy="82450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风险管理</a:t>
            </a:r>
            <a:endParaRPr lang="zh-CN" altLang="en-US" dirty="0"/>
          </a:p>
        </p:txBody>
      </p:sp>
      <p:cxnSp>
        <p:nvCxnSpPr>
          <p:cNvPr id="5" name="Straight Connector 3"/>
          <p:cNvCxnSpPr/>
          <p:nvPr/>
        </p:nvCxnSpPr>
        <p:spPr>
          <a:xfrm>
            <a:off x="4487414" y="1359272"/>
            <a:ext cx="4633" cy="3454944"/>
          </a:xfrm>
          <a:prstGeom prst="line">
            <a:avLst/>
          </a:prstGeom>
          <a:noFill/>
          <a:ln w="9525" cap="flat" cmpd="sng" algn="ctr">
            <a:solidFill>
              <a:srgbClr val="575757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30" name="TextBox 28"/>
          <p:cNvSpPr txBox="1"/>
          <p:nvPr/>
        </p:nvSpPr>
        <p:spPr>
          <a:xfrm>
            <a:off x="-125823" y="987574"/>
            <a:ext cx="485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存在的风险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4410183" y="987574"/>
            <a:ext cx="485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风险评估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Straight Connector 33"/>
          <p:cNvCxnSpPr/>
          <p:nvPr/>
        </p:nvCxnSpPr>
        <p:spPr>
          <a:xfrm>
            <a:off x="259290" y="1260009"/>
            <a:ext cx="4086549" cy="0"/>
          </a:xfrm>
          <a:prstGeom prst="line">
            <a:avLst/>
          </a:prstGeom>
          <a:noFill/>
          <a:ln w="28575" cap="flat" cmpd="sng" algn="ctr">
            <a:solidFill>
              <a:srgbClr val="575757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>
            <a:off x="4589062" y="1260009"/>
            <a:ext cx="4355626" cy="0"/>
          </a:xfrm>
          <a:prstGeom prst="line">
            <a:avLst/>
          </a:prstGeom>
          <a:noFill/>
          <a:ln w="28575" cap="flat" cmpd="sng" algn="ctr">
            <a:solidFill>
              <a:srgbClr val="575757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8" name="TextBox 36"/>
          <p:cNvSpPr txBox="1"/>
          <p:nvPr/>
        </p:nvSpPr>
        <p:spPr>
          <a:xfrm>
            <a:off x="323528" y="1275606"/>
            <a:ext cx="38291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开发人员不足，人员招聘短期难以完成。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爬虫过程中遭遇反爬，</a:t>
            </a:r>
            <a:r>
              <a:rPr lang="en-US" altLang="zh-CN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被封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数据量大， 现有带宽不能满足下载要求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</a:t>
            </a: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维人员没有大规模服务器管理经验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服务器采购流程缓慢，硬件性能不足，影响开发进度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7" name="Straight Connector 42"/>
          <p:cNvCxnSpPr/>
          <p:nvPr/>
        </p:nvCxnSpPr>
        <p:spPr>
          <a:xfrm>
            <a:off x="4723600" y="3507854"/>
            <a:ext cx="40865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50" name="Straight Connector 42"/>
          <p:cNvCxnSpPr/>
          <p:nvPr/>
        </p:nvCxnSpPr>
        <p:spPr>
          <a:xfrm>
            <a:off x="4932040" y="3219822"/>
            <a:ext cx="3240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4945137" y="1419822"/>
            <a:ext cx="0" cy="18000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4513089" y="1445877"/>
            <a:ext cx="432048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Impact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68344" y="3219822"/>
            <a:ext cx="576064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0" lang="en-US" altLang="zh-CN" sz="9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ossibility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1" name="Straight Connector 42"/>
          <p:cNvCxnSpPr/>
          <p:nvPr/>
        </p:nvCxnSpPr>
        <p:spPr>
          <a:xfrm>
            <a:off x="4945137" y="2316866"/>
            <a:ext cx="2952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64" name="直接箭头连接符 63"/>
          <p:cNvCxnSpPr/>
          <p:nvPr/>
        </p:nvCxnSpPr>
        <p:spPr>
          <a:xfrm flipV="1">
            <a:off x="6444208" y="1419622"/>
            <a:ext cx="0" cy="18000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70" name="矩形 69"/>
          <p:cNvSpPr/>
          <p:nvPr/>
        </p:nvSpPr>
        <p:spPr>
          <a:xfrm>
            <a:off x="8317432" y="1668459"/>
            <a:ext cx="288000" cy="18079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40960" y="1643439"/>
            <a:ext cx="576064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317432" y="1882712"/>
            <a:ext cx="288000" cy="1800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640960" y="1857297"/>
            <a:ext cx="683568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317432" y="2126317"/>
            <a:ext cx="288000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273973" y="1419622"/>
            <a:ext cx="576064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风险等级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640960" y="2099791"/>
            <a:ext cx="683568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低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774522" y="1635744"/>
            <a:ext cx="216024" cy="246219"/>
            <a:chOff x="2195736" y="3504571"/>
            <a:chExt cx="216024" cy="246219"/>
          </a:xfrm>
        </p:grpSpPr>
        <p:sp>
          <p:nvSpPr>
            <p:cNvPr id="78" name="椭圆 77"/>
            <p:cNvSpPr/>
            <p:nvPr/>
          </p:nvSpPr>
          <p:spPr>
            <a:xfrm>
              <a:off x="2195736" y="3507854"/>
              <a:ext cx="216024" cy="216024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221920" y="3504571"/>
              <a:ext cx="15747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1</a:t>
              </a:r>
              <a:endParaRPr kumimoji="0" lang="zh-CN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728651" y="2491443"/>
            <a:ext cx="216024" cy="246219"/>
            <a:chOff x="2195736" y="3504571"/>
            <a:chExt cx="216024" cy="246219"/>
          </a:xfrm>
        </p:grpSpPr>
        <p:sp>
          <p:nvSpPr>
            <p:cNvPr id="82" name="椭圆 81"/>
            <p:cNvSpPr/>
            <p:nvPr/>
          </p:nvSpPr>
          <p:spPr>
            <a:xfrm>
              <a:off x="2195736" y="3507854"/>
              <a:ext cx="216024" cy="216024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221920" y="3504571"/>
              <a:ext cx="15747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b="1" dirty="0"/>
                <a:t>2</a:t>
              </a:r>
              <a:endParaRPr kumimoji="0" lang="zh-CN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200112" y="2491442"/>
            <a:ext cx="216024" cy="246219"/>
            <a:chOff x="2195736" y="3504571"/>
            <a:chExt cx="216024" cy="246219"/>
          </a:xfrm>
        </p:grpSpPr>
        <p:sp>
          <p:nvSpPr>
            <p:cNvPr id="85" name="椭圆 84"/>
            <p:cNvSpPr/>
            <p:nvPr/>
          </p:nvSpPr>
          <p:spPr>
            <a:xfrm>
              <a:off x="2195736" y="3507854"/>
              <a:ext cx="216024" cy="216024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221920" y="3504571"/>
              <a:ext cx="15747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b="1" dirty="0" smtClean="0"/>
                <a:t>3</a:t>
              </a:r>
              <a:endParaRPr kumimoji="0" lang="zh-CN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211031" y="2505551"/>
            <a:ext cx="216024" cy="246219"/>
            <a:chOff x="2195736" y="3504571"/>
            <a:chExt cx="216024" cy="246219"/>
          </a:xfrm>
        </p:grpSpPr>
        <p:sp>
          <p:nvSpPr>
            <p:cNvPr id="88" name="椭圆 87"/>
            <p:cNvSpPr/>
            <p:nvPr/>
          </p:nvSpPr>
          <p:spPr>
            <a:xfrm>
              <a:off x="2195736" y="3507854"/>
              <a:ext cx="216024" cy="216024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2221920" y="3504571"/>
              <a:ext cx="15747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b="1" dirty="0"/>
                <a:t>4</a:t>
              </a:r>
              <a:endParaRPr kumimoji="0" lang="zh-CN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90" name="Straight Connector 42"/>
          <p:cNvCxnSpPr/>
          <p:nvPr/>
        </p:nvCxnSpPr>
        <p:spPr>
          <a:xfrm>
            <a:off x="257382" y="3075806"/>
            <a:ext cx="40865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91" name="TextBox 36"/>
          <p:cNvSpPr txBox="1"/>
          <p:nvPr/>
        </p:nvSpPr>
        <p:spPr>
          <a:xfrm>
            <a:off x="323528" y="3075806"/>
            <a:ext cx="3829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借助高校资源，与高校实验室合作，完成部分开发工作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购买代理服务，制作</a:t>
            </a:r>
            <a:r>
              <a:rPr lang="en-US" altLang="zh-CN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池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扩充带宽，预计每台服务器</a:t>
            </a:r>
            <a:r>
              <a:rPr lang="en-US" altLang="zh-CN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 Mbps</a:t>
            </a: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招聘有云运维管理经验人员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对硬件需求准确预测，尽早发起采购流程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TextBox 28"/>
          <p:cNvSpPr txBox="1"/>
          <p:nvPr/>
        </p:nvSpPr>
        <p:spPr>
          <a:xfrm>
            <a:off x="-125823" y="2781358"/>
            <a:ext cx="485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应对措施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TextBox 36"/>
          <p:cNvSpPr txBox="1"/>
          <p:nvPr/>
        </p:nvSpPr>
        <p:spPr>
          <a:xfrm>
            <a:off x="4723600" y="3506107"/>
            <a:ext cx="3829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人员问题是目前风险最大，可能直接导致项目不能按时交付，亟待解决</a:t>
            </a:r>
            <a:endParaRPr lang="en-US" altLang="zh-CN" sz="1000" kern="1200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硬件性能和完备也是影响到项目成功的关键风险之一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开发工作启动后会陆续发现新的风险</a:t>
            </a:r>
            <a:endParaRPr lang="en-US" altLang="zh-CN" sz="1000" kern="1200" dirty="0" smtClean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00780" y="1610884"/>
            <a:ext cx="216024" cy="246219"/>
            <a:chOff x="2195736" y="3504571"/>
            <a:chExt cx="216024" cy="246219"/>
          </a:xfrm>
        </p:grpSpPr>
        <p:sp>
          <p:nvSpPr>
            <p:cNvPr id="95" name="椭圆 94"/>
            <p:cNvSpPr/>
            <p:nvPr/>
          </p:nvSpPr>
          <p:spPr>
            <a:xfrm>
              <a:off x="2195736" y="3507854"/>
              <a:ext cx="216024" cy="216024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221920" y="3504571"/>
              <a:ext cx="15747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b="1" dirty="0" smtClean="0"/>
                <a:t>5</a:t>
              </a:r>
              <a:endParaRPr kumimoji="0" lang="zh-CN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8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Baozun</a:t>
            </a:r>
            <a:r>
              <a:rPr lang="en-US" altLang="zh-CN" dirty="0" smtClean="0"/>
              <a:t> BRAIN</a:t>
            </a:r>
            <a:r>
              <a:rPr lang="zh-CN" altLang="en-US" dirty="0" smtClean="0"/>
              <a:t>运维保障计划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22" name="Group 42"/>
          <p:cNvGrpSpPr/>
          <p:nvPr/>
        </p:nvGrpSpPr>
        <p:grpSpPr>
          <a:xfrm>
            <a:off x="304199" y="924560"/>
            <a:ext cx="8804305" cy="3572214"/>
            <a:chOff x="158606" y="812660"/>
            <a:chExt cx="9095592" cy="5381754"/>
          </a:xfrm>
        </p:grpSpPr>
        <p:grpSp>
          <p:nvGrpSpPr>
            <p:cNvPr id="23" name="Group 43"/>
            <p:cNvGrpSpPr/>
            <p:nvPr/>
          </p:nvGrpSpPr>
          <p:grpSpPr>
            <a:xfrm>
              <a:off x="304800" y="1524000"/>
              <a:ext cx="8873198" cy="936614"/>
              <a:chOff x="304800" y="1426847"/>
              <a:chExt cx="8873198" cy="936614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2129498" y="1426848"/>
                <a:ext cx="6064260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noProof="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大规模服务器必须实现自动化运维，传统安全技术不能满足运维要求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58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自动化运维管理平台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TextBox 59"/>
              <p:cNvSpPr txBox="1"/>
              <p:nvPr/>
            </p:nvSpPr>
            <p:spPr>
              <a:xfrm>
                <a:off x="2129498" y="1760671"/>
                <a:ext cx="7048500" cy="60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选择优秀的自动化运维工具，必须具备大屏监控</a:t>
                </a:r>
                <a:r>
                  <a:rPr lang="zh-CN" altLang="en-US" sz="1000" kern="1200" dirty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、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月度趋势分析等功能</a:t>
                </a:r>
                <a:endPara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招聘有丰富自动化运维经验和云平台运维经验的人员</a:t>
                </a: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4" name="Group 44"/>
            <p:cNvGrpSpPr/>
            <p:nvPr/>
          </p:nvGrpSpPr>
          <p:grpSpPr>
            <a:xfrm>
              <a:off x="304800" y="2768600"/>
              <a:ext cx="8931120" cy="936612"/>
              <a:chOff x="304800" y="1426847"/>
              <a:chExt cx="8931120" cy="936612"/>
            </a:xfrm>
          </p:grpSpPr>
          <p:sp>
            <p:nvSpPr>
              <p:cNvPr id="34" name="Rectangle 4"/>
              <p:cNvSpPr>
                <a:spLocks noChangeArrowheads="1"/>
              </p:cNvSpPr>
              <p:nvPr/>
            </p:nvSpPr>
            <p:spPr bwMode="gray">
              <a:xfrm>
                <a:off x="2129497" y="1426848"/>
                <a:ext cx="6064261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noProof="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完善的上线管理机制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55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上线管理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TextBox 56"/>
              <p:cNvSpPr txBox="1"/>
              <p:nvPr/>
            </p:nvSpPr>
            <p:spPr>
              <a:xfrm>
                <a:off x="2129498" y="1760670"/>
                <a:ext cx="7106422" cy="602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上线管理：产品监控、应用部署、性能测试和调优</a:t>
                </a:r>
                <a:endParaRPr lang="en-US" altLang="zh-CN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设计优秀架构，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便于新功能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上线和后期优化</a:t>
                </a:r>
                <a:endParaRPr lang="en-US" altLang="zh-CN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5" name="Group 45"/>
            <p:cNvGrpSpPr/>
            <p:nvPr/>
          </p:nvGrpSpPr>
          <p:grpSpPr>
            <a:xfrm>
              <a:off x="304800" y="4013200"/>
              <a:ext cx="8931120" cy="936614"/>
              <a:chOff x="304800" y="1426847"/>
              <a:chExt cx="8931120" cy="936614"/>
            </a:xfrm>
          </p:grpSpPr>
          <p:sp>
            <p:nvSpPr>
              <p:cNvPr id="31" name="Rectangle 4"/>
              <p:cNvSpPr>
                <a:spLocks noChangeArrowheads="1"/>
              </p:cNvSpPr>
              <p:nvPr/>
            </p:nvSpPr>
            <p:spPr bwMode="gray">
              <a:xfrm>
                <a:off x="2129497" y="1426848"/>
                <a:ext cx="6011241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数据安全是重中之重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52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信息安全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TextBox 53"/>
              <p:cNvSpPr txBox="1"/>
              <p:nvPr/>
            </p:nvSpPr>
            <p:spPr>
              <a:xfrm>
                <a:off x="2129498" y="1760671"/>
                <a:ext cx="7106422" cy="60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安全防护平台（</a:t>
                </a: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DD</a:t>
                </a:r>
                <a:r>
                  <a:rPr lang="en-US" altLang="zh-CN" sz="1000" kern="1200" dirty="0" err="1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os</a:t>
                </a:r>
                <a:r>
                  <a:rPr lang="en-US" altLang="zh-CN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, IPS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），网络流量监控，内网探测</a:t>
                </a: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ARP SCAN SNIFFER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物理安全：访问控制、风火水电；系统安全</a:t>
                </a: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" name="Group 46"/>
            <p:cNvGrpSpPr/>
            <p:nvPr/>
          </p:nvGrpSpPr>
          <p:grpSpPr>
            <a:xfrm>
              <a:off x="304800" y="5257800"/>
              <a:ext cx="8949398" cy="936614"/>
              <a:chOff x="304800" y="1426847"/>
              <a:chExt cx="8949398" cy="936614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gray">
              <a:xfrm>
                <a:off x="2129498" y="1426848"/>
                <a:ext cx="6011240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制定完善的应急预案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49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应急预案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TextBox 50"/>
              <p:cNvSpPr txBox="1"/>
              <p:nvPr/>
            </p:nvSpPr>
            <p:spPr>
              <a:xfrm>
                <a:off x="2129498" y="1760671"/>
                <a:ext cx="7124700" cy="60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制定双十一、</a:t>
                </a: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618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等重大营销活动的运维应急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预案</a:t>
                </a:r>
                <a:endPara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制定日常系统故障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、宕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机等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应急预案</a:t>
                </a: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7" name="TextBox 47"/>
            <p:cNvSpPr txBox="1"/>
            <p:nvPr/>
          </p:nvSpPr>
          <p:spPr>
            <a:xfrm>
              <a:off x="158606" y="812660"/>
              <a:ext cx="6019800" cy="4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45A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云时代运维保障比传统运维保障难度更大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45AB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9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市场和竞</a:t>
            </a:r>
            <a:r>
              <a:rPr lang="zh-CN" altLang="en-US" dirty="0"/>
              <a:t>品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Baozun</a:t>
            </a:r>
            <a:r>
              <a:rPr lang="en-US" altLang="zh-CN" dirty="0" smtClean="0"/>
              <a:t> </a:t>
            </a:r>
            <a:r>
              <a:rPr lang="en-US" altLang="zh-CN" dirty="0" smtClean="0"/>
              <a:t>BRAIN</a:t>
            </a:r>
            <a:r>
              <a:rPr lang="zh-CN" altLang="en-US" dirty="0"/>
              <a:t>系统</a:t>
            </a:r>
            <a:r>
              <a:rPr lang="zh-CN" altLang="en-US" dirty="0" smtClean="0"/>
              <a:t>架构和应用场景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Nike</a:t>
            </a:r>
            <a:r>
              <a:rPr lang="zh-CN" altLang="en-US" dirty="0"/>
              <a:t>大</a:t>
            </a:r>
            <a:r>
              <a:rPr lang="zh-CN" altLang="en-US" dirty="0" smtClean="0"/>
              <a:t>数据方案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实施路线图和项目前期计划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需要的资源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96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283718"/>
            <a:ext cx="7911157" cy="464519"/>
          </a:xfrm>
        </p:spPr>
        <p:txBody>
          <a:bodyPr/>
          <a:lstStyle/>
          <a:p>
            <a:pPr algn="ctr"/>
            <a:r>
              <a:rPr lang="zh-CN" altLang="en-US" dirty="0" smtClean="0"/>
              <a:t>需要的资源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432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需要的资源</a:t>
            </a:r>
            <a:endParaRPr lang="zh-CN" altLang="en-US" dirty="0"/>
          </a:p>
        </p:txBody>
      </p:sp>
      <p:grpSp>
        <p:nvGrpSpPr>
          <p:cNvPr id="6" name="Group 175"/>
          <p:cNvGrpSpPr/>
          <p:nvPr/>
        </p:nvGrpSpPr>
        <p:grpSpPr>
          <a:xfrm>
            <a:off x="489586" y="1059582"/>
            <a:ext cx="8138311" cy="3358935"/>
            <a:chOff x="274234" y="1014003"/>
            <a:chExt cx="8534304" cy="5075900"/>
          </a:xfrm>
        </p:grpSpPr>
        <p:sp>
          <p:nvSpPr>
            <p:cNvPr id="7" name="Line 117"/>
            <p:cNvSpPr>
              <a:spLocks noChangeShapeType="1"/>
            </p:cNvSpPr>
            <p:nvPr/>
          </p:nvSpPr>
          <p:spPr bwMode="auto">
            <a:xfrm rot="5400000">
              <a:off x="756254" y="3805586"/>
              <a:ext cx="4568631" cy="0"/>
            </a:xfrm>
            <a:prstGeom prst="line">
              <a:avLst/>
            </a:prstGeom>
            <a:noFill/>
            <a:ln w="9525">
              <a:solidFill>
                <a:srgbClr val="575757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/>
                <a:ea typeface="+mn-ea"/>
                <a:cs typeface="Helvetica"/>
                <a:sym typeface="Calibri"/>
              </a:endParaRPr>
            </a:p>
          </p:txBody>
        </p:sp>
        <p:sp>
          <p:nvSpPr>
            <p:cNvPr id="8" name="Line 117"/>
            <p:cNvSpPr>
              <a:spLocks noChangeShapeType="1"/>
            </p:cNvSpPr>
            <p:nvPr/>
          </p:nvSpPr>
          <p:spPr bwMode="auto">
            <a:xfrm rot="5400000">
              <a:off x="3775225" y="3805588"/>
              <a:ext cx="4568631" cy="0"/>
            </a:xfrm>
            <a:prstGeom prst="line">
              <a:avLst/>
            </a:prstGeom>
            <a:noFill/>
            <a:ln w="9525">
              <a:solidFill>
                <a:srgbClr val="575757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/>
                <a:ea typeface="+mn-ea"/>
                <a:cs typeface="Helvetica"/>
                <a:sym typeface="Calibri"/>
              </a:endParaRPr>
            </a:p>
          </p:txBody>
        </p:sp>
        <p:sp>
          <p:nvSpPr>
            <p:cNvPr id="9" name="Rectangle 178"/>
            <p:cNvSpPr/>
            <p:nvPr/>
          </p:nvSpPr>
          <p:spPr bwMode="auto">
            <a:xfrm>
              <a:off x="3345021" y="1014003"/>
              <a:ext cx="2443843" cy="389315"/>
            </a:xfrm>
            <a:prstGeom prst="rect">
              <a:avLst/>
            </a:prstGeom>
            <a:solidFill>
              <a:srgbClr val="575757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int" pitchFamily="2" charset="0"/>
                  <a:ea typeface="+mn-ea"/>
                  <a:cs typeface="Helvetica"/>
                  <a:sym typeface="Calibri"/>
                </a:rPr>
                <a:t>硬件设备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int" pitchFamily="2" charset="0"/>
                  <a:ea typeface="+mn-ea"/>
                  <a:cs typeface="Helvetica"/>
                  <a:sym typeface="Calibri"/>
                </a:rPr>
                <a:t> </a:t>
              </a:r>
            </a:p>
          </p:txBody>
        </p:sp>
        <p:sp>
          <p:nvSpPr>
            <p:cNvPr id="14" name="Rectangle 183"/>
            <p:cNvSpPr/>
            <p:nvPr/>
          </p:nvSpPr>
          <p:spPr bwMode="auto">
            <a:xfrm>
              <a:off x="6364695" y="1014003"/>
              <a:ext cx="2443843" cy="389315"/>
            </a:xfrm>
            <a:prstGeom prst="rect">
              <a:avLst/>
            </a:prstGeom>
            <a:solidFill>
              <a:srgbClr val="575757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int" pitchFamily="2" charset="0"/>
                  <a:ea typeface="+mn-ea"/>
                  <a:cs typeface="Helvetica"/>
                  <a:sym typeface="Calibri"/>
                </a:rPr>
                <a:t>人员计划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Print" pitchFamily="2" charset="0"/>
                <a:ea typeface="+mn-ea"/>
                <a:cs typeface="Helvetica"/>
                <a:sym typeface="Calibri"/>
              </a:endParaRPr>
            </a:p>
          </p:txBody>
        </p:sp>
        <p:sp>
          <p:nvSpPr>
            <p:cNvPr id="20" name="Rectangle 202"/>
            <p:cNvSpPr/>
            <p:nvPr/>
          </p:nvSpPr>
          <p:spPr bwMode="auto">
            <a:xfrm>
              <a:off x="274234" y="1014003"/>
              <a:ext cx="2443843" cy="389315"/>
            </a:xfrm>
            <a:prstGeom prst="rect">
              <a:avLst/>
            </a:prstGeom>
            <a:solidFill>
              <a:srgbClr val="575757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int" pitchFamily="2" charset="0"/>
                  <a:ea typeface="+mn-ea"/>
                  <a:cs typeface="Helvetica"/>
                  <a:sym typeface="Calibri"/>
                </a:rPr>
                <a:t>源数据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int" pitchFamily="2" charset="0"/>
                  <a:ea typeface="+mn-ea"/>
                  <a:cs typeface="Helvetica"/>
                  <a:sym typeface="Calibri"/>
                </a:rPr>
                <a:t> </a:t>
              </a:r>
            </a:p>
          </p:txBody>
        </p:sp>
      </p:grpSp>
      <p:sp>
        <p:nvSpPr>
          <p:cNvPr id="85" name="TextBox 196"/>
          <p:cNvSpPr txBox="1"/>
          <p:nvPr/>
        </p:nvSpPr>
        <p:spPr>
          <a:xfrm>
            <a:off x="454448" y="3569734"/>
            <a:ext cx="233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GE Inspira Pitch"/>
                <a:ea typeface="+mn-ea"/>
                <a:cs typeface="Helvetica"/>
                <a:sym typeface="Calibri"/>
              </a:rPr>
              <a:t>总数据量约 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GE Inspira Pitch"/>
                <a:ea typeface="+mn-ea"/>
                <a:cs typeface="Helvetica"/>
                <a:sym typeface="Calibri"/>
              </a:rPr>
              <a:t>1-2 PB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GE Inspira Pitch"/>
              <a:ea typeface="+mn-ea"/>
              <a:cs typeface="Helvetica"/>
              <a:sym typeface="Calibri"/>
            </a:endParaRPr>
          </a:p>
        </p:txBody>
      </p:sp>
      <p:sp>
        <p:nvSpPr>
          <p:cNvPr id="88" name="Text Box 5122"/>
          <p:cNvSpPr txBox="1">
            <a:spLocks noChangeArrowheads="1"/>
          </p:cNvSpPr>
          <p:nvPr/>
        </p:nvSpPr>
        <p:spPr bwMode="gray">
          <a:xfrm>
            <a:off x="376347" y="1584104"/>
            <a:ext cx="786918" cy="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分类</a:t>
            </a:r>
            <a:endParaRPr kumimoji="0" lang="en-US" sz="1200" b="1" i="0" u="sng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89" name="Text Box 5122"/>
          <p:cNvSpPr txBox="1">
            <a:spLocks noChangeArrowheads="1"/>
          </p:cNvSpPr>
          <p:nvPr/>
        </p:nvSpPr>
        <p:spPr bwMode="gray">
          <a:xfrm>
            <a:off x="1619672" y="1575768"/>
            <a:ext cx="786918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数据源</a:t>
            </a:r>
            <a:endParaRPr kumimoji="0" lang="en-US" sz="1200" b="1" i="0" u="sng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91" name="Text Box 5122"/>
          <p:cNvSpPr txBox="1">
            <a:spLocks noChangeArrowheads="1"/>
          </p:cNvSpPr>
          <p:nvPr/>
        </p:nvSpPr>
        <p:spPr bwMode="gray">
          <a:xfrm>
            <a:off x="376347" y="1939821"/>
            <a:ext cx="1291799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物流数据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客户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信息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商品图片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历史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订单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商品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评价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社会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经济数据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其他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92" name="Text Box 5122"/>
          <p:cNvSpPr txBox="1">
            <a:spLocks noChangeArrowheads="1"/>
          </p:cNvSpPr>
          <p:nvPr/>
        </p:nvSpPr>
        <p:spPr bwMode="gray">
          <a:xfrm>
            <a:off x="1619672" y="1939821"/>
            <a:ext cx="1467497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WMS</a:t>
            </a: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CRM/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官方商城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/OMS</a:t>
            </a: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内部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系统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外部网站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OMS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官方商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城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外部网站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外部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网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站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3" name="Text Box 5122"/>
          <p:cNvSpPr txBox="1">
            <a:spLocks noChangeArrowheads="1"/>
          </p:cNvSpPr>
          <p:nvPr/>
        </p:nvSpPr>
        <p:spPr bwMode="gray">
          <a:xfrm>
            <a:off x="3569058" y="1584104"/>
            <a:ext cx="786918" cy="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服务器</a:t>
            </a:r>
            <a:endParaRPr kumimoji="0" lang="en-US" sz="1200" b="1" i="0" u="sng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94" name="Text Box 5122"/>
          <p:cNvSpPr txBox="1">
            <a:spLocks noChangeArrowheads="1"/>
          </p:cNvSpPr>
          <p:nvPr/>
        </p:nvSpPr>
        <p:spPr bwMode="gray">
          <a:xfrm>
            <a:off x="4788024" y="1575768"/>
            <a:ext cx="956812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数量（台）</a:t>
            </a:r>
            <a:endParaRPr kumimoji="0" lang="en-US" sz="1200" b="1" i="0" u="sng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95" name="Text Box 5122"/>
          <p:cNvSpPr txBox="1">
            <a:spLocks noChangeArrowheads="1"/>
          </p:cNvSpPr>
          <p:nvPr/>
        </p:nvSpPr>
        <p:spPr bwMode="gray">
          <a:xfrm>
            <a:off x="3549035" y="1917926"/>
            <a:ext cx="1291799" cy="117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爬虫应用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ETL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MQ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Hadoop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存储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Analytics</a:t>
            </a:r>
          </a:p>
        </p:txBody>
      </p:sp>
      <p:sp>
        <p:nvSpPr>
          <p:cNvPr id="96" name="Text Box 5122"/>
          <p:cNvSpPr txBox="1">
            <a:spLocks noChangeArrowheads="1"/>
          </p:cNvSpPr>
          <p:nvPr/>
        </p:nvSpPr>
        <p:spPr bwMode="gray">
          <a:xfrm>
            <a:off x="5064728" y="1917926"/>
            <a:ext cx="443376" cy="117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lang="en-US" altLang="zh-CN" sz="1100" dirty="0" smtClean="0">
                <a:solidFill>
                  <a:srgbClr val="454545"/>
                </a:solidFill>
                <a:latin typeface="Calibri"/>
                <a:cs typeface="Calibri"/>
              </a:rPr>
              <a:t>80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lang="en-US" altLang="zh-CN" sz="1100" dirty="0" smtClean="0">
                <a:solidFill>
                  <a:srgbClr val="454545"/>
                </a:solidFill>
                <a:latin typeface="Calibri"/>
                <a:cs typeface="Calibri"/>
              </a:rPr>
              <a:t>80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9" name="Text Box 5122"/>
          <p:cNvSpPr txBox="1">
            <a:spLocks noChangeArrowheads="1"/>
          </p:cNvSpPr>
          <p:nvPr/>
        </p:nvSpPr>
        <p:spPr bwMode="gray">
          <a:xfrm>
            <a:off x="3544819" y="3561405"/>
            <a:ext cx="1042162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网络</a:t>
            </a: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带宽</a:t>
            </a:r>
            <a:endParaRPr kumimoji="0" lang="en-US" sz="1200" b="1" i="0" u="sng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100" name="Text Box 5122"/>
          <p:cNvSpPr txBox="1">
            <a:spLocks noChangeArrowheads="1"/>
          </p:cNvSpPr>
          <p:nvPr/>
        </p:nvSpPr>
        <p:spPr bwMode="gray">
          <a:xfrm>
            <a:off x="4753974" y="3561405"/>
            <a:ext cx="1042162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569058" y="3088119"/>
            <a:ext cx="1939046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 Box 5122"/>
          <p:cNvSpPr txBox="1">
            <a:spLocks noChangeArrowheads="1"/>
          </p:cNvSpPr>
          <p:nvPr/>
        </p:nvSpPr>
        <p:spPr bwMode="gray">
          <a:xfrm>
            <a:off x="5064728" y="3147814"/>
            <a:ext cx="443376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134</a:t>
            </a:r>
          </a:p>
        </p:txBody>
      </p:sp>
      <p:sp>
        <p:nvSpPr>
          <p:cNvPr id="104" name="Text Box 5122"/>
          <p:cNvSpPr txBox="1">
            <a:spLocks noChangeArrowheads="1"/>
          </p:cNvSpPr>
          <p:nvPr/>
        </p:nvSpPr>
        <p:spPr bwMode="gray">
          <a:xfrm>
            <a:off x="3563888" y="3140453"/>
            <a:ext cx="707969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总计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5" name="Text Box 5122"/>
          <p:cNvSpPr txBox="1">
            <a:spLocks noChangeArrowheads="1"/>
          </p:cNvSpPr>
          <p:nvPr/>
        </p:nvSpPr>
        <p:spPr bwMode="gray">
          <a:xfrm>
            <a:off x="6439540" y="1584104"/>
            <a:ext cx="786918" cy="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人员</a:t>
            </a:r>
            <a:endParaRPr kumimoji="0" lang="en-US" sz="1200" b="1" i="0" u="sng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106" name="Text Box 5122"/>
          <p:cNvSpPr txBox="1">
            <a:spLocks noChangeArrowheads="1"/>
          </p:cNvSpPr>
          <p:nvPr/>
        </p:nvSpPr>
        <p:spPr bwMode="gray">
          <a:xfrm>
            <a:off x="7668344" y="1575768"/>
            <a:ext cx="1005615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6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  <a:cs typeface="Calibri"/>
                <a:sym typeface="Calibri"/>
              </a:rPr>
              <a:t>数量（人）</a:t>
            </a:r>
            <a:endParaRPr kumimoji="0" lang="en-US" sz="1200" b="1" i="0" u="sng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GE Inspira Pitch" pitchFamily="34" charset="0"/>
              <a:cs typeface="Calibri"/>
              <a:sym typeface="Calibri"/>
            </a:endParaRPr>
          </a:p>
        </p:txBody>
      </p:sp>
      <p:sp>
        <p:nvSpPr>
          <p:cNvPr id="107" name="Text Box 5122"/>
          <p:cNvSpPr txBox="1">
            <a:spLocks noChangeArrowheads="1"/>
          </p:cNvSpPr>
          <p:nvPr/>
        </p:nvSpPr>
        <p:spPr bwMode="gray">
          <a:xfrm>
            <a:off x="6419517" y="1917926"/>
            <a:ext cx="1291799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架构师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数据采集工程师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ETL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工程师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算法工程师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UI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工程师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运维人员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项目经理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8" name="Text Box 5122"/>
          <p:cNvSpPr txBox="1">
            <a:spLocks noChangeArrowheads="1"/>
          </p:cNvSpPr>
          <p:nvPr/>
        </p:nvSpPr>
        <p:spPr bwMode="gray">
          <a:xfrm>
            <a:off x="8017056" y="1917926"/>
            <a:ext cx="443376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</a:t>
            </a: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lang="en-US" altLang="zh-CN" sz="1100" dirty="0">
                <a:solidFill>
                  <a:srgbClr val="454545"/>
                </a:solidFill>
                <a:latin typeface="Calibri"/>
                <a:cs typeface="Calibri"/>
              </a:rPr>
              <a:t>3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lang="en-US" altLang="zh-CN" sz="1100" dirty="0">
                <a:solidFill>
                  <a:srgbClr val="454545"/>
                </a:solidFill>
                <a:latin typeface="Calibri"/>
                <a:cs typeface="Calibri"/>
              </a:rPr>
              <a:t>1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</a:p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6439540" y="3561336"/>
            <a:ext cx="1939046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Text Box 5122"/>
          <p:cNvSpPr txBox="1">
            <a:spLocks noChangeArrowheads="1"/>
          </p:cNvSpPr>
          <p:nvPr/>
        </p:nvSpPr>
        <p:spPr bwMode="gray">
          <a:xfrm>
            <a:off x="8016955" y="3613952"/>
            <a:ext cx="443376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lang="en-US" altLang="zh-CN" sz="1100" dirty="0" smtClean="0">
                <a:solidFill>
                  <a:srgbClr val="454545"/>
                </a:solidFill>
                <a:latin typeface="Calibri"/>
                <a:cs typeface="Calibri"/>
              </a:rPr>
              <a:t>12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11" name="Text Box 5122"/>
          <p:cNvSpPr txBox="1">
            <a:spLocks noChangeArrowheads="1"/>
          </p:cNvSpPr>
          <p:nvPr/>
        </p:nvSpPr>
        <p:spPr bwMode="gray">
          <a:xfrm>
            <a:off x="6434370" y="3613670"/>
            <a:ext cx="707969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9100" algn="r"/>
                <a:tab pos="3203575" algn="r"/>
                <a:tab pos="4005263" algn="r"/>
              </a:tabLs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959100" algn="r"/>
                <a:tab pos="3203575" algn="r"/>
                <a:tab pos="4005263" algn="r"/>
              </a:tabLst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总计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564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硬件资源计划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32132"/>
              </p:ext>
            </p:extLst>
          </p:nvPr>
        </p:nvGraphicFramePr>
        <p:xfrm>
          <a:off x="612459" y="1275606"/>
          <a:ext cx="7911780" cy="2728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680">
                  <a:extLst>
                    <a:ext uri="{9D8B030D-6E8A-4147-A177-3AD203B41FA5}">
                      <a16:colId xmlns:a16="http://schemas.microsoft.com/office/drawing/2014/main" val="1219116429"/>
                    </a:ext>
                  </a:extLst>
                </a:gridCol>
                <a:gridCol w="1401232">
                  <a:extLst>
                    <a:ext uri="{9D8B030D-6E8A-4147-A177-3AD203B41FA5}">
                      <a16:colId xmlns:a16="http://schemas.microsoft.com/office/drawing/2014/main" val="2807360644"/>
                    </a:ext>
                  </a:extLst>
                </a:gridCol>
                <a:gridCol w="754421">
                  <a:extLst>
                    <a:ext uri="{9D8B030D-6E8A-4147-A177-3AD203B41FA5}">
                      <a16:colId xmlns:a16="http://schemas.microsoft.com/office/drawing/2014/main" val="3372297551"/>
                    </a:ext>
                  </a:extLst>
                </a:gridCol>
                <a:gridCol w="413490">
                  <a:extLst>
                    <a:ext uri="{9D8B030D-6E8A-4147-A177-3AD203B41FA5}">
                      <a16:colId xmlns:a16="http://schemas.microsoft.com/office/drawing/2014/main" val="251985502"/>
                    </a:ext>
                  </a:extLst>
                </a:gridCol>
                <a:gridCol w="385079">
                  <a:extLst>
                    <a:ext uri="{9D8B030D-6E8A-4147-A177-3AD203B41FA5}">
                      <a16:colId xmlns:a16="http://schemas.microsoft.com/office/drawing/2014/main" val="3175800545"/>
                    </a:ext>
                  </a:extLst>
                </a:gridCol>
                <a:gridCol w="347198">
                  <a:extLst>
                    <a:ext uri="{9D8B030D-6E8A-4147-A177-3AD203B41FA5}">
                      <a16:colId xmlns:a16="http://schemas.microsoft.com/office/drawing/2014/main" val="1100684508"/>
                    </a:ext>
                  </a:extLst>
                </a:gridCol>
                <a:gridCol w="754421">
                  <a:extLst>
                    <a:ext uri="{9D8B030D-6E8A-4147-A177-3AD203B41FA5}">
                      <a16:colId xmlns:a16="http://schemas.microsoft.com/office/drawing/2014/main" val="2190195839"/>
                    </a:ext>
                  </a:extLst>
                </a:gridCol>
                <a:gridCol w="413490">
                  <a:extLst>
                    <a:ext uri="{9D8B030D-6E8A-4147-A177-3AD203B41FA5}">
                      <a16:colId xmlns:a16="http://schemas.microsoft.com/office/drawing/2014/main" val="4073064220"/>
                    </a:ext>
                  </a:extLst>
                </a:gridCol>
                <a:gridCol w="1172769">
                  <a:extLst>
                    <a:ext uri="{9D8B030D-6E8A-4147-A177-3AD203B41FA5}">
                      <a16:colId xmlns:a16="http://schemas.microsoft.com/office/drawing/2014/main" val="835671273"/>
                    </a:ext>
                  </a:extLst>
                </a:gridCol>
              </a:tblGrid>
              <a:tr h="4546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计划存储数据</a:t>
                      </a: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量</a:t>
                      </a:r>
                      <a:endParaRPr lang="en-US" altLang="zh-CN" sz="1200" b="1" i="0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单位：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TB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服务器数量（单位：台）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带宽（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bps）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1894"/>
                  </a:ext>
                </a:extLst>
              </a:tr>
              <a:tr h="454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数据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存储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爬虫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ETL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MQ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数据分析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总计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56179"/>
                  </a:ext>
                </a:extLst>
              </a:tr>
              <a:tr h="4546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第一阶段（截止到</a:t>
                      </a:r>
                      <a:r>
                        <a:rPr lang="en-US" altLang="zh-CN" sz="1200" u="none" strike="noStrike" dirty="0">
                          <a:effectLst/>
                        </a:rPr>
                        <a:t>17/12/31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extLst>
                  <a:ext uri="{0D108BD9-81ED-4DB2-BD59-A6C34878D82A}">
                    <a16:rowId xmlns:a16="http://schemas.microsoft.com/office/drawing/2014/main" val="342291637"/>
                  </a:ext>
                </a:extLst>
              </a:tr>
              <a:tr h="4546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第二阶段（截止到</a:t>
                      </a:r>
                      <a:r>
                        <a:rPr lang="en-US" altLang="zh-CN" sz="1200" u="none" strike="noStrike" dirty="0">
                          <a:effectLst/>
                        </a:rPr>
                        <a:t>18/3/31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extLst>
                  <a:ext uri="{0D108BD9-81ED-4DB2-BD59-A6C34878D82A}">
                    <a16:rowId xmlns:a16="http://schemas.microsoft.com/office/drawing/2014/main" val="97067993"/>
                  </a:ext>
                </a:extLst>
              </a:tr>
              <a:tr h="4546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第三阶段（截止到</a:t>
                      </a:r>
                      <a:r>
                        <a:rPr lang="en-US" altLang="zh-CN" sz="1200" u="none" strike="noStrike">
                          <a:effectLst/>
                        </a:rPr>
                        <a:t>18/6/30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extLst>
                  <a:ext uri="{0D108BD9-81ED-4DB2-BD59-A6C34878D82A}">
                    <a16:rowId xmlns:a16="http://schemas.microsoft.com/office/drawing/2014/main" val="1613738852"/>
                  </a:ext>
                </a:extLst>
              </a:tr>
              <a:tr h="4546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第四阶段（截止到</a:t>
                      </a:r>
                      <a:r>
                        <a:rPr lang="en-US" altLang="zh-CN" sz="1200" u="none" strike="noStrike">
                          <a:effectLst/>
                        </a:rPr>
                        <a:t>18/12/31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7" marR="7657" marT="7657" marB="0" anchor="ctr"/>
                </a:tc>
                <a:extLst>
                  <a:ext uri="{0D108BD9-81ED-4DB2-BD59-A6C34878D82A}">
                    <a16:rowId xmlns:a16="http://schemas.microsoft.com/office/drawing/2014/main" val="380017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7226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项目团队成员</a:t>
            </a:r>
            <a:r>
              <a:rPr lang="zh-CN" altLang="en-US" dirty="0" smtClean="0"/>
              <a:t>和职责</a:t>
            </a:r>
            <a:r>
              <a:rPr lang="en-US" altLang="zh-CN" dirty="0" smtClean="0"/>
              <a:t>(R&amp;R)</a:t>
            </a:r>
            <a:endParaRPr lang="zh-CN" altLang="en-US" dirty="0"/>
          </a:p>
        </p:txBody>
      </p:sp>
      <p:graphicFrame>
        <p:nvGraphicFramePr>
          <p:cNvPr id="4" name="内容占位符 5" descr="组织结构图的顶部显示一个“项目经理”框，第二级显示一个“行政助理”框，位于底部的第三级显示四个“成员角色”框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999049"/>
              </p:ext>
            </p:extLst>
          </p:nvPr>
        </p:nvGraphicFramePr>
        <p:xfrm>
          <a:off x="430043" y="1131590"/>
          <a:ext cx="8277235" cy="365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5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-3" y="0"/>
            <a:ext cx="9144005" cy="5143500"/>
          </a:xfrm>
          <a:prstGeom prst="rect">
            <a:avLst/>
          </a:prstGeom>
          <a:solidFill>
            <a:srgbClr val="0033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628648" y="2121535"/>
            <a:ext cx="7886705" cy="894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9" tIns="34289" rIns="34289" bIns="34289" anchor="b">
            <a:normAutofit/>
          </a:bodyPr>
          <a:lstStyle/>
          <a:p>
            <a:pPr algn="ctr">
              <a:lnSpc>
                <a:spcPct val="90000"/>
              </a:lnSpc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smtClean="0"/>
              <a:t>Appendix</a:t>
            </a:r>
            <a:endParaRPr dirty="0"/>
          </a:p>
        </p:txBody>
      </p:sp>
      <p:pic>
        <p:nvPicPr>
          <p:cNvPr id="62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5150" y="3109622"/>
            <a:ext cx="993699" cy="378250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hape 622"/>
          <p:cNvSpPr/>
          <p:nvPr/>
        </p:nvSpPr>
        <p:spPr>
          <a:xfrm>
            <a:off x="124324" y="4905375"/>
            <a:ext cx="26797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0066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Copyright © 2017 Baozun. All rights reserved.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Baozun</a:t>
            </a:r>
            <a:r>
              <a:rPr lang="en-US" altLang="zh-CN" dirty="0" smtClean="0"/>
              <a:t> BRAIN</a:t>
            </a:r>
            <a:r>
              <a:rPr lang="zh-CN" altLang="en-US" dirty="0" smtClean="0"/>
              <a:t>运维保障计划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22" name="Group 42"/>
          <p:cNvGrpSpPr/>
          <p:nvPr/>
        </p:nvGrpSpPr>
        <p:grpSpPr>
          <a:xfrm>
            <a:off x="304199" y="924560"/>
            <a:ext cx="8804305" cy="3572214"/>
            <a:chOff x="158606" y="812660"/>
            <a:chExt cx="9095592" cy="5381754"/>
          </a:xfrm>
        </p:grpSpPr>
        <p:grpSp>
          <p:nvGrpSpPr>
            <p:cNvPr id="23" name="Group 43"/>
            <p:cNvGrpSpPr/>
            <p:nvPr/>
          </p:nvGrpSpPr>
          <p:grpSpPr>
            <a:xfrm>
              <a:off x="304800" y="1524000"/>
              <a:ext cx="8873198" cy="936614"/>
              <a:chOff x="304800" y="1426847"/>
              <a:chExt cx="8873198" cy="936614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2129498" y="1426848"/>
                <a:ext cx="6064260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dirty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集团创新</a:t>
                </a:r>
                <a:r>
                  <a:rPr lang="zh-CN" altLang="en-US" sz="1000" b="1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中心负责</a:t>
                </a:r>
                <a:r>
                  <a:rPr lang="en-US" altLang="zh-CN" sz="1000" b="1" kern="1200" dirty="0" err="1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Baozun</a:t>
                </a:r>
                <a:r>
                  <a:rPr lang="en-US" altLang="zh-CN" sz="1000" b="1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BRAIN</a:t>
                </a:r>
                <a:r>
                  <a:rPr lang="zh-CN" altLang="en-US" sz="1000" b="1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运营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58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运营负责部门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TextBox 59"/>
              <p:cNvSpPr txBox="1"/>
              <p:nvPr/>
            </p:nvSpPr>
            <p:spPr>
              <a:xfrm>
                <a:off x="2129498" y="1760671"/>
                <a:ext cx="7048500" cy="60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选择优秀的自动化运维工具，必须具备大屏监控</a:t>
                </a:r>
                <a:r>
                  <a:rPr lang="zh-CN" altLang="en-US" sz="1000" kern="1200" dirty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、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月度趋势分析等功能</a:t>
                </a:r>
                <a:endPara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招聘有丰富自动化运维经验和云平台运维经验的人员</a:t>
                </a: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4" name="Group 44"/>
            <p:cNvGrpSpPr/>
            <p:nvPr/>
          </p:nvGrpSpPr>
          <p:grpSpPr>
            <a:xfrm>
              <a:off x="304800" y="2768600"/>
              <a:ext cx="8931120" cy="936612"/>
              <a:chOff x="304800" y="1426847"/>
              <a:chExt cx="8931120" cy="936612"/>
            </a:xfrm>
          </p:grpSpPr>
          <p:sp>
            <p:nvSpPr>
              <p:cNvPr id="34" name="Rectangle 4"/>
              <p:cNvSpPr>
                <a:spLocks noChangeArrowheads="1"/>
              </p:cNvSpPr>
              <p:nvPr/>
            </p:nvSpPr>
            <p:spPr bwMode="gray">
              <a:xfrm>
                <a:off x="2129497" y="1426848"/>
                <a:ext cx="6064261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noProof="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完善的上线管理机制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55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noProof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运营计划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TextBox 56"/>
              <p:cNvSpPr txBox="1"/>
              <p:nvPr/>
            </p:nvSpPr>
            <p:spPr>
              <a:xfrm>
                <a:off x="2129498" y="1760670"/>
                <a:ext cx="7106422" cy="602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上线管理：产品监控、应用部署、性能测试和调优</a:t>
                </a:r>
                <a:endParaRPr lang="en-US" altLang="zh-CN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设计优秀架构，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便于新功能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上线和后期优化</a:t>
                </a:r>
                <a:endParaRPr lang="en-US" altLang="zh-CN" sz="1000" kern="120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5" name="Group 45"/>
            <p:cNvGrpSpPr/>
            <p:nvPr/>
          </p:nvGrpSpPr>
          <p:grpSpPr>
            <a:xfrm>
              <a:off x="304800" y="4013200"/>
              <a:ext cx="8931120" cy="936614"/>
              <a:chOff x="304800" y="1426847"/>
              <a:chExt cx="8931120" cy="936614"/>
            </a:xfrm>
          </p:grpSpPr>
          <p:sp>
            <p:nvSpPr>
              <p:cNvPr id="31" name="Rectangle 4"/>
              <p:cNvSpPr>
                <a:spLocks noChangeArrowheads="1"/>
              </p:cNvSpPr>
              <p:nvPr/>
            </p:nvSpPr>
            <p:spPr bwMode="gray">
              <a:xfrm>
                <a:off x="2129497" y="1426848"/>
                <a:ext cx="6011241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数据安全是重中之重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52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b="1" kern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信息安全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TextBox 53"/>
              <p:cNvSpPr txBox="1"/>
              <p:nvPr/>
            </p:nvSpPr>
            <p:spPr>
              <a:xfrm>
                <a:off x="2129498" y="1760671"/>
                <a:ext cx="7106422" cy="60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安全防护平台（</a:t>
                </a: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DD</a:t>
                </a:r>
                <a:r>
                  <a:rPr lang="en-US" altLang="zh-CN" sz="1000" kern="1200" dirty="0" err="1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os</a:t>
                </a:r>
                <a:r>
                  <a:rPr lang="en-US" altLang="zh-CN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, IPS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），网络流量监控，内网探测</a:t>
                </a: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ARP SCAN SNIFFER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物理安全：访问控制、风火水电；系统安全</a:t>
                </a: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" name="Group 46"/>
            <p:cNvGrpSpPr/>
            <p:nvPr/>
          </p:nvGrpSpPr>
          <p:grpSpPr>
            <a:xfrm>
              <a:off x="304800" y="5257800"/>
              <a:ext cx="8949398" cy="936614"/>
              <a:chOff x="304800" y="1426847"/>
              <a:chExt cx="8949398" cy="936614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gray">
              <a:xfrm>
                <a:off x="2129498" y="1426848"/>
                <a:ext cx="6011240" cy="333823"/>
              </a:xfrm>
              <a:prstGeom prst="rect">
                <a:avLst/>
              </a:prstGeom>
              <a:gradFill rotWithShape="0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制定完善的应急预案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49"/>
              <p:cNvSpPr/>
              <p:nvPr/>
            </p:nvSpPr>
            <p:spPr>
              <a:xfrm>
                <a:off x="304800" y="1426847"/>
                <a:ext cx="1447800" cy="857043"/>
              </a:xfrm>
              <a:prstGeom prst="rect">
                <a:avLst/>
              </a:prstGeom>
              <a:gradFill rotWithShape="1">
                <a:gsLst>
                  <a:gs pos="0">
                    <a:srgbClr val="575757">
                      <a:shade val="51000"/>
                      <a:satMod val="130000"/>
                    </a:srgbClr>
                  </a:gs>
                  <a:gs pos="80000">
                    <a:srgbClr val="575757">
                      <a:shade val="93000"/>
                      <a:satMod val="130000"/>
                    </a:srgbClr>
                  </a:gs>
                  <a:gs pos="100000">
                    <a:srgbClr val="5757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75757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应急预案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TextBox 50"/>
              <p:cNvSpPr txBox="1"/>
              <p:nvPr/>
            </p:nvSpPr>
            <p:spPr>
              <a:xfrm>
                <a:off x="2129498" y="1760671"/>
                <a:ext cx="7124700" cy="60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制定双十一、</a:t>
                </a: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618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等重大营销活动的运维应急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预案</a:t>
                </a:r>
                <a:endPara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5454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制定日常系统故障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、宕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机等</a:t>
                </a:r>
                <a:r>
                  <a:rPr lang="zh-CN" altLang="en-US" sz="1000" kern="1200" dirty="0" smtClean="0">
                    <a:solidFill>
                      <a:srgbClr val="4545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应急预案</a:t>
                </a: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7" name="TextBox 47"/>
            <p:cNvSpPr txBox="1"/>
            <p:nvPr/>
          </p:nvSpPr>
          <p:spPr>
            <a:xfrm>
              <a:off x="158606" y="812660"/>
              <a:ext cx="6019800" cy="4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45A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云时代运维保障比传统运维保障难度更大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45AB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537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283718"/>
            <a:ext cx="7911157" cy="464519"/>
          </a:xfrm>
        </p:spPr>
        <p:txBody>
          <a:bodyPr/>
          <a:lstStyle/>
          <a:p>
            <a:pPr algn="ctr"/>
            <a:r>
              <a:rPr lang="zh-CN" altLang="en-US" dirty="0" smtClean="0"/>
              <a:t>市场和竞品分析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62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国内大数据市场，“钱”途无量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85" y="1176153"/>
            <a:ext cx="6304351" cy="34020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2120" y="4829769"/>
            <a:ext cx="3312368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数据来源：</a:t>
            </a:r>
            <a:r>
              <a:rPr kumimoji="0" lang="en-US" altLang="zh-CN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《2016</a:t>
            </a:r>
            <a:r>
              <a:rPr kumimoji="0" lang="zh-CN" alt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年中国大数据</a:t>
            </a:r>
            <a:r>
              <a:rPr lang="zh-CN" altLang="en-US" sz="800" dirty="0"/>
              <a:t>市场</a:t>
            </a:r>
            <a:r>
              <a:rPr kumimoji="0" lang="zh-CN" alt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研究报告</a:t>
            </a:r>
            <a:r>
              <a:rPr kumimoji="0" lang="en-US" altLang="zh-CN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》by </a:t>
            </a:r>
            <a:r>
              <a:rPr kumimoji="0" lang="zh-CN" alt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移动信息化研究中心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23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竞品分析</a:t>
            </a:r>
            <a:endParaRPr lang="zh-CN" altLang="en-US" dirty="0"/>
          </a:p>
        </p:txBody>
      </p:sp>
      <p:sp>
        <p:nvSpPr>
          <p:cNvPr id="68" name="Rectangle 104"/>
          <p:cNvSpPr/>
          <p:nvPr/>
        </p:nvSpPr>
        <p:spPr bwMode="gray">
          <a:xfrm>
            <a:off x="150311" y="1120302"/>
            <a:ext cx="8819534" cy="2233904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extBox 105"/>
          <p:cNvSpPr txBox="1"/>
          <p:nvPr/>
        </p:nvSpPr>
        <p:spPr bwMode="gray">
          <a:xfrm>
            <a:off x="210017" y="1221419"/>
            <a:ext cx="1120821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1200" noProof="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主流大</a:t>
            </a:r>
            <a:r>
              <a:rPr lang="zh-CN" altLang="en-US" sz="1000" b="1" kern="1200" noProof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数据产品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 </a:t>
            </a:r>
          </a:p>
        </p:txBody>
      </p:sp>
      <p:cxnSp>
        <p:nvCxnSpPr>
          <p:cNvPr id="70" name="Straight Connector 59"/>
          <p:cNvCxnSpPr>
            <a:cxnSpLocks noChangeShapeType="1"/>
          </p:cNvCxnSpPr>
          <p:nvPr/>
        </p:nvCxnSpPr>
        <p:spPr bwMode="gray">
          <a:xfrm>
            <a:off x="215637" y="1447347"/>
            <a:ext cx="8683197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headEnd/>
            <a:tailEnd/>
          </a:ln>
          <a:effectLst/>
          <a:extLst/>
        </p:spPr>
      </p:cxnSp>
      <p:sp>
        <p:nvSpPr>
          <p:cNvPr id="71" name="TextBox 116"/>
          <p:cNvSpPr txBox="1"/>
          <p:nvPr/>
        </p:nvSpPr>
        <p:spPr bwMode="gray">
          <a:xfrm>
            <a:off x="210017" y="1517501"/>
            <a:ext cx="736099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企业</a:t>
            </a:r>
            <a:r>
              <a:rPr lang="zh-CN" altLang="en-US" sz="1000" b="1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图谱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 </a:t>
            </a:r>
          </a:p>
        </p:txBody>
      </p:sp>
      <p:sp>
        <p:nvSpPr>
          <p:cNvPr id="72" name="TextBox 117"/>
          <p:cNvSpPr txBox="1"/>
          <p:nvPr/>
        </p:nvSpPr>
        <p:spPr bwMode="gray">
          <a:xfrm>
            <a:off x="210017" y="1659236"/>
            <a:ext cx="2492990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根据企业客户特性，进行商品、商机推荐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73" name="TextBox 118"/>
          <p:cNvSpPr txBox="1"/>
          <p:nvPr/>
        </p:nvSpPr>
        <p:spPr bwMode="gray">
          <a:xfrm>
            <a:off x="210017" y="1877376"/>
            <a:ext cx="697627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画像分析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74" name="TextBox 119"/>
          <p:cNvSpPr txBox="1"/>
          <p:nvPr/>
        </p:nvSpPr>
        <p:spPr bwMode="gray">
          <a:xfrm>
            <a:off x="210017" y="2019111"/>
            <a:ext cx="3134191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整合用户数据，全方位分析用户各种行为之间关联性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75" name="TextBox 121"/>
          <p:cNvSpPr txBox="1"/>
          <p:nvPr/>
        </p:nvSpPr>
        <p:spPr bwMode="gray">
          <a:xfrm>
            <a:off x="210017" y="2237251"/>
            <a:ext cx="697627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人脸识别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76" name="TextBox 164"/>
          <p:cNvSpPr txBox="1"/>
          <p:nvPr/>
        </p:nvSpPr>
        <p:spPr bwMode="gray">
          <a:xfrm>
            <a:off x="210017" y="2370323"/>
            <a:ext cx="2040943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精</a:t>
            </a:r>
            <a:r>
              <a:rPr lang="zh-CN" altLang="en-US" sz="1000" b="1" kern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准实现图像</a:t>
            </a:r>
            <a:r>
              <a:rPr lang="en-US" altLang="zh-CN" sz="1000" b="1" kern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/</a:t>
            </a:r>
            <a:r>
              <a:rPr lang="zh-CN" altLang="en-US" sz="1000" b="1" kern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视频中的人脸检测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77" name="TextBox 192"/>
          <p:cNvSpPr txBox="1"/>
          <p:nvPr/>
        </p:nvSpPr>
        <p:spPr bwMode="gray">
          <a:xfrm>
            <a:off x="210017" y="2588464"/>
            <a:ext cx="697627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推荐引擎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78" name="TextBox 193"/>
          <p:cNvSpPr txBox="1"/>
          <p:nvPr/>
        </p:nvSpPr>
        <p:spPr bwMode="gray">
          <a:xfrm>
            <a:off x="210017" y="2738860"/>
            <a:ext cx="697627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商品推荐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79" name="TextBox 194"/>
          <p:cNvSpPr txBox="1"/>
          <p:nvPr/>
        </p:nvSpPr>
        <p:spPr bwMode="gray">
          <a:xfrm>
            <a:off x="210017" y="2957002"/>
            <a:ext cx="697627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120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营销引擎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sp>
        <p:nvSpPr>
          <p:cNvPr id="80" name="TextBox 195"/>
          <p:cNvSpPr txBox="1"/>
          <p:nvPr/>
        </p:nvSpPr>
        <p:spPr bwMode="gray">
          <a:xfrm>
            <a:off x="210017" y="3105986"/>
            <a:ext cx="1210588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91440" tIns="0" rIns="91440" bIns="0" rtlCol="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主要用于广告推广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31840" y="1191346"/>
            <a:ext cx="928826" cy="2008461"/>
            <a:chOff x="3419872" y="1191346"/>
            <a:chExt cx="928826" cy="2008461"/>
          </a:xfrm>
        </p:grpSpPr>
        <p:sp>
          <p:nvSpPr>
            <p:cNvPr id="81" name="TextBox 241"/>
            <p:cNvSpPr txBox="1"/>
            <p:nvPr/>
          </p:nvSpPr>
          <p:spPr>
            <a:xfrm>
              <a:off x="3419872" y="1191346"/>
              <a:ext cx="9288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阿里云</a:t>
              </a:r>
              <a:r>
                <a:rPr lang="en-US" altLang="zh-CN" sz="1000" b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</a:t>
              </a:r>
              <a:r>
                <a:rPr lang="zh-CN" altLang="en-US" sz="1000" b="1" kern="1200" noProof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数加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AutoShape 8"/>
            <p:cNvSpPr>
              <a:spLocks noChangeArrowheads="1"/>
            </p:cNvSpPr>
            <p:nvPr/>
          </p:nvSpPr>
          <p:spPr bwMode="gray">
            <a:xfrm>
              <a:off x="3701863" y="15353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endParaRPr>
            </a:p>
          </p:txBody>
        </p:sp>
        <p:sp>
          <p:nvSpPr>
            <p:cNvPr id="83" name="AutoShape 8"/>
            <p:cNvSpPr>
              <a:spLocks noChangeArrowheads="1"/>
            </p:cNvSpPr>
            <p:nvPr/>
          </p:nvSpPr>
          <p:spPr bwMode="gray">
            <a:xfrm>
              <a:off x="3701863" y="1906410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84" name="AutoShape 8"/>
            <p:cNvSpPr>
              <a:spLocks noChangeArrowheads="1"/>
            </p:cNvSpPr>
            <p:nvPr/>
          </p:nvSpPr>
          <p:spPr bwMode="gray">
            <a:xfrm>
              <a:off x="3701863" y="2250812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anose="05000000000000000000" pitchFamily="2" charset="2"/>
                </a:rPr>
                <a:t> </a:t>
              </a:r>
            </a:p>
          </p:txBody>
        </p:sp>
        <p:sp>
          <p:nvSpPr>
            <p:cNvPr id="85" name="AutoShape 8"/>
            <p:cNvSpPr>
              <a:spLocks noChangeArrowheads="1"/>
            </p:cNvSpPr>
            <p:nvPr/>
          </p:nvSpPr>
          <p:spPr bwMode="gray">
            <a:xfrm>
              <a:off x="3701863" y="2610687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86" name="AutoShape 8"/>
            <p:cNvSpPr>
              <a:spLocks noChangeArrowheads="1"/>
            </p:cNvSpPr>
            <p:nvPr/>
          </p:nvSpPr>
          <p:spPr bwMode="gray">
            <a:xfrm>
              <a:off x="3701863" y="29748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</p:grpSp>
      <p:cxnSp>
        <p:nvCxnSpPr>
          <p:cNvPr id="87" name="Straight Connector 197"/>
          <p:cNvCxnSpPr/>
          <p:nvPr/>
        </p:nvCxnSpPr>
        <p:spPr>
          <a:xfrm>
            <a:off x="150311" y="3666783"/>
            <a:ext cx="4288938" cy="0"/>
          </a:xfrm>
          <a:prstGeom prst="line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198"/>
          <p:cNvSpPr txBox="1"/>
          <p:nvPr/>
        </p:nvSpPr>
        <p:spPr>
          <a:xfrm>
            <a:off x="1926729" y="3417856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120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分析结果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89" name="TextBox 199"/>
          <p:cNvSpPr txBox="1"/>
          <p:nvPr/>
        </p:nvSpPr>
        <p:spPr>
          <a:xfrm>
            <a:off x="159224" y="3722369"/>
            <a:ext cx="434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marR="0" lvl="0" indent="-2317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00" kern="1200" noProof="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国内主流互联网公司的大数据产品大同小异，主要集中在企业图谱、人脸识别、图像识别</a:t>
            </a: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、用户画像、广告推广和商品推广等功能</a:t>
            </a:r>
            <a:endParaRPr kumimoji="0" lang="en-US" sz="10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TextBox 200"/>
          <p:cNvSpPr txBox="1"/>
          <p:nvPr/>
        </p:nvSpPr>
        <p:spPr>
          <a:xfrm>
            <a:off x="166571" y="4208799"/>
            <a:ext cx="451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marR="0" lvl="0" indent="-2317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00" kern="1200" noProof="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市面产品大多提供开发接口调用服务，使用步骤简单，主要差异在于各家数据源和数据量不同，导致各家产品性能和优势领域不同。</a:t>
            </a:r>
            <a:endParaRPr kumimoji="0" lang="en-US" sz="1000" i="0" u="none" strike="noStrike" kern="1200" cap="none" spc="0" normalizeH="0" baseline="0" noProof="0" dirty="0" smtClean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1" name="Straight Connector 201"/>
          <p:cNvCxnSpPr/>
          <p:nvPr/>
        </p:nvCxnSpPr>
        <p:spPr>
          <a:xfrm>
            <a:off x="4681812" y="3666783"/>
            <a:ext cx="4288938" cy="0"/>
          </a:xfrm>
          <a:prstGeom prst="line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202"/>
          <p:cNvSpPr txBox="1"/>
          <p:nvPr/>
        </p:nvSpPr>
        <p:spPr>
          <a:xfrm>
            <a:off x="6413349" y="341785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宝尊的机会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TextBox 203"/>
          <p:cNvSpPr txBox="1"/>
          <p:nvPr/>
        </p:nvSpPr>
        <p:spPr>
          <a:xfrm>
            <a:off x="4690725" y="3722369"/>
            <a:ext cx="428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zh-CN" alt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拥有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众多品牌方资源和全渠道电商业务数据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TextBox 204"/>
          <p:cNvSpPr txBox="1"/>
          <p:nvPr/>
        </p:nvSpPr>
        <p:spPr>
          <a:xfrm>
            <a:off x="4698072" y="4208800"/>
            <a:ext cx="428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zh-CN" altLang="en-US" sz="1000" kern="1200" dirty="0" smtClean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专注电商，垂直领域数据产品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28877" y="1191346"/>
            <a:ext cx="928826" cy="2008461"/>
            <a:chOff x="4621571" y="1191346"/>
            <a:chExt cx="928826" cy="2008461"/>
          </a:xfrm>
        </p:grpSpPr>
        <p:sp>
          <p:nvSpPr>
            <p:cNvPr id="95" name="TextBox 235"/>
            <p:cNvSpPr txBox="1"/>
            <p:nvPr/>
          </p:nvSpPr>
          <p:spPr>
            <a:xfrm>
              <a:off x="4621571" y="1191346"/>
              <a:ext cx="9288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kern="1200" dirty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腾讯云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</a:p>
          </p:txBody>
        </p:sp>
        <p:sp>
          <p:nvSpPr>
            <p:cNvPr id="96" name="AutoShape 8"/>
            <p:cNvSpPr>
              <a:spLocks noChangeArrowheads="1"/>
            </p:cNvSpPr>
            <p:nvPr/>
          </p:nvSpPr>
          <p:spPr bwMode="gray">
            <a:xfrm>
              <a:off x="4908162" y="15353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97" name="AutoShape 8"/>
            <p:cNvSpPr>
              <a:spLocks noChangeArrowheads="1"/>
            </p:cNvSpPr>
            <p:nvPr/>
          </p:nvSpPr>
          <p:spPr bwMode="gray">
            <a:xfrm>
              <a:off x="4908162" y="1895268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98" name="AutoShape 8"/>
            <p:cNvSpPr>
              <a:spLocks noChangeArrowheads="1"/>
            </p:cNvSpPr>
            <p:nvPr/>
          </p:nvSpPr>
          <p:spPr bwMode="gray">
            <a:xfrm>
              <a:off x="4908162" y="2250812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gray">
            <a:xfrm>
              <a:off x="4908162" y="2610687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100" name="AutoShape 8"/>
            <p:cNvSpPr>
              <a:spLocks noChangeArrowheads="1"/>
            </p:cNvSpPr>
            <p:nvPr/>
          </p:nvSpPr>
          <p:spPr bwMode="gray">
            <a:xfrm>
              <a:off x="4908162" y="29748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18005" y="1191346"/>
            <a:ext cx="928826" cy="2008461"/>
            <a:chOff x="7220022" y="1191346"/>
            <a:chExt cx="928826" cy="2008461"/>
          </a:xfrm>
        </p:grpSpPr>
        <p:sp>
          <p:nvSpPr>
            <p:cNvPr id="101" name="TextBox 229"/>
            <p:cNvSpPr txBox="1"/>
            <p:nvPr/>
          </p:nvSpPr>
          <p:spPr>
            <a:xfrm>
              <a:off x="7220022" y="1191346"/>
              <a:ext cx="9288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百度云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AutoShape 8"/>
            <p:cNvSpPr>
              <a:spLocks noChangeArrowheads="1"/>
            </p:cNvSpPr>
            <p:nvPr/>
          </p:nvSpPr>
          <p:spPr bwMode="gray">
            <a:xfrm>
              <a:off x="7506613" y="15353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03" name="AutoShape 8"/>
            <p:cNvSpPr>
              <a:spLocks noChangeArrowheads="1"/>
            </p:cNvSpPr>
            <p:nvPr/>
          </p:nvSpPr>
          <p:spPr bwMode="gray">
            <a:xfrm>
              <a:off x="7506613" y="1895268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04" name="AutoShape 8"/>
            <p:cNvSpPr>
              <a:spLocks noChangeArrowheads="1"/>
            </p:cNvSpPr>
            <p:nvPr/>
          </p:nvSpPr>
          <p:spPr bwMode="gray">
            <a:xfrm>
              <a:off x="7506613" y="2250812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05" name="AutoShape 8"/>
            <p:cNvSpPr>
              <a:spLocks noChangeArrowheads="1"/>
            </p:cNvSpPr>
            <p:nvPr/>
          </p:nvSpPr>
          <p:spPr bwMode="gray">
            <a:xfrm>
              <a:off x="7506613" y="2610687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06" name="AutoShape 8"/>
            <p:cNvSpPr>
              <a:spLocks noChangeArrowheads="1"/>
            </p:cNvSpPr>
            <p:nvPr/>
          </p:nvSpPr>
          <p:spPr bwMode="gray">
            <a:xfrm>
              <a:off x="7506613" y="29748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endParaRPr>
            </a:p>
          </p:txBody>
        </p:sp>
      </p:grpSp>
      <p:cxnSp>
        <p:nvCxnSpPr>
          <p:cNvPr id="107" name="Straight Connector 59"/>
          <p:cNvCxnSpPr>
            <a:cxnSpLocks noChangeShapeType="1"/>
          </p:cNvCxnSpPr>
          <p:nvPr/>
        </p:nvCxnSpPr>
        <p:spPr bwMode="gray">
          <a:xfrm>
            <a:off x="6948264" y="1503188"/>
            <a:ext cx="0" cy="173427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ot"/>
            <a:headEnd/>
            <a:tailEnd/>
          </a:ln>
          <a:effectLst/>
          <a:extLst/>
        </p:spPr>
      </p:cxnSp>
      <p:grpSp>
        <p:nvGrpSpPr>
          <p:cNvPr id="6" name="组合 5"/>
          <p:cNvGrpSpPr/>
          <p:nvPr/>
        </p:nvGrpSpPr>
        <p:grpSpPr>
          <a:xfrm>
            <a:off x="4925914" y="1191346"/>
            <a:ext cx="1123880" cy="2014106"/>
            <a:chOff x="5823270" y="1191346"/>
            <a:chExt cx="1123880" cy="2014106"/>
          </a:xfrm>
        </p:grpSpPr>
        <p:sp>
          <p:nvSpPr>
            <p:cNvPr id="108" name="TextBox 223"/>
            <p:cNvSpPr txBox="1"/>
            <p:nvPr/>
          </p:nvSpPr>
          <p:spPr>
            <a:xfrm>
              <a:off x="5823270" y="1191346"/>
              <a:ext cx="1123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5454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京东云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AutoShape 8"/>
            <p:cNvSpPr>
              <a:spLocks noChangeArrowheads="1"/>
            </p:cNvSpPr>
            <p:nvPr/>
          </p:nvSpPr>
          <p:spPr bwMode="gray">
            <a:xfrm>
              <a:off x="6207387" y="1541630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110" name="AutoShape 8"/>
            <p:cNvSpPr>
              <a:spLocks noChangeArrowheads="1"/>
            </p:cNvSpPr>
            <p:nvPr/>
          </p:nvSpPr>
          <p:spPr bwMode="gray">
            <a:xfrm>
              <a:off x="6207387" y="1901505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111" name="AutoShape 8"/>
            <p:cNvSpPr>
              <a:spLocks noChangeArrowheads="1"/>
            </p:cNvSpPr>
            <p:nvPr/>
          </p:nvSpPr>
          <p:spPr bwMode="gray">
            <a:xfrm>
              <a:off x="6207387" y="2257049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 algn="ctr" hangingPunct="1"/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112" name="AutoShape 8"/>
            <p:cNvSpPr>
              <a:spLocks noChangeArrowheads="1"/>
            </p:cNvSpPr>
            <p:nvPr/>
          </p:nvSpPr>
          <p:spPr bwMode="gray">
            <a:xfrm>
              <a:off x="6207387" y="2616924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113" name="AutoShape 8"/>
            <p:cNvSpPr>
              <a:spLocks noChangeArrowheads="1"/>
            </p:cNvSpPr>
            <p:nvPr/>
          </p:nvSpPr>
          <p:spPr bwMode="gray">
            <a:xfrm>
              <a:off x="6207386" y="2980538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116" name="Group 250"/>
          <p:cNvGrpSpPr/>
          <p:nvPr/>
        </p:nvGrpSpPr>
        <p:grpSpPr>
          <a:xfrm>
            <a:off x="3223212" y="4794806"/>
            <a:ext cx="988749" cy="153888"/>
            <a:chOff x="5501288" y="6473709"/>
            <a:chExt cx="931835" cy="210958"/>
          </a:xfrm>
        </p:grpSpPr>
        <p:sp>
          <p:nvSpPr>
            <p:cNvPr id="124" name="AutoShape 10"/>
            <p:cNvSpPr>
              <a:spLocks noChangeArrowheads="1"/>
            </p:cNvSpPr>
            <p:nvPr/>
          </p:nvSpPr>
          <p:spPr bwMode="gray">
            <a:xfrm>
              <a:off x="5501288" y="6475391"/>
              <a:ext cx="117475" cy="11887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endParaRPr>
            </a:p>
          </p:txBody>
        </p:sp>
        <p:sp>
          <p:nvSpPr>
            <p:cNvPr id="125" name="Rectangle 259"/>
            <p:cNvSpPr>
              <a:spLocks noChangeArrowheads="1"/>
            </p:cNvSpPr>
            <p:nvPr/>
          </p:nvSpPr>
          <p:spPr bwMode="gray">
            <a:xfrm>
              <a:off x="5707973" y="6473709"/>
              <a:ext cx="725150" cy="210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具备相关</a:t>
              </a:r>
              <a:r>
                <a:rPr lang="zh-CN" altLang="en-US" sz="1000" dirty="0" smtClean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Group 252"/>
          <p:cNvGrpSpPr/>
          <p:nvPr/>
        </p:nvGrpSpPr>
        <p:grpSpPr>
          <a:xfrm>
            <a:off x="5004050" y="4794806"/>
            <a:ext cx="1069499" cy="153888"/>
            <a:chOff x="4780921" y="6473709"/>
            <a:chExt cx="1007935" cy="210959"/>
          </a:xfrm>
        </p:grpSpPr>
        <p:sp>
          <p:nvSpPr>
            <p:cNvPr id="120" name="AutoShape 10"/>
            <p:cNvSpPr>
              <a:spLocks noChangeArrowheads="1"/>
            </p:cNvSpPr>
            <p:nvPr/>
          </p:nvSpPr>
          <p:spPr bwMode="gray">
            <a:xfrm>
              <a:off x="4780921" y="6475391"/>
              <a:ext cx="117475" cy="118872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21" name="Rectangle 255"/>
            <p:cNvSpPr>
              <a:spLocks noChangeArrowheads="1"/>
            </p:cNvSpPr>
            <p:nvPr/>
          </p:nvSpPr>
          <p:spPr bwMode="gray">
            <a:xfrm>
              <a:off x="4942847" y="6473709"/>
              <a:ext cx="846009" cy="21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</a:t>
              </a:r>
              <a:r>
                <a:rPr lang="zh-CN" altLang="en-US" sz="1000" dirty="0" smtClean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具备相关产品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9" name="Rectangle 253"/>
          <p:cNvSpPr/>
          <p:nvPr/>
        </p:nvSpPr>
        <p:spPr bwMode="gray">
          <a:xfrm>
            <a:off x="1697576" y="4749696"/>
            <a:ext cx="5670255" cy="16685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15042" y="1189771"/>
            <a:ext cx="928826" cy="2008461"/>
            <a:chOff x="8028384" y="1189771"/>
            <a:chExt cx="928826" cy="2008461"/>
          </a:xfrm>
        </p:grpSpPr>
        <p:sp>
          <p:nvSpPr>
            <p:cNvPr id="58" name="TextBox 229"/>
            <p:cNvSpPr txBox="1"/>
            <p:nvPr/>
          </p:nvSpPr>
          <p:spPr>
            <a:xfrm>
              <a:off x="8028384" y="1189771"/>
              <a:ext cx="9288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kern="1200" noProof="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宝</a:t>
              </a:r>
              <a:r>
                <a:rPr lang="zh-CN" altLang="en-US" sz="1000" b="1" kern="1200" noProof="0" dirty="0" smtClean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尊（当前）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AutoShape 8"/>
            <p:cNvSpPr>
              <a:spLocks noChangeArrowheads="1"/>
            </p:cNvSpPr>
            <p:nvPr/>
          </p:nvSpPr>
          <p:spPr bwMode="gray">
            <a:xfrm>
              <a:off x="8314975" y="1533818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r>
                <a:rPr lang="en-US" sz="1000" kern="120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60" name="AutoShape 8"/>
            <p:cNvSpPr>
              <a:spLocks noChangeArrowheads="1"/>
            </p:cNvSpPr>
            <p:nvPr/>
          </p:nvSpPr>
          <p:spPr bwMode="gray">
            <a:xfrm>
              <a:off x="8314975" y="18936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61" name="AutoShape 8"/>
            <p:cNvSpPr>
              <a:spLocks noChangeArrowheads="1"/>
            </p:cNvSpPr>
            <p:nvPr/>
          </p:nvSpPr>
          <p:spPr bwMode="gray">
            <a:xfrm>
              <a:off x="8314975" y="2249237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62" name="AutoShape 8"/>
            <p:cNvSpPr>
              <a:spLocks noChangeArrowheads="1"/>
            </p:cNvSpPr>
            <p:nvPr/>
          </p:nvSpPr>
          <p:spPr bwMode="gray">
            <a:xfrm>
              <a:off x="8314975" y="2609112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gray">
            <a:xfrm>
              <a:off x="8314975" y="2973318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12078" y="1189771"/>
            <a:ext cx="928826" cy="2008461"/>
            <a:chOff x="8028384" y="1189771"/>
            <a:chExt cx="928826" cy="2008461"/>
          </a:xfrm>
        </p:grpSpPr>
        <p:sp>
          <p:nvSpPr>
            <p:cNvPr id="114" name="TextBox 229"/>
            <p:cNvSpPr txBox="1"/>
            <p:nvPr/>
          </p:nvSpPr>
          <p:spPr>
            <a:xfrm>
              <a:off x="8028384" y="1189771"/>
              <a:ext cx="9288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kern="1200" noProof="0" dirty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宝</a:t>
              </a:r>
              <a:r>
                <a:rPr lang="zh-CN" altLang="en-US" sz="1000" b="1" kern="1200" noProof="0" dirty="0" smtClean="0">
                  <a:solidFill>
                    <a:srgbClr val="57575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尊（计划）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AutoShape 8"/>
            <p:cNvSpPr>
              <a:spLocks noChangeArrowheads="1"/>
            </p:cNvSpPr>
            <p:nvPr/>
          </p:nvSpPr>
          <p:spPr bwMode="gray">
            <a:xfrm>
              <a:off x="8314975" y="1533818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r>
                <a:rPr lang="en-US" sz="1000" kern="12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" pitchFamily="2" charset="2"/>
                </a:rPr>
                <a:t> </a:t>
              </a:r>
            </a:p>
          </p:txBody>
        </p:sp>
        <p:sp>
          <p:nvSpPr>
            <p:cNvPr id="117" name="AutoShape 8"/>
            <p:cNvSpPr>
              <a:spLocks noChangeArrowheads="1"/>
            </p:cNvSpPr>
            <p:nvPr/>
          </p:nvSpPr>
          <p:spPr bwMode="gray">
            <a:xfrm>
              <a:off x="8314975" y="1893693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22" name="AutoShape 8"/>
            <p:cNvSpPr>
              <a:spLocks noChangeArrowheads="1"/>
            </p:cNvSpPr>
            <p:nvPr/>
          </p:nvSpPr>
          <p:spPr bwMode="gray">
            <a:xfrm>
              <a:off x="8314975" y="2249237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23" name="AutoShape 8"/>
            <p:cNvSpPr>
              <a:spLocks noChangeArrowheads="1"/>
            </p:cNvSpPr>
            <p:nvPr/>
          </p:nvSpPr>
          <p:spPr bwMode="gray">
            <a:xfrm>
              <a:off x="8314975" y="2609112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  <p:sp>
          <p:nvSpPr>
            <p:cNvPr id="126" name="AutoShape 8"/>
            <p:cNvSpPr>
              <a:spLocks noChangeArrowheads="1"/>
            </p:cNvSpPr>
            <p:nvPr/>
          </p:nvSpPr>
          <p:spPr bwMode="gray">
            <a:xfrm>
              <a:off x="8314975" y="2973318"/>
              <a:ext cx="355645" cy="22491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ysClr val="window" lastClr="FFFFFF">
                  <a:lumMod val="75000"/>
                </a:sys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hangingPunct="1"/>
              <a:endParaRPr lang="en-US" sz="1000" kern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796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283718"/>
            <a:ext cx="7911157" cy="464519"/>
          </a:xfrm>
        </p:spPr>
        <p:txBody>
          <a:bodyPr/>
          <a:lstStyle/>
          <a:p>
            <a:pPr algn="ctr"/>
            <a:r>
              <a:rPr lang="en-US" altLang="zh-CN" dirty="0" err="1" smtClean="0"/>
              <a:t>Baozun</a:t>
            </a:r>
            <a:r>
              <a:rPr lang="en-US" altLang="zh-CN" dirty="0" smtClean="0"/>
              <a:t> BRAIN </a:t>
            </a:r>
            <a:r>
              <a:rPr lang="zh-CN" altLang="en-US" dirty="0"/>
              <a:t>应用架构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624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系统</a:t>
            </a:r>
            <a:r>
              <a:rPr lang="zh-CN" altLang="en-US" dirty="0" smtClean="0">
                <a:latin typeface="+mj-ea"/>
                <a:ea typeface="+mj-ea"/>
              </a:rPr>
              <a:t>架构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06778" y="4108505"/>
            <a:ext cx="7087435" cy="6379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06778" y="3487802"/>
            <a:ext cx="7087435" cy="4600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06778" y="2674263"/>
            <a:ext cx="7087435" cy="6379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06778" y="1059582"/>
            <a:ext cx="7087435" cy="637953"/>
          </a:xfrm>
          <a:prstGeom prst="roundRect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1270" y="4173163"/>
            <a:ext cx="1202523" cy="508638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数据采集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DATA - Red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981270" y="3524725"/>
            <a:ext cx="1202523" cy="395384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数据存储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H/W - Gray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66289" y="2726613"/>
            <a:ext cx="1202523" cy="508638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分析算法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Gold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981270" y="1124240"/>
            <a:ext cx="1202523" cy="508638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分析应用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Apps- Green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421460" y="4156017"/>
            <a:ext cx="1830894" cy="50863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Internal Transaction  Data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4662529" y="4163531"/>
            <a:ext cx="1202523" cy="50863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Product Data </a:t>
            </a:r>
            <a:r>
              <a:rPr lang="zh-CN" altLang="en-US" sz="1200" dirty="0" smtClean="0">
                <a:latin typeface="+mj-ea"/>
                <a:ea typeface="+mj-ea"/>
              </a:rPr>
              <a:t> 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40511" y="4171217"/>
            <a:ext cx="1202523" cy="50863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Contextual Data</a:t>
            </a:r>
            <a:r>
              <a:rPr lang="zh-CN" altLang="en-US" sz="1200" dirty="0" smtClean="0">
                <a:latin typeface="+mj-ea"/>
                <a:ea typeface="+mj-ea"/>
              </a:rPr>
              <a:t> 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421460" y="3512417"/>
            <a:ext cx="5402485" cy="3953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+mj-ea"/>
                <a:ea typeface="+mj-ea"/>
              </a:rPr>
              <a:t>Hadoop</a:t>
            </a:r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</a:rPr>
              <a:t> Big Data Clusters</a:t>
            </a:r>
            <a:endParaRPr lang="zh-CN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47132" y="2726613"/>
            <a:ext cx="1202523" cy="508638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Offline Analysis</a:t>
            </a:r>
            <a:r>
              <a:rPr lang="zh-CN" altLang="en-US" sz="1200" dirty="0" smtClean="0">
                <a:latin typeface="+mj-ea"/>
                <a:ea typeface="+mj-ea"/>
              </a:rPr>
              <a:t> 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450496" y="2726613"/>
            <a:ext cx="1202523" cy="508638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Real-time Adjustment</a:t>
            </a:r>
            <a:r>
              <a:rPr lang="zh-CN" altLang="en-US" sz="1200" dirty="0" smtClean="0">
                <a:latin typeface="+mj-ea"/>
                <a:ea typeface="+mj-ea"/>
              </a:rPr>
              <a:t> 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217034" y="2712245"/>
            <a:ext cx="1298299" cy="508638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Visualization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632522" y="1111308"/>
            <a:ext cx="1417133" cy="50863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Omni-Channel Marketing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4450495" y="1111308"/>
            <a:ext cx="1414556" cy="50863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Operation Optimizations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312809" y="1124240"/>
            <a:ext cx="1330225" cy="50863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Brand Insights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899592" y="1864045"/>
            <a:ext cx="7087435" cy="6379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974084" y="1928703"/>
            <a:ext cx="1202523" cy="508638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知识图谱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DATA - Red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414274" y="1911558"/>
            <a:ext cx="1830894" cy="50863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Product Knowledge Graph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495010" y="1919071"/>
            <a:ext cx="1637841" cy="508638"/>
          </a:xfrm>
          <a:prstGeom prst="roundRect">
            <a:avLst/>
          </a:prstGeom>
          <a:solidFill>
            <a:srgbClr val="4031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Customer Knowledge Graph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6433325" y="1926758"/>
            <a:ext cx="1202523" cy="508638"/>
          </a:xfrm>
          <a:prstGeom prst="roundRect">
            <a:avLst/>
          </a:prstGeom>
          <a:solidFill>
            <a:srgbClr val="4031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Meta-data Graph </a:t>
            </a:r>
          </a:p>
        </p:txBody>
      </p:sp>
    </p:spTree>
    <p:extLst>
      <p:ext uri="{BB962C8B-B14F-4D97-AF65-F5344CB8AC3E}">
        <p14:creationId xmlns:p14="http://schemas.microsoft.com/office/powerpoint/2010/main" val="475708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系统组件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55077" y="1059582"/>
            <a:ext cx="7427168" cy="3746358"/>
            <a:chOff x="506626" y="1507039"/>
            <a:chExt cx="8180174" cy="4811069"/>
          </a:xfrm>
        </p:grpSpPr>
        <p:sp>
          <p:nvSpPr>
            <p:cNvPr id="21" name="圆角矩形 20"/>
            <p:cNvSpPr/>
            <p:nvPr/>
          </p:nvSpPr>
          <p:spPr>
            <a:xfrm>
              <a:off x="506626" y="5458712"/>
              <a:ext cx="5165125" cy="85939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JVM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758249" y="5458712"/>
              <a:ext cx="2928551" cy="85939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Hadoop Common JNI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06626" y="3499565"/>
              <a:ext cx="914400" cy="1835579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Flume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Log Data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Collector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06627" y="1513517"/>
              <a:ext cx="914400" cy="1858599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Sqoop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RDB Data Collector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19882" y="4475748"/>
              <a:ext cx="6023918" cy="85939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HDFS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Hadoop Distributed File System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19881" y="3491445"/>
              <a:ext cx="2150078" cy="85939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Hbase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Distributed Database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519881" y="2512721"/>
              <a:ext cx="2150077" cy="85939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Phoenix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Query execution engine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648832" y="2539128"/>
              <a:ext cx="914400" cy="279601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Zookeeper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Coordination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68811" y="2539128"/>
              <a:ext cx="1902940" cy="180020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YARN/MRv2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Cluster Resource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MapReduce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758249" y="2539128"/>
              <a:ext cx="1785551" cy="180020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Spark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Iterative In-Memory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Computation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519882" y="1513517"/>
              <a:ext cx="1309815" cy="85939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Phoenix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JDBC client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6195" y="1513516"/>
              <a:ext cx="1615646" cy="84086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Pig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Data Manipulation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615247" y="1522185"/>
              <a:ext cx="1334530" cy="84086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Hive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Structured Query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364626" y="1513517"/>
              <a:ext cx="1198605" cy="84086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MLLib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Data mining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023919" y="1507039"/>
              <a:ext cx="1254210" cy="84086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GraphX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Graph analysis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framework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12730" y="924560"/>
            <a:ext cx="7711861" cy="4060701"/>
            <a:chOff x="457199" y="1265019"/>
            <a:chExt cx="8229601" cy="4420119"/>
          </a:xfrm>
        </p:grpSpPr>
        <p:sp>
          <p:nvSpPr>
            <p:cNvPr id="4" name="矩形 3"/>
            <p:cNvSpPr/>
            <p:nvPr/>
          </p:nvSpPr>
          <p:spPr>
            <a:xfrm>
              <a:off x="457200" y="5255439"/>
              <a:ext cx="8229600" cy="4296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Hardware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4687029"/>
              <a:ext cx="8229600" cy="420130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Resource </a:t>
              </a:r>
              <a:r>
                <a:rPr lang="en-US" altLang="zh-CN" sz="1200" dirty="0">
                  <a:solidFill>
                    <a:schemeClr val="tx1"/>
                  </a:solidFill>
                </a:rPr>
                <a:t>scheduling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08822" y="1265020"/>
              <a:ext cx="2977977" cy="3317790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457199" y="1265019"/>
              <a:ext cx="2916196" cy="33177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" name="右箭头 7"/>
            <p:cNvSpPr/>
            <p:nvPr/>
          </p:nvSpPr>
          <p:spPr>
            <a:xfrm>
              <a:off x="3608172" y="3638878"/>
              <a:ext cx="1853513" cy="6710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Data Collection</a:t>
              </a:r>
              <a:endParaRPr lang="zh-CN" altLang="en-US" sz="1200" dirty="0"/>
            </a:p>
          </p:txBody>
        </p:sp>
        <p:sp>
          <p:nvSpPr>
            <p:cNvPr id="9" name="左箭头 8"/>
            <p:cNvSpPr/>
            <p:nvPr/>
          </p:nvSpPr>
          <p:spPr>
            <a:xfrm>
              <a:off x="3608172" y="1862104"/>
              <a:ext cx="1853513" cy="73007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Data Service API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78476" y="1370053"/>
              <a:ext cx="2335427" cy="301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Business Platform </a:t>
              </a:r>
              <a:endParaRPr lang="zh-CN" altLang="en-US" sz="120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468761" y="1370053"/>
              <a:ext cx="1458098" cy="301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Data Service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11655" y="3638878"/>
              <a:ext cx="2638172" cy="85743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DB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RDBMS/NoSQL)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11655" y="2731315"/>
              <a:ext cx="2638172" cy="85743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Business Processes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(CRM/OMS/WMS)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8568" y="1798421"/>
              <a:ext cx="2638172" cy="8574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User Interface</a:t>
              </a:r>
            </a:p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(APP/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WebStore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/POS)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8724" y="3638878"/>
              <a:ext cx="2638172" cy="8574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Distributed Storage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(HDFS/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HBase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8724" y="2731315"/>
              <a:ext cx="1319086" cy="85743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Real-time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Process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8724" y="1798421"/>
              <a:ext cx="2638172" cy="869092"/>
            </a:xfrm>
            <a:prstGeom prst="rect">
              <a:avLst/>
            </a:prstGeom>
            <a:solidFill>
              <a:srgbClr val="F7964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Data Product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(Recommend/Analysis)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90485" y="2731315"/>
              <a:ext cx="1212509" cy="863573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Offline Batch Process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40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18333</TotalTime>
  <Words>2106</Words>
  <Application>Microsoft Office PowerPoint</Application>
  <PresentationFormat>全屏显示(16:9)</PresentationFormat>
  <Paragraphs>481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GE Inspira Pitch</vt:lpstr>
      <vt:lpstr>宋体</vt:lpstr>
      <vt:lpstr>微软雅黑</vt:lpstr>
      <vt:lpstr>Arial</vt:lpstr>
      <vt:lpstr>Calibri</vt:lpstr>
      <vt:lpstr>Helvetica</vt:lpstr>
      <vt:lpstr>Segoe Print</vt:lpstr>
      <vt:lpstr>Segoe UI</vt:lpstr>
      <vt:lpstr>Times New Roman</vt:lpstr>
      <vt:lpstr>Wingdings</vt:lpstr>
      <vt:lpstr>Office 主题​​</vt:lpstr>
      <vt:lpstr>Baozun Brain项目计划 </vt:lpstr>
      <vt:lpstr>Content</vt:lpstr>
      <vt:lpstr>市场和竞品分析</vt:lpstr>
      <vt:lpstr>国内大数据市场，“钱”途无量</vt:lpstr>
      <vt:lpstr>竞品分析</vt:lpstr>
      <vt:lpstr>Baozun BRAIN 应用架构</vt:lpstr>
      <vt:lpstr>系统架构</vt:lpstr>
      <vt:lpstr>系统组件</vt:lpstr>
      <vt:lpstr>数据流</vt:lpstr>
      <vt:lpstr>商品知识图谱PKG</vt:lpstr>
      <vt:lpstr>客户知识图谱CKG</vt:lpstr>
      <vt:lpstr>应用场景-商品推荐</vt:lpstr>
      <vt:lpstr>应用场景-智能发货管理</vt:lpstr>
      <vt:lpstr>Baozun BRAIN与各系统之间的关系</vt:lpstr>
      <vt:lpstr>实施路线图和项目前期计划</vt:lpstr>
      <vt:lpstr>实施路线图</vt:lpstr>
      <vt:lpstr>前期项目计划</vt:lpstr>
      <vt:lpstr>风险管理</vt:lpstr>
      <vt:lpstr>Baozun BRAIN运维保障计划 </vt:lpstr>
      <vt:lpstr>需要的资源</vt:lpstr>
      <vt:lpstr>需要的资源</vt:lpstr>
      <vt:lpstr>硬件资源计划</vt:lpstr>
      <vt:lpstr>项目团队成员和职责(R&amp;R)</vt:lpstr>
      <vt:lpstr>PowerPoint 演示文稿</vt:lpstr>
      <vt:lpstr>Baozun BRAIN运维保障计划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网站更新搭建计划书  预计于2017年11月31日完成 </dc:title>
  <dc:creator>高坤</dc:creator>
  <cp:lastModifiedBy>温亮</cp:lastModifiedBy>
  <cp:revision>776</cp:revision>
  <dcterms:modified xsi:type="dcterms:W3CDTF">2017-09-25T12:01:18Z</dcterms:modified>
</cp:coreProperties>
</file>