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6" r:id="rId9"/>
    <p:sldId id="269" r:id="rId10"/>
    <p:sldId id="270" r:id="rId11"/>
    <p:sldId id="262" r:id="rId12"/>
    <p:sldId id="267" r:id="rId13"/>
    <p:sldId id="263" r:id="rId14"/>
    <p:sldId id="272" r:id="rId15"/>
    <p:sldId id="275" r:id="rId16"/>
    <p:sldId id="271" r:id="rId17"/>
    <p:sldId id="273" r:id="rId18"/>
    <p:sldId id="276" r:id="rId19"/>
    <p:sldId id="27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6831F-39A7-2E4A-8A81-23CD0B325A4C}" type="datetimeFigureOut">
              <a:rPr kumimoji="1" lang="zh-CN" altLang="en-US" smtClean="0"/>
              <a:t>15/3/26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9DC6-8C0B-CB49-B7D8-F74FBB211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97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Utf-7</a:t>
            </a:r>
            <a:r>
              <a:rPr kumimoji="1" lang="zh-CN" altLang="en-US" dirty="0" smtClean="0"/>
              <a:t>是在编码中以＋</a:t>
            </a:r>
            <a:r>
              <a:rPr kumimoji="1" lang="en-US" altLang="zh-CN" dirty="0" smtClean="0"/>
              <a:t>/v8</a:t>
            </a:r>
            <a:r>
              <a:rPr kumimoji="1" lang="zh-CN" altLang="en-US" dirty="0" smtClean="0"/>
              <a:t>开头，告诉系统采用的是什么格式；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Utf-7</a:t>
            </a:r>
            <a:r>
              <a:rPr kumimoji="1" lang="zh-CN" altLang="en-US" dirty="0" smtClean="0"/>
              <a:t>对</a:t>
            </a:r>
            <a:r>
              <a:rPr kumimoji="1" lang="en-US" altLang="zh-CN" baseline="0" dirty="0" smtClean="0"/>
              <a:t>&lt;&gt;</a:t>
            </a:r>
            <a:r>
              <a:rPr kumimoji="1" lang="zh-CN" altLang="en-US" baseline="0" dirty="0" smtClean="0"/>
              <a:t>的过滤存在问题，因为</a:t>
            </a:r>
            <a:r>
              <a:rPr kumimoji="1" lang="en-US" altLang="zh-CN" baseline="0" dirty="0" err="1" smtClean="0"/>
              <a:t>bom</a:t>
            </a:r>
            <a:r>
              <a:rPr kumimoji="1" lang="zh-CN" altLang="en-US" baseline="0" dirty="0" smtClean="0"/>
              <a:t>的特性，要求是文件开头的位置，所以空间有限；一般通过换行和空格让开这个位置；</a:t>
            </a:r>
            <a:endParaRPr kumimoji="1" lang="en-US" altLang="zh-CN" baseline="0" dirty="0" smtClean="0"/>
          </a:p>
          <a:p>
            <a:r>
              <a:rPr kumimoji="1" lang="zh-CN" altLang="en-US" dirty="0" smtClean="0"/>
              <a:t>文档：</a:t>
            </a:r>
            <a:r>
              <a:rPr kumimoji="1" lang="en-US" altLang="zh-CN" dirty="0" smtClean="0"/>
              <a:t>http://www.myhack58.com/Article/html/3/7/2011/29897.htm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19DC6-8C0B-CB49-B7D8-F74FBB2119A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8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安全测试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			——</a:t>
            </a:r>
            <a:r>
              <a:rPr kumimoji="1" lang="zh-CN" altLang="en-US" dirty="0" smtClean="0"/>
              <a:t>不二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 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session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token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Token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每次打开一个新的页面会给你一个新的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是页面渲染时，需要校验的应用赋予；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重新打开页面，会有新的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产生；</a:t>
            </a:r>
            <a:endParaRPr kumimoji="1" lang="en-US" altLang="zh-CN" dirty="0"/>
          </a:p>
          <a:p>
            <a:r>
              <a:rPr kumimoji="1" lang="zh-CN" altLang="en-US" dirty="0" smtClean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浏览器执行某操作，并抓包，然后在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浏览</a:t>
            </a:r>
            <a:r>
              <a:rPr kumimoji="1" lang="zh-CN" altLang="en-US" smtClean="0"/>
              <a:t>器中拼链接执</a:t>
            </a:r>
            <a:r>
              <a:rPr kumimoji="1" lang="zh-CN" altLang="en-US" smtClean="0"/>
              <a:t>行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896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漏洞</a:t>
            </a:r>
            <a:r>
              <a:rPr kumimoji="1" lang="zh-CN" altLang="en-US" dirty="0" smtClean="0">
                <a:sym typeface="Wingdings"/>
              </a:rPr>
              <a:t>（</a:t>
            </a:r>
            <a:r>
              <a:rPr kumimoji="1" lang="en-US" altLang="zh-CN" dirty="0" smtClean="0">
                <a:sym typeface="Wingdings"/>
              </a:rPr>
              <a:t>cross site scripting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zh-CN" altLang="zh-CN" dirty="0" smtClean="0">
                <a:sym typeface="Wingdings"/>
              </a:rPr>
              <a:t>，</a:t>
            </a:r>
            <a:r>
              <a:rPr kumimoji="1" lang="zh-CN" altLang="en-US" dirty="0" smtClean="0">
                <a:sym typeface="Wingdings"/>
              </a:rPr>
              <a:t>跨站脚本攻击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>
              <a:sym typeface="Wingdings"/>
            </a:endParaRPr>
          </a:p>
          <a:p>
            <a:r>
              <a:rPr kumimoji="1" lang="zh-CN" altLang="en-US" dirty="0" smtClean="0"/>
              <a:t>将恶意代码植入到提供给其他用户使用的页面中，从而影响到使用此页面到用户；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植入内容有：危险到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标签，客户端脚本，和其他可以执行的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容器主要是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资料：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http://www.wooyun.org/bugs/wooyun-2010-</a:t>
            </a:r>
            <a:r>
              <a:rPr kumimoji="1" lang="en-US" altLang="zh-CN" dirty="0" smtClean="0"/>
              <a:t>015957</a:t>
            </a:r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www.atatech.org</a:t>
            </a:r>
            <a:r>
              <a:rPr kumimoji="1" lang="en-US" altLang="zh-CN" dirty="0"/>
              <a:t>/articles/15310?rnd=1409480050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ym typeface="Wingdings"/>
              </a:rPr>
              <a:t>测试方法</a:t>
            </a: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	</a:t>
            </a:r>
            <a:r>
              <a:rPr kumimoji="1" lang="zh-CN" altLang="en-US" dirty="0" smtClean="0">
                <a:sym typeface="Wingdings"/>
              </a:rPr>
              <a:t>替换</a:t>
            </a:r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&lt;body </a:t>
            </a:r>
            <a:r>
              <a:rPr kumimoji="1" lang="en-US" altLang="zh-CN" dirty="0" err="1" smtClean="0">
                <a:sym typeface="Wingdings"/>
              </a:rPr>
              <a:t>onload</a:t>
            </a:r>
            <a:r>
              <a:rPr kumimoji="1" lang="en-US" altLang="zh-CN" dirty="0" smtClean="0">
                <a:sym typeface="Wingdings"/>
              </a:rPr>
              <a:t>=alert(1)&gt;</a:t>
            </a:r>
          </a:p>
          <a:p>
            <a:pPr marL="0" indent="0">
              <a:buNone/>
            </a:pPr>
            <a:r>
              <a:rPr kumimoji="1" lang="en-US" altLang="zh-CN" dirty="0">
                <a:sym typeface="Wingdings"/>
              </a:rPr>
              <a:t>	</a:t>
            </a:r>
            <a:r>
              <a:rPr kumimoji="1" lang="zh-CN" altLang="en-US" dirty="0" smtClean="0">
                <a:sym typeface="Wingdings"/>
              </a:rPr>
              <a:t>替换</a:t>
            </a:r>
            <a:r>
              <a:rPr kumimoji="1" lang="en-US" altLang="zh-CN" dirty="0">
                <a:sym typeface="Wingdings"/>
              </a:rPr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/&gt;&lt;script&gt;alert(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)&lt;/script&gt;&lt;</a:t>
            </a:r>
            <a:r>
              <a:rPr lang="en-US" altLang="zh-CN" dirty="0" smtClean="0"/>
              <a:t>!—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44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文件上传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图片上传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上传异常图片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校验图片的格式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非图片上传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mtClean="0"/>
              <a:t>上报安全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33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跳转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旺旺等在线的</a:t>
            </a:r>
            <a:r>
              <a:rPr kumimoji="1" lang="en-US" altLang="zh-CN" dirty="0" err="1" smtClean="0"/>
              <a:t>im</a:t>
            </a:r>
            <a:r>
              <a:rPr kumimoji="1" lang="zh-CN" altLang="en-US" dirty="0" smtClean="0"/>
              <a:t>都是基于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过滤的，同时会对一些白名单的链接放过，导致恶意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im</a:t>
            </a:r>
            <a:r>
              <a:rPr kumimoji="1" lang="zh-CN" altLang="en-US" dirty="0" smtClean="0"/>
              <a:t>中可以传播，从而产生危害；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跳转链接：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http</a:t>
            </a:r>
            <a:r>
              <a:rPr lang="en-US" altLang="zh-CN" dirty="0"/>
              <a:t>://member1.taobao.com/member/loginByIm.do?&amp;errurl=http:/</a:t>
            </a:r>
            <a:r>
              <a:rPr lang="en-US" altLang="zh-CN" dirty="0" smtClean="0"/>
              <a:t>/www.baidu.com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用于跳转的还有</a:t>
            </a:r>
            <a:r>
              <a:rPr kumimoji="1" lang="en-US" altLang="zh-CN" dirty="0" err="1" smtClean="0"/>
              <a:t>redirectURL</a:t>
            </a:r>
            <a:r>
              <a:rPr kumimoji="1" lang="zh-CN" altLang="zh-CN" dirty="0" smtClean="0"/>
              <a:t>，</a:t>
            </a:r>
            <a:r>
              <a:rPr kumimoji="1" lang="en-US" altLang="zh-CN" dirty="0" err="1" smtClean="0"/>
              <a:t>jumpto</a:t>
            </a:r>
            <a:r>
              <a:rPr kumimoji="1" lang="zh-CN" altLang="en-US" dirty="0" smtClean="0"/>
              <a:t>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资料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http</a:t>
            </a:r>
            <a:r>
              <a:rPr kumimoji="1" lang="en-US" altLang="zh-CN" dirty="0"/>
              <a:t>://www.wooyun.org/bugs/wooyun-2010-</a:t>
            </a:r>
            <a:r>
              <a:rPr kumimoji="1" lang="en-US" altLang="zh-CN" dirty="0" smtClean="0"/>
              <a:t>0324</a:t>
            </a:r>
          </a:p>
          <a:p>
            <a:pPr marL="0" indent="0">
              <a:buNone/>
            </a:pPr>
            <a:r>
              <a:rPr kumimoji="1" lang="en-US" altLang="zh-CN" dirty="0"/>
              <a:t>	http://</a:t>
            </a:r>
            <a:r>
              <a:rPr kumimoji="1" lang="en-US" altLang="zh-CN" dirty="0" err="1"/>
              <a:t>drops.wooyun.org</a:t>
            </a:r>
            <a:r>
              <a:rPr kumimoji="1" lang="en-US" altLang="zh-CN" dirty="0"/>
              <a:t>/papers/58</a:t>
            </a:r>
          </a:p>
        </p:txBody>
      </p:sp>
    </p:spTree>
    <p:extLst>
      <p:ext uri="{BB962C8B-B14F-4D97-AF65-F5344CB8AC3E}">
        <p14:creationId xmlns:p14="http://schemas.microsoft.com/office/powerpoint/2010/main" val="91900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劫持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通过纯文本的方式传输数据，如果传递敏感数据且没有做安全控制的话，将导致安全漏洞。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校验方式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校验</a:t>
            </a:r>
            <a:r>
              <a:rPr kumimoji="1" lang="en-US" altLang="zh-CN" dirty="0" smtClean="0"/>
              <a:t>refer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校验</a:t>
            </a:r>
            <a:r>
              <a:rPr kumimoji="1" lang="en-US" altLang="zh-CN" dirty="0" smtClean="0"/>
              <a:t>token</a:t>
            </a:r>
          </a:p>
          <a:p>
            <a:r>
              <a:rPr kumimoji="1" lang="zh-CN" altLang="en-US" dirty="0" smtClean="0"/>
              <a:t>示例和资料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http://drops.wooyun.org/papers/</a:t>
            </a:r>
            <a:r>
              <a:rPr kumimoji="1" lang="en-US" altLang="zh-CN" dirty="0" smtClean="0"/>
              <a:t>42</a:t>
            </a:r>
          </a:p>
          <a:p>
            <a:pPr marL="0" indent="0">
              <a:buNone/>
            </a:pPr>
            <a:r>
              <a:rPr kumimoji="1" lang="en-US" altLang="zh-CN" dirty="0"/>
              <a:t>	http://</a:t>
            </a:r>
            <a:r>
              <a:rPr kumimoji="1" lang="en-US" altLang="zh-CN" dirty="0" err="1"/>
              <a:t>www.wooyun.org</a:t>
            </a:r>
            <a:r>
              <a:rPr kumimoji="1" lang="en-US" altLang="zh-CN" dirty="0"/>
              <a:t>/bugs/wooyun-2010-046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64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Utf-7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定义：微软浏览器在解析网页等内容时，判断字符集的方式上存在问题，根据</a:t>
            </a:r>
            <a:r>
              <a:rPr kumimoji="1" lang="en-US" altLang="zh-CN" dirty="0" err="1" smtClean="0"/>
              <a:t>rfc</a:t>
            </a:r>
            <a:r>
              <a:rPr kumimoji="1" lang="zh-CN" altLang="en-US" dirty="0" smtClean="0"/>
              <a:t>标准上应该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头设置优先于本地的</a:t>
            </a:r>
            <a:r>
              <a:rPr kumimoji="1" lang="en-US" altLang="zh-CN" dirty="0" smtClean="0"/>
              <a:t>meta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bom</a:t>
            </a:r>
            <a:r>
              <a:rPr kumimoji="1" lang="zh-CN" altLang="en-US" dirty="0" smtClean="0"/>
              <a:t>等其他方式识别出的字符，而微软是以</a:t>
            </a:r>
            <a:r>
              <a:rPr kumimoji="1" lang="en-US" altLang="zh-CN" dirty="0" err="1" smtClean="0"/>
              <a:t>bom</a:t>
            </a:r>
            <a:r>
              <a:rPr kumimoji="1" lang="zh-CN" altLang="en-US" dirty="0" smtClean="0"/>
              <a:t>判断优先的；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方案：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以数字或者字母开头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设置：</a:t>
            </a:r>
            <a:r>
              <a:rPr kumimoji="1" lang="en-US" altLang="zh-CN" dirty="0" err="1" smtClean="0"/>
              <a:t>Content-</a:t>
            </a:r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ype:text-javascript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换行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空格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资料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案例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http://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/blog/trigkit4/1190000000654274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47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敏感信息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等接口中不含有敏感信息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接口可以遍历所有数据（含非本人数据）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Nick</a:t>
            </a:r>
            <a:r>
              <a:rPr kumimoji="1" lang="zh-CN" altLang="en-US" smtClean="0"/>
              <a:t>等信息对外泄露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865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逻辑安全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短信邮件等是否无限制发送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资金流转是否可以不审核就打款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59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水平权限和垂直权限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水平权限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部分操作是用户私有的，其他账户不能操作的，比如订单；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垂直权限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有部分操作是根据等级划分进行的，低等级的无法进行高等级权限的操作，如后台</a:t>
            </a:r>
            <a:r>
              <a:rPr kumimoji="1" lang="en-US" altLang="zh-CN" dirty="0" err="1" smtClean="0"/>
              <a:t>crm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避免通过枚举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获取用户的敏感信息的业务逻辑；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进行增删改查操作时需要校验数据的所有人；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敏感操作加上权限校验；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安全攻击分类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漏洞类型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漏洞测试方法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csrf</a:t>
            </a:r>
            <a:r>
              <a:rPr kumimoji="1" lang="zh-CN" altLang="en-US" dirty="0" smtClean="0"/>
              <a:t>漏洞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漏洞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文件上传</a:t>
            </a:r>
            <a:endParaRPr kumimoji="1" lang="en-US" altLang="zh-CN" dirty="0" smtClean="0"/>
          </a:p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86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pic>
        <p:nvPicPr>
          <p:cNvPr id="4" name="内容占位符 3" descr="q&amp;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179" r="-80179"/>
          <a:stretch>
            <a:fillRect/>
          </a:stretch>
        </p:blipFill>
        <p:spPr>
          <a:xfrm>
            <a:off x="498474" y="1285762"/>
            <a:ext cx="7556313" cy="4144963"/>
          </a:xfrm>
        </p:spPr>
      </p:pic>
    </p:spTree>
    <p:extLst>
      <p:ext uri="{BB962C8B-B14F-4D97-AF65-F5344CB8AC3E}">
        <p14:creationId xmlns:p14="http://schemas.microsoft.com/office/powerpoint/2010/main" val="130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安全攻击分类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183871" cy="457552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内存破坏类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对内存越界的访问，可能导致信息泄漏或者拒绝服务（蠕虫）；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逻辑错误类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安全检查存在问题，导致设置的安全机制被绕过（编码）；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输入验证类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注入，</a:t>
            </a:r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，远程本地文件包含，命令注入，目录遍历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设计错误类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系统在设计上对于安全机制考虑不足在设计阶段就引入了安全漏洞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配置错误类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系统运维过程中默认的不安全的配置状态，大多涉及访问和验证两个方面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漏洞类型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Csrf</a:t>
            </a:r>
            <a:r>
              <a:rPr kumimoji="1" lang="zh-CN" altLang="en-US" dirty="0" smtClean="0"/>
              <a:t>漏洞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Xss</a:t>
            </a:r>
            <a:r>
              <a:rPr kumimoji="1" lang="zh-CN" altLang="en-US" dirty="0" smtClean="0"/>
              <a:t>漏洞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文件上传</a:t>
            </a:r>
            <a:endParaRPr kumimoji="1" lang="en-US" altLang="zh-CN" dirty="0" smtClean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跳转</a:t>
            </a:r>
            <a:endParaRPr kumimoji="1" lang="en-US" altLang="zh-CN" dirty="0" smtClean="0"/>
          </a:p>
          <a:p>
            <a:r>
              <a:rPr kumimoji="1" lang="en-US" altLang="zh-CN" dirty="0" smtClean="0"/>
              <a:t>UTF</a:t>
            </a:r>
          </a:p>
          <a:p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敏感信息泄漏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水平权限和垂直权限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49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stc</a:t>
            </a:r>
            <a:r>
              <a:rPr kumimoji="1" lang="zh-CN" altLang="en-US" dirty="0" smtClean="0"/>
              <a:t>平台可以完全扫描漏洞：</a:t>
            </a:r>
            <a:r>
              <a:rPr lang="en-US" altLang="zh-CN" dirty="0" smtClean="0"/>
              <a:t>SQL</a:t>
            </a:r>
            <a:r>
              <a:rPr lang="zh-CN" altLang="zh-CN" dirty="0"/>
              <a:t>注入，</a:t>
            </a:r>
            <a:r>
              <a:rPr lang="en-US" altLang="zh-CN" dirty="0" err="1"/>
              <a:t>php</a:t>
            </a:r>
            <a:r>
              <a:rPr lang="zh-CN" altLang="zh-CN" dirty="0"/>
              <a:t>页面（走</a:t>
            </a:r>
            <a:r>
              <a:rPr lang="en-US" altLang="zh-CN" dirty="0" err="1"/>
              <a:t>tms</a:t>
            </a:r>
            <a:r>
              <a:rPr lang="zh-CN" altLang="zh-CN" dirty="0"/>
              <a:t>系统发布的可以扫描）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stc</a:t>
            </a:r>
            <a:r>
              <a:rPr lang="zh-CN" altLang="zh-CN" dirty="0" smtClean="0"/>
              <a:t>可以部分</a:t>
            </a:r>
            <a:r>
              <a:rPr lang="zh-CN" altLang="en-US" dirty="0" smtClean="0"/>
              <a:t>扫描</a:t>
            </a:r>
            <a:r>
              <a:rPr lang="zh-CN" altLang="zh-CN" dirty="0" smtClean="0"/>
              <a:t>的漏</a:t>
            </a:r>
            <a:r>
              <a:rPr lang="zh-CN" altLang="zh-CN" dirty="0"/>
              <a:t>洞：</a:t>
            </a:r>
            <a:r>
              <a:rPr lang="en-US" altLang="zh-CN" dirty="0" err="1"/>
              <a:t>xss</a:t>
            </a:r>
            <a:r>
              <a:rPr lang="zh-CN" altLang="zh-CN" dirty="0"/>
              <a:t>，</a:t>
            </a:r>
            <a:r>
              <a:rPr lang="en-US" altLang="zh-CN" dirty="0" err="1"/>
              <a:t>csrf</a:t>
            </a:r>
            <a:r>
              <a:rPr lang="zh-CN" altLang="zh-CN" dirty="0"/>
              <a:t>，</a:t>
            </a:r>
            <a:r>
              <a:rPr lang="en-US" altLang="zh-CN" dirty="0" err="1"/>
              <a:t>json</a:t>
            </a:r>
            <a:r>
              <a:rPr lang="zh-CN" altLang="zh-CN" dirty="0"/>
              <a:t>中敏感信</a:t>
            </a:r>
            <a:r>
              <a:rPr lang="zh-CN" altLang="zh-CN" dirty="0" smtClean="0"/>
              <a:t>息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跳转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stc</a:t>
            </a:r>
            <a:r>
              <a:rPr lang="zh-CN" altLang="zh-CN" dirty="0" smtClean="0"/>
              <a:t>完全</a:t>
            </a:r>
            <a:r>
              <a:rPr lang="zh-CN" altLang="en-US" dirty="0" smtClean="0"/>
              <a:t>不能胜任</a:t>
            </a:r>
            <a:r>
              <a:rPr lang="zh-CN" altLang="zh-CN" dirty="0" smtClean="0"/>
              <a:t>的漏洞：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上传，水平权限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273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手工测试：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csrf</a:t>
            </a:r>
            <a:r>
              <a:rPr kumimoji="1" lang="zh-CN" altLang="en-US" dirty="0"/>
              <a:t>漏</a:t>
            </a:r>
            <a:r>
              <a:rPr kumimoji="1" lang="zh-CN" altLang="en-US" dirty="0" smtClean="0"/>
              <a:t>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/>
              <a:t>x</a:t>
            </a:r>
            <a:r>
              <a:rPr kumimoji="1" lang="en-US" altLang="zh-CN" dirty="0" err="1" smtClean="0"/>
              <a:t>ss</a:t>
            </a:r>
            <a:r>
              <a:rPr kumimoji="1" lang="zh-CN" altLang="en-US" dirty="0"/>
              <a:t>漏</a:t>
            </a:r>
            <a:r>
              <a:rPr kumimoji="1" lang="zh-CN" altLang="en-US" dirty="0" smtClean="0"/>
              <a:t>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UTF</a:t>
            </a:r>
            <a:r>
              <a:rPr kumimoji="1" lang="zh-CN" altLang="en-US" dirty="0"/>
              <a:t>漏</a:t>
            </a:r>
            <a:r>
              <a:rPr kumimoji="1" lang="zh-CN" altLang="en-US" dirty="0" smtClean="0"/>
              <a:t>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文</a:t>
            </a:r>
            <a:r>
              <a:rPr kumimoji="1" lang="zh-CN" altLang="en-US" dirty="0"/>
              <a:t>件上传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URL</a:t>
            </a:r>
            <a:r>
              <a:rPr kumimoji="1" lang="zh-CN" altLang="en-US" dirty="0"/>
              <a:t>跳转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敏感信息泄漏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水平权限和垂直权限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csrf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CSRF(Cross-sit request forgery)</a:t>
            </a:r>
            <a:r>
              <a:rPr kumimoji="1" lang="zh-CN" altLang="en-US" dirty="0" smtClean="0"/>
              <a:t>，中文名称：跨站点请求伪造，也称为</a:t>
            </a:r>
            <a:r>
              <a:rPr kumimoji="1" lang="en-US" altLang="zh-CN" dirty="0" smtClean="0"/>
              <a:t>one click attack/session riding</a:t>
            </a:r>
            <a:r>
              <a:rPr kumimoji="1" lang="zh-CN" altLang="en-US" dirty="0" smtClean="0"/>
              <a:t>，缩写为</a:t>
            </a:r>
            <a:r>
              <a:rPr kumimoji="1" lang="en-US" altLang="zh-CN" dirty="0" smtClean="0"/>
              <a:t>CSRF/XSRF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实际实现是盗用你的身份，以你的名义发送恶意请求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资料：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http://www.atatech.org/articles/28309?rnd=</a:t>
            </a:r>
            <a:r>
              <a:rPr kumimoji="1" lang="en-US" altLang="zh-CN" dirty="0" smtClean="0"/>
              <a:t>1753782148</a:t>
            </a:r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hyddd</a:t>
            </a:r>
            <a:r>
              <a:rPr kumimoji="1" lang="en-US" altLang="zh-CN" dirty="0"/>
              <a:t>/archive/2009/04/09/1432744.html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3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csrf</a:t>
            </a:r>
            <a:r>
              <a:rPr kumimoji="1" lang="zh-CN" altLang="en-US" dirty="0" smtClean="0"/>
              <a:t>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测试方法：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验证</a:t>
            </a:r>
            <a:r>
              <a:rPr kumimoji="1" lang="en-US" altLang="zh-CN" dirty="0" smtClean="0"/>
              <a:t>token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校验</a:t>
            </a:r>
            <a:r>
              <a:rPr kumimoji="1" lang="en-US" altLang="zh-CN" dirty="0" smtClean="0"/>
              <a:t>refer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62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U0052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03" y="2087421"/>
            <a:ext cx="2717328" cy="2475895"/>
          </a:xfrm>
          <a:prstGeom prst="rect">
            <a:avLst/>
          </a:prstGeom>
        </p:spPr>
      </p:pic>
      <p:pic>
        <p:nvPicPr>
          <p:cNvPr id="4" name="图片 3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1" y="2361550"/>
            <a:ext cx="3334512" cy="2042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 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session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token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cookie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session</a:t>
            </a:r>
          </a:p>
          <a:p>
            <a:pPr marL="0" indent="0">
              <a:buNone/>
            </a:pPr>
            <a:r>
              <a:rPr kumimoji="1" lang="en-US" altLang="zh-CN" dirty="0" smtClean="0"/>
              <a:t>	        cookie		session</a:t>
            </a:r>
          </a:p>
          <a:p>
            <a:pPr marL="0" indent="0">
              <a:buNone/>
            </a:pPr>
            <a:r>
              <a:rPr kumimoji="1" lang="en-US" altLang="zh-CN" dirty="0" smtClean="0"/>
              <a:t>	  (</a:t>
            </a:r>
            <a:r>
              <a:rPr kumimoji="1" lang="en-US" altLang="zh-CN" dirty="0" err="1" smtClean="0"/>
              <a:t>userid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nick…)	(</a:t>
            </a:r>
            <a:r>
              <a:rPr kumimoji="1" lang="en-US" altLang="zh-CN" dirty="0" err="1" smtClean="0"/>
              <a:t>userid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nick…)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lnSpc>
                <a:spcPts val="2400"/>
              </a:lnSpc>
              <a:buNone/>
            </a:pPr>
            <a:r>
              <a:rPr kumimoji="1" lang="zh-CN" altLang="en-US" dirty="0" smtClean="0"/>
              <a:t>用户请求中含有一个参数</a:t>
            </a:r>
            <a:r>
              <a:rPr kumimoji="1" lang="en-US" altLang="zh-CN" dirty="0" err="1" smtClean="0"/>
              <a:t>buyerid</a:t>
            </a:r>
            <a:r>
              <a:rPr kumimoji="1" lang="zh-CN" altLang="en-US" dirty="0" smtClean="0"/>
              <a:t>，然后去校验这个</a:t>
            </a:r>
            <a:r>
              <a:rPr kumimoji="1" lang="en-US" altLang="zh-CN" dirty="0" err="1" smtClean="0"/>
              <a:t>buyerid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中的这个</a:t>
            </a:r>
            <a:r>
              <a:rPr kumimoji="1" lang="en-US" altLang="zh-CN" dirty="0" err="1" smtClean="0"/>
              <a:t>buyerid</a:t>
            </a:r>
            <a:r>
              <a:rPr kumimoji="1" lang="zh-CN" altLang="en-US" dirty="0" smtClean="0"/>
              <a:t>是否一致；</a:t>
            </a:r>
            <a:endParaRPr kumimoji="1" lang="en-US" altLang="zh-CN" dirty="0" smtClean="0"/>
          </a:p>
          <a:p>
            <a:pPr marL="0" indent="0">
              <a:lnSpc>
                <a:spcPts val="2400"/>
              </a:lnSpc>
              <a:buNone/>
            </a:pPr>
            <a:r>
              <a:rPr kumimoji="1" lang="zh-CN" altLang="en-US" dirty="0" smtClean="0"/>
              <a:t>如果只是和本地的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中的参数匹配，本地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中的参数容易被串改；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274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821</TotalTime>
  <Words>375</Words>
  <Application>Microsoft Macintosh PowerPoint</Application>
  <PresentationFormat>全屏显示(4:3)</PresentationFormat>
  <Paragraphs>135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优势</vt:lpstr>
      <vt:lpstr>  安全测试</vt:lpstr>
      <vt:lpstr>目录</vt:lpstr>
      <vt:lpstr>安全攻击分类</vt:lpstr>
      <vt:lpstr>漏洞类型</vt:lpstr>
      <vt:lpstr>安全测试方法</vt:lpstr>
      <vt:lpstr>安全测试方法</vt:lpstr>
      <vt:lpstr>csrf漏洞</vt:lpstr>
      <vt:lpstr>csrf漏洞</vt:lpstr>
      <vt:lpstr>cookie 、session 和token</vt:lpstr>
      <vt:lpstr>cookie 、session 和token</vt:lpstr>
      <vt:lpstr>xss漏洞</vt:lpstr>
      <vt:lpstr>xss漏洞</vt:lpstr>
      <vt:lpstr>文件上传</vt:lpstr>
      <vt:lpstr>URL跳转</vt:lpstr>
      <vt:lpstr>json劫持</vt:lpstr>
      <vt:lpstr>Utf-7漏洞</vt:lpstr>
      <vt:lpstr>敏感信息</vt:lpstr>
      <vt:lpstr>逻辑安全</vt:lpstr>
      <vt:lpstr>水平权限和垂直权限</vt:lpstr>
      <vt:lpstr>Q&amp;A</vt:lpstr>
    </vt:vector>
  </TitlesOfParts>
  <Company>浙江天猫技术有限公司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安全测试</dc:title>
  <dc:creator>王 新玉</dc:creator>
  <cp:lastModifiedBy>王 新玉</cp:lastModifiedBy>
  <cp:revision>45</cp:revision>
  <dcterms:created xsi:type="dcterms:W3CDTF">2015-03-18T02:27:39Z</dcterms:created>
  <dcterms:modified xsi:type="dcterms:W3CDTF">2015-03-25T16:13:17Z</dcterms:modified>
</cp:coreProperties>
</file>