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22" r:id="rId2"/>
    <p:sldId id="534" r:id="rId3"/>
    <p:sldId id="523" r:id="rId4"/>
    <p:sldId id="524" r:id="rId5"/>
    <p:sldId id="533" r:id="rId6"/>
    <p:sldId id="525" r:id="rId7"/>
    <p:sldId id="526" r:id="rId8"/>
    <p:sldId id="528" r:id="rId9"/>
    <p:sldId id="529" r:id="rId10"/>
    <p:sldId id="530" r:id="rId11"/>
    <p:sldId id="531" r:id="rId12"/>
    <p:sldId id="532" r:id="rId13"/>
    <p:sldId id="258" r:id="rId14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D53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2" autoAdjust="0"/>
    <p:restoredTop sz="69742" autoAdjust="0"/>
  </p:normalViewPr>
  <p:slideViewPr>
    <p:cSldViewPr>
      <p:cViewPr>
        <p:scale>
          <a:sx n="50" d="100"/>
          <a:sy n="50" d="100"/>
        </p:scale>
        <p:origin x="-22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54" y="-102"/>
      </p:cViewPr>
      <p:guideLst>
        <p:guide orient="horz" pos="3131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4BF99-2BDD-4D29-8254-358D1D2578D1}" type="datetimeFigureOut">
              <a:rPr lang="zh-CN" altLang="en-US" smtClean="0"/>
              <a:pPr/>
              <a:t>2015/3/18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5CB81-DB6D-4D3B-9515-04692BA40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94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83DA2-168D-49D6-965F-7C3EE002AF5D}" type="datetimeFigureOut">
              <a:rPr lang="zh-CN" altLang="en-US" smtClean="0"/>
              <a:pPr/>
              <a:t>2015/3/18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D94A-7F51-43A5-AC74-353D1D4D0F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2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95350" y="746125"/>
            <a:ext cx="4970463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D94A-7F51-43A5-AC74-353D1D4D0F5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http://en.wikipedia.org/wiki/HTTP_referer#cite_note-9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D94A-7F51-43A5-AC74-353D1D4D0F5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95350" y="746125"/>
            <a:ext cx="4970463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D94A-7F51-43A5-AC74-353D1D4D0F5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85800" y="646945"/>
            <a:ext cx="7772400" cy="1470025"/>
          </a:xfrm>
        </p:spPr>
        <p:txBody>
          <a:bodyPr anchor="b">
            <a:normAutofit/>
          </a:bodyPr>
          <a:lstStyle/>
          <a:p>
            <a:r>
              <a:rPr lang="zh-CN" altLang="en-US" dirty="0" smtClean="0"/>
              <a:t>安全测试培训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2402719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2015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03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18</a:t>
            </a:r>
            <a:r>
              <a:rPr lang="zh-CN" altLang="en-US" sz="2000" dirty="0" smtClean="0"/>
              <a:t>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328433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XSS</a:t>
            </a:r>
            <a:r>
              <a:rPr lang="zh-CN" altLang="zh-CN" b="1" dirty="0"/>
              <a:t>（跨站脚本攻击）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zh-CN" dirty="0" smtClean="0"/>
              <a:t>4. </a:t>
            </a:r>
            <a:r>
              <a:rPr lang="zh-CN" altLang="zh-CN" dirty="0" smtClean="0"/>
              <a:t>页面数据通过</a:t>
            </a:r>
            <a:r>
              <a:rPr lang="en-US" altLang="zh-CN" dirty="0" smtClean="0"/>
              <a:t>form</a:t>
            </a:r>
            <a:r>
              <a:rPr lang="zh-CN" altLang="zh-CN" dirty="0" smtClean="0"/>
              <a:t>表单提交，</a:t>
            </a:r>
            <a:endParaRPr lang="en-US" altLang="zh-CN" dirty="0" smtClean="0"/>
          </a:p>
          <a:p>
            <a:pPr marL="0" lvl="0" indent="0">
              <a:buNone/>
            </a:pPr>
            <a:r>
              <a:rPr lang="zh-CN" altLang="zh-CN" dirty="0" smtClean="0"/>
              <a:t>例：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textarea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id="memo" name="memo"  value=”</a:t>
            </a:r>
            <a:r>
              <a:rPr lang="zh-C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测试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textarea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”&gt;</a:t>
            </a:r>
          </a:p>
          <a:p>
            <a:pPr marL="0" lvl="0" indent="0">
              <a:buNone/>
            </a:pPr>
            <a:endParaRPr lang="en-US" altLang="zh-CN" dirty="0"/>
          </a:p>
          <a:p>
            <a:pPr marL="0" lvl="0" indent="0" algn="just">
              <a:buNone/>
            </a:pPr>
            <a:r>
              <a:rPr lang="zh-CN" altLang="zh-CN" dirty="0" smtClean="0"/>
              <a:t>页面输入内容是通过标签输入值存在的，将输入修</a:t>
            </a:r>
            <a:r>
              <a:rPr lang="zh-CN" altLang="en-US" dirty="0" smtClean="0"/>
              <a:t>改</a:t>
            </a:r>
            <a:r>
              <a:rPr lang="zh-CN" altLang="zh-CN" dirty="0" smtClean="0"/>
              <a:t>为：</a:t>
            </a:r>
            <a:r>
              <a:rPr lang="en-US" altLang="zh-CN" dirty="0" smtClean="0"/>
              <a:t>”/&gt;&lt;script&gt;alert(</a:t>
            </a:r>
            <a:r>
              <a:rPr lang="en-US" altLang="zh-CN" dirty="0" err="1" smtClean="0"/>
              <a:t>document.cookie</a:t>
            </a:r>
            <a:r>
              <a:rPr lang="en-US" altLang="zh-CN" dirty="0" smtClean="0"/>
              <a:t>);&lt;/script&gt;      </a:t>
            </a:r>
            <a:r>
              <a:rPr lang="zh-CN" altLang="zh-CN" dirty="0" smtClean="0"/>
              <a:t>先闭合</a:t>
            </a:r>
            <a:r>
              <a:rPr lang="en-US" altLang="zh-CN" dirty="0" smtClean="0"/>
              <a:t>value=</a:t>
            </a:r>
            <a:r>
              <a:rPr lang="zh-CN" altLang="zh-CN" dirty="0" smtClean="0"/>
              <a:t>““ 属性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textarea</a:t>
            </a:r>
            <a:r>
              <a:rPr lang="zh-CN" altLang="en-US" dirty="0" smtClean="0"/>
              <a:t>标签</a:t>
            </a:r>
            <a:r>
              <a:rPr lang="zh-CN" altLang="zh-CN" dirty="0" smtClean="0"/>
              <a:t>，后面紧跟恶意脚本。更改后结果为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textarea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id="memo" name="memo"  value=” ”/&gt;&lt;script&gt;alert(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document.cookie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);&lt;/script&gt;</a:t>
            </a:r>
            <a:endParaRPr lang="zh-CN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8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04056"/>
          </a:xfrm>
        </p:spPr>
        <p:txBody>
          <a:bodyPr/>
          <a:lstStyle/>
          <a:p>
            <a:r>
              <a:rPr lang="zh-CN" altLang="zh-CN" b="1" dirty="0"/>
              <a:t>图片上传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/>
              <a:t>防范</a:t>
            </a:r>
            <a:r>
              <a:rPr lang="zh-CN" altLang="zh-CN" b="1" dirty="0" smtClean="0"/>
              <a:t>方法</a:t>
            </a:r>
            <a:endParaRPr lang="en-US" altLang="zh-CN" b="1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对上传图片的扩展名进行限制</a:t>
            </a:r>
          </a:p>
          <a:p>
            <a:pPr lvl="0"/>
            <a:r>
              <a:rPr lang="zh-CN" altLang="zh-CN" dirty="0"/>
              <a:t>验证图片的</a:t>
            </a:r>
            <a:r>
              <a:rPr lang="en-US" altLang="zh-CN" dirty="0"/>
              <a:t>byte</a:t>
            </a:r>
            <a:r>
              <a:rPr lang="zh-CN" altLang="zh-CN" dirty="0"/>
              <a:t>来验证图片是否存在安全漏洞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7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76064"/>
          </a:xfrm>
        </p:spPr>
        <p:txBody>
          <a:bodyPr/>
          <a:lstStyle/>
          <a:p>
            <a:r>
              <a:rPr lang="zh-CN" altLang="zh-CN" b="1" dirty="0"/>
              <a:t>图片上传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/>
              <a:t>测试</a:t>
            </a:r>
            <a:r>
              <a:rPr lang="zh-CN" altLang="zh-CN" b="1" dirty="0" smtClean="0"/>
              <a:t>方法</a:t>
            </a:r>
            <a:endParaRPr lang="en-US" altLang="zh-CN" b="1" dirty="0" smtClean="0"/>
          </a:p>
          <a:p>
            <a:pPr marL="0" lvl="0" indent="0">
              <a:buNone/>
            </a:pPr>
            <a:endParaRPr lang="zh-CN" altLang="zh-CN" dirty="0"/>
          </a:p>
          <a:p>
            <a:pPr lvl="0"/>
            <a:r>
              <a:rPr lang="zh-CN" altLang="zh-CN" dirty="0"/>
              <a:t>上传非图片格式文件，例如</a:t>
            </a:r>
            <a:r>
              <a:rPr lang="en-US" altLang="zh-CN" dirty="0" smtClean="0"/>
              <a:t>txt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asp</a:t>
            </a:r>
            <a:endParaRPr lang="zh-CN" altLang="zh-CN" dirty="0"/>
          </a:p>
          <a:p>
            <a:pPr lvl="0"/>
            <a:r>
              <a:rPr lang="zh-CN" altLang="zh-CN" dirty="0"/>
              <a:t>用文本格式打开图片，在图片的中间加上</a:t>
            </a:r>
            <a:r>
              <a:rPr lang="en-US" altLang="zh-CN" dirty="0"/>
              <a:t>&lt;body </a:t>
            </a:r>
            <a:r>
              <a:rPr lang="en-US" altLang="zh-CN" dirty="0" err="1"/>
              <a:t>onload</a:t>
            </a:r>
            <a:r>
              <a:rPr lang="en-US" altLang="zh-CN" dirty="0"/>
              <a:t>=alert(1)&gt;</a:t>
            </a:r>
            <a:r>
              <a:rPr lang="zh-CN" altLang="zh-CN" dirty="0"/>
              <a:t>（不能修改头和尾哦），然后再上传此修改后的图片。如果服务端通过</a:t>
            </a:r>
            <a:r>
              <a:rPr lang="en-US" altLang="zh-CN" dirty="0"/>
              <a:t>byte</a:t>
            </a:r>
            <a:r>
              <a:rPr lang="zh-CN" altLang="zh-CN" dirty="0"/>
              <a:t>验证了图片，则会提示图片格式不正确。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2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集团LOG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grayscl/>
            <a:lum contrast="-30000"/>
          </a:blip>
          <a:stretch>
            <a:fillRect/>
          </a:stretch>
        </p:blipFill>
        <p:spPr>
          <a:xfrm>
            <a:off x="179512" y="149226"/>
            <a:ext cx="1080120" cy="111423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今日主讲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CSRF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r>
              <a:rPr lang="en-US" altLang="zh-CN" dirty="0" smtClean="0"/>
              <a:t>XSS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r>
              <a:rPr lang="zh-CN" altLang="en-US" dirty="0" smtClean="0"/>
              <a:t>图片</a:t>
            </a:r>
            <a:r>
              <a:rPr lang="zh-CN" altLang="en-US" dirty="0"/>
              <a:t>上传</a:t>
            </a:r>
          </a:p>
        </p:txBody>
      </p:sp>
    </p:spTree>
    <p:extLst>
      <p:ext uri="{BB962C8B-B14F-4D97-AF65-F5344CB8AC3E}">
        <p14:creationId xmlns:p14="http://schemas.microsoft.com/office/powerpoint/2010/main" val="26163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648072"/>
          </a:xfrm>
        </p:spPr>
        <p:txBody>
          <a:bodyPr/>
          <a:lstStyle/>
          <a:p>
            <a:r>
              <a:rPr lang="en-US" altLang="zh-CN" b="1" dirty="0"/>
              <a:t>CSRF</a:t>
            </a:r>
            <a:r>
              <a:rPr lang="zh-CN" altLang="zh-CN" b="1" dirty="0"/>
              <a:t>（跨站请求伪造）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一、</a:t>
            </a:r>
            <a:r>
              <a:rPr lang="zh-CN" altLang="zh-CN" b="1" dirty="0" smtClean="0"/>
              <a:t>介绍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用户访问一个不授信的网站</a:t>
            </a:r>
            <a:r>
              <a:rPr lang="en-US" altLang="zh-CN" dirty="0"/>
              <a:t>A</a:t>
            </a:r>
            <a:r>
              <a:rPr lang="zh-CN" altLang="zh-CN" dirty="0"/>
              <a:t>，该网站中伪造一个授信网站</a:t>
            </a:r>
            <a:r>
              <a:rPr lang="en-US" altLang="zh-CN" dirty="0"/>
              <a:t>B</a:t>
            </a:r>
            <a:r>
              <a:rPr lang="zh-CN" altLang="zh-CN" dirty="0"/>
              <a:t>的操作链接，用户点击改链接后，进行了对</a:t>
            </a:r>
            <a:r>
              <a:rPr lang="en-US" altLang="zh-CN" dirty="0"/>
              <a:t>B</a:t>
            </a:r>
            <a:r>
              <a:rPr lang="zh-CN" altLang="zh-CN" dirty="0"/>
              <a:t>网站的操作，达到了伪造请求目的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62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CSRF</a:t>
            </a:r>
            <a:r>
              <a:rPr lang="zh-CN" altLang="zh-CN" b="1" dirty="0"/>
              <a:t>（跨站请求伪造）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zh-CN" b="1" dirty="0"/>
              <a:t>二、防范</a:t>
            </a:r>
            <a:r>
              <a:rPr lang="zh-CN" altLang="zh-CN" b="1" dirty="0" smtClean="0"/>
              <a:t>方法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1</a:t>
            </a:r>
            <a:r>
              <a:rPr lang="zh-CN" altLang="zh-CN" dirty="0"/>
              <a:t>、请求中添加</a:t>
            </a:r>
            <a:r>
              <a:rPr lang="en-US" altLang="zh-CN" dirty="0" err="1"/>
              <a:t>csrftoken</a:t>
            </a:r>
            <a:r>
              <a:rPr lang="zh-CN" altLang="zh-CN" dirty="0"/>
              <a:t>参数，且服务端对</a:t>
            </a:r>
            <a:r>
              <a:rPr lang="en-US" altLang="zh-CN" dirty="0" err="1"/>
              <a:t>csrftoken</a:t>
            </a:r>
            <a:r>
              <a:rPr lang="zh-CN" altLang="zh-CN" dirty="0"/>
              <a:t>值进行校验（</a:t>
            </a:r>
            <a:r>
              <a:rPr lang="en-US" altLang="zh-CN" dirty="0"/>
              <a:t>token</a:t>
            </a:r>
            <a:r>
              <a:rPr lang="zh-CN" altLang="zh-CN" dirty="0"/>
              <a:t>值要做到不能轻易被人猜到，目前我们使用的是</a:t>
            </a:r>
            <a:r>
              <a:rPr lang="en-US" altLang="zh-CN" dirty="0" err="1"/>
              <a:t>webx</a:t>
            </a:r>
            <a:r>
              <a:rPr lang="zh-CN" altLang="zh-CN" dirty="0"/>
              <a:t>的</a:t>
            </a:r>
            <a:r>
              <a:rPr lang="en-US" altLang="zh-CN" dirty="0"/>
              <a:t>token</a:t>
            </a:r>
            <a:r>
              <a:rPr lang="zh-CN" altLang="zh-CN" dirty="0"/>
              <a:t>框架，所以</a:t>
            </a:r>
            <a:r>
              <a:rPr lang="en-US" altLang="zh-CN" dirty="0" err="1"/>
              <a:t>csrftoken</a:t>
            </a:r>
            <a:r>
              <a:rPr lang="zh-CN" altLang="zh-CN" dirty="0"/>
              <a:t>是否容易猜到可以不用考虑）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、涉及数据库增、删、改的请求，尽量不要使用</a:t>
            </a:r>
            <a:r>
              <a:rPr lang="en-US" altLang="zh-CN" dirty="0"/>
              <a:t>get</a:t>
            </a:r>
            <a:r>
              <a:rPr lang="zh-CN" altLang="zh-CN" dirty="0"/>
              <a:t>请求，不要将</a:t>
            </a:r>
            <a:r>
              <a:rPr lang="en-US" altLang="zh-CN" dirty="0" err="1"/>
              <a:t>csrftoken</a:t>
            </a:r>
            <a:r>
              <a:rPr lang="zh-CN" altLang="zh-CN" dirty="0"/>
              <a:t>放到</a:t>
            </a:r>
            <a:r>
              <a:rPr lang="en-US" altLang="zh-CN" dirty="0"/>
              <a:t>link</a:t>
            </a:r>
            <a:r>
              <a:rPr lang="zh-CN" altLang="zh-CN" dirty="0"/>
              <a:t>中，这样</a:t>
            </a:r>
            <a:r>
              <a:rPr lang="en-US" altLang="zh-CN" dirty="0" err="1"/>
              <a:t>csrftoken</a:t>
            </a:r>
            <a:r>
              <a:rPr lang="zh-CN" altLang="zh-CN" dirty="0"/>
              <a:t>值容易暴露，例如如果请求中有</a:t>
            </a:r>
            <a:r>
              <a:rPr lang="en-US" altLang="zh-CN" dirty="0" err="1"/>
              <a:t>csrftoken</a:t>
            </a:r>
            <a:r>
              <a:rPr lang="zh-CN" altLang="zh-CN" dirty="0"/>
              <a:t>参数，通过</a:t>
            </a:r>
            <a:r>
              <a:rPr lang="en-US" altLang="zh-CN" dirty="0" err="1"/>
              <a:t>referer</a:t>
            </a:r>
            <a:r>
              <a:rPr lang="zh-CN" altLang="zh-CN" dirty="0"/>
              <a:t>方式可以获取</a:t>
            </a:r>
            <a:r>
              <a:rPr lang="en-US" altLang="zh-CN" dirty="0" err="1"/>
              <a:t>csrftoken</a:t>
            </a:r>
            <a:r>
              <a:rPr lang="zh-CN" altLang="zh-CN" dirty="0"/>
              <a:t>参数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例如，阿里有个地址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//xxx.taobao.com?_</a:t>
            </a:r>
            <a:r>
              <a:rPr lang="en-US" altLang="zh-CN" dirty="0" err="1" smtClean="0"/>
              <a:t>csrf_token</a:t>
            </a:r>
            <a:r>
              <a:rPr lang="en-US" altLang="zh-CN" dirty="0" smtClean="0"/>
              <a:t>=XXXXX,</a:t>
            </a:r>
            <a:r>
              <a:rPr lang="zh-CN" altLang="en-US" dirty="0" smtClean="0"/>
              <a:t>从该地址跳转到外站一个链接地址，这样，外站就可以看到用户的</a:t>
            </a:r>
            <a:r>
              <a:rPr lang="en-US" altLang="zh-CN" dirty="0" smtClean="0"/>
              <a:t>token</a:t>
            </a:r>
            <a:r>
              <a:rPr lang="zh-CN" altLang="en-US" smtClean="0"/>
              <a:t>信息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7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CSRF</a:t>
            </a:r>
            <a:r>
              <a:rPr lang="zh-CN" altLang="zh-CN" b="1" dirty="0"/>
              <a:t>（跨站请求伪造）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zh-CN" dirty="0"/>
              <a:t>、在涉及数据库增、删、改页面表单域中添加</a:t>
            </a:r>
            <a:r>
              <a:rPr lang="en-US" altLang="zh-CN" dirty="0" err="1"/>
              <a:t>csrfToken</a:t>
            </a:r>
            <a:r>
              <a:rPr lang="zh-CN" altLang="zh-CN" dirty="0"/>
              <a:t>的隐藏域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4</a:t>
            </a:r>
            <a:r>
              <a:rPr lang="zh-CN" altLang="zh-CN" dirty="0"/>
              <a:t>、还有另外一种</a:t>
            </a:r>
            <a:r>
              <a:rPr lang="en-US" altLang="zh-CN" dirty="0" err="1"/>
              <a:t>csrf</a:t>
            </a:r>
            <a:r>
              <a:rPr lang="zh-CN" altLang="zh-CN" dirty="0"/>
              <a:t>防范方法是通过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，但是这种方法存在问题，神马问题呢？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9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CSRF</a:t>
            </a:r>
            <a:r>
              <a:rPr lang="zh-CN" altLang="zh-CN" b="1" dirty="0"/>
              <a:t>（跨站请求伪造）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b="1" dirty="0"/>
              <a:t>三、测试</a:t>
            </a:r>
            <a:r>
              <a:rPr lang="zh-CN" altLang="zh-CN" b="1" dirty="0" smtClean="0"/>
              <a:t>方法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zh-CN" dirty="0"/>
          </a:p>
          <a:p>
            <a:pPr lvl="0"/>
            <a:r>
              <a:rPr lang="zh-CN" altLang="zh-CN" dirty="0"/>
              <a:t>检查页面表单提交是否有</a:t>
            </a:r>
            <a:r>
              <a:rPr lang="en-US" altLang="zh-CN" dirty="0" err="1"/>
              <a:t>csrfToken</a:t>
            </a:r>
            <a:r>
              <a:rPr lang="en-US" altLang="zh-CN" dirty="0"/>
              <a:t> </a:t>
            </a:r>
            <a:r>
              <a:rPr lang="zh-CN" altLang="zh-CN" dirty="0"/>
              <a:t>隐藏域。</a:t>
            </a:r>
          </a:p>
          <a:p>
            <a:r>
              <a:rPr lang="zh-CN" altLang="zh-CN" dirty="0"/>
              <a:t>例</a:t>
            </a:r>
            <a:r>
              <a:rPr lang="en-US" altLang="zh-CN" dirty="0"/>
              <a:t> </a:t>
            </a:r>
            <a:endParaRPr lang="zh-CN" altLang="zh-CN" dirty="0"/>
          </a:p>
          <a:p>
            <a:pPr lvl="0"/>
            <a:r>
              <a:rPr lang="zh-CN" altLang="zh-CN" dirty="0"/>
              <a:t>删除</a:t>
            </a:r>
            <a:r>
              <a:rPr lang="en-US" altLang="zh-CN" dirty="0"/>
              <a:t>token</a:t>
            </a:r>
            <a:r>
              <a:rPr lang="zh-CN" altLang="zh-CN" dirty="0"/>
              <a:t>的</a:t>
            </a:r>
            <a:r>
              <a:rPr lang="en-US" altLang="zh-CN" dirty="0"/>
              <a:t>value</a:t>
            </a:r>
            <a:r>
              <a:rPr lang="zh-CN" altLang="zh-CN" dirty="0"/>
              <a:t>值，重新发起请求，检查请求是否出错，如果请求返回错误，说明</a:t>
            </a:r>
            <a:r>
              <a:rPr lang="en-US" altLang="zh-CN" dirty="0"/>
              <a:t>token</a:t>
            </a:r>
            <a:r>
              <a:rPr lang="zh-CN" altLang="zh-CN" dirty="0"/>
              <a:t>值有校验。</a:t>
            </a:r>
          </a:p>
          <a:p>
            <a:r>
              <a:rPr lang="zh-CN" altLang="zh-CN" dirty="0"/>
              <a:t>修改</a:t>
            </a:r>
            <a:r>
              <a:rPr lang="en-US" altLang="zh-CN" dirty="0"/>
              <a:t>token</a:t>
            </a:r>
            <a:r>
              <a:rPr lang="zh-CN" altLang="zh-CN" dirty="0"/>
              <a:t>的</a:t>
            </a:r>
            <a:r>
              <a:rPr lang="en-US" altLang="zh-CN" dirty="0"/>
              <a:t>value</a:t>
            </a:r>
            <a:r>
              <a:rPr lang="zh-CN" altLang="zh-CN" dirty="0"/>
              <a:t>值，重新发起请求，检查请求是出错，如果未出错，说明后台未对</a:t>
            </a:r>
            <a:r>
              <a:rPr lang="en-US" altLang="zh-CN" dirty="0"/>
              <a:t>token</a:t>
            </a:r>
            <a:r>
              <a:rPr lang="zh-CN" altLang="zh-CN" dirty="0"/>
              <a:t>值做校验。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9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620688"/>
          </a:xfrm>
        </p:spPr>
        <p:txBody>
          <a:bodyPr/>
          <a:lstStyle/>
          <a:p>
            <a:r>
              <a:rPr lang="en-US" altLang="zh-CN" b="1" dirty="0"/>
              <a:t>XSS</a:t>
            </a:r>
            <a:r>
              <a:rPr lang="zh-CN" altLang="zh-CN" b="1" dirty="0"/>
              <a:t>（跨站脚本攻击）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zh-CN" altLang="zh-CN" b="1" dirty="0" smtClean="0"/>
              <a:t>介绍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通过</a:t>
            </a:r>
            <a:r>
              <a:rPr lang="zh-CN" altLang="zh-CN" dirty="0"/>
              <a:t>在网页中插入恶意脚本，达到控制浏览器的目的。类似</a:t>
            </a:r>
            <a:r>
              <a:rPr lang="en-US" altLang="zh-CN" dirty="0"/>
              <a:t>SQL</a:t>
            </a:r>
            <a:r>
              <a:rPr lang="zh-CN" altLang="zh-CN" dirty="0"/>
              <a:t>注入，一个输入是</a:t>
            </a:r>
            <a:r>
              <a:rPr lang="en-US" altLang="zh-CN" dirty="0"/>
              <a:t>SQL</a:t>
            </a:r>
            <a:r>
              <a:rPr lang="zh-CN" altLang="zh-CN" dirty="0"/>
              <a:t>，一个是恶意脚本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XSS</a:t>
            </a:r>
            <a:r>
              <a:rPr lang="zh-CN" altLang="en-US" dirty="0" smtClean="0"/>
              <a:t>攻击的危害程度取决于脚本的恶意程度。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4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7346"/>
            <a:ext cx="9144000" cy="369332"/>
          </a:xfrm>
        </p:spPr>
        <p:txBody>
          <a:bodyPr/>
          <a:lstStyle/>
          <a:p>
            <a:r>
              <a:rPr lang="en-US" altLang="zh-CN" b="1" dirty="0"/>
              <a:t>CSRF</a:t>
            </a:r>
            <a:r>
              <a:rPr lang="zh-CN" altLang="zh-CN" b="1" dirty="0"/>
              <a:t>（跨站请求伪造）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b="1" dirty="0"/>
              <a:t>四、测试方法</a:t>
            </a:r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 smtClean="0"/>
              <a:t>在测试前，如果你使用</a:t>
            </a:r>
            <a:r>
              <a:rPr lang="en-US" altLang="zh-CN" dirty="0" smtClean="0"/>
              <a:t>IE7</a:t>
            </a:r>
            <a:r>
              <a:rPr lang="zh-CN" altLang="zh-CN" dirty="0" smtClean="0"/>
              <a:t>以上浏览器做测试，请先关闭浏览器的</a:t>
            </a:r>
            <a:r>
              <a:rPr lang="en-US" altLang="zh-CN" dirty="0" smtClean="0"/>
              <a:t>XSS</a:t>
            </a:r>
            <a:r>
              <a:rPr lang="zh-CN" altLang="zh-CN" dirty="0" smtClean="0"/>
              <a:t>筛选器。如果不关闭，浏览器会自动过滤</a:t>
            </a:r>
            <a:r>
              <a:rPr lang="en-US" altLang="zh-CN" dirty="0" smtClean="0"/>
              <a:t>XSS</a:t>
            </a:r>
            <a:r>
              <a:rPr lang="zh-CN" altLang="zh-CN" dirty="0" smtClean="0"/>
              <a:t>攻击的脚本，达不到测试服务器端</a:t>
            </a:r>
            <a:r>
              <a:rPr lang="en-US" altLang="zh-CN" dirty="0" smtClean="0"/>
              <a:t>XSS</a:t>
            </a:r>
            <a:r>
              <a:rPr lang="zh-CN" altLang="zh-CN" dirty="0" smtClean="0"/>
              <a:t>攻击处理效果的目的。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没有对任何</a:t>
            </a:r>
            <a:r>
              <a:rPr lang="en-US" altLang="zh-CN" dirty="0" smtClean="0"/>
              <a:t>XSS</a:t>
            </a:r>
            <a:r>
              <a:rPr lang="zh-CN" altLang="en-US" dirty="0" smtClean="0"/>
              <a:t>工具做过滤，所以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测试推荐使用该浏览器。</a:t>
            </a:r>
            <a:r>
              <a:rPr lang="zh-CN" altLang="zh-CN" dirty="0" smtClean="0"/>
              <a:t>示例页面：</a:t>
            </a:r>
            <a:r>
              <a:rPr lang="en-US" altLang="zh-CN" dirty="0" smtClean="0"/>
              <a:t>http://www.enhanceie.com/test/xss/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/>
              <a:t>输入提交通过</a:t>
            </a:r>
            <a:r>
              <a:rPr lang="en-US" altLang="zh-CN" dirty="0" err="1"/>
              <a:t>QueryString</a:t>
            </a:r>
            <a:r>
              <a:rPr lang="zh-CN" altLang="zh-CN" dirty="0"/>
              <a:t>方式，修改</a:t>
            </a:r>
            <a:r>
              <a:rPr lang="zh-CN" altLang="zh-CN" dirty="0" smtClean="0"/>
              <a:t>参数</a:t>
            </a:r>
            <a:r>
              <a:rPr lang="zh-CN" altLang="en-US" dirty="0" smtClean="0"/>
              <a:t>值为：</a:t>
            </a:r>
            <a:r>
              <a:rPr lang="en-US" altLang="zh-CN" dirty="0"/>
              <a:t> &lt;script&gt;alert(</a:t>
            </a:r>
            <a:r>
              <a:rPr lang="en-US" altLang="zh-CN" dirty="0" err="1"/>
              <a:t>document.cookie</a:t>
            </a:r>
            <a:r>
              <a:rPr lang="en-US" altLang="zh-CN" dirty="0"/>
              <a:t>);&lt;/script&gt;</a:t>
            </a:r>
            <a:endParaRPr lang="zh-CN" altLang="zh-CN" dirty="0"/>
          </a:p>
          <a:p>
            <a:pPr marL="0" lvl="0" indent="0">
              <a:buNone/>
            </a:pPr>
            <a:endParaRPr lang="en-US" altLang="zh-CN" dirty="0" smtClean="0"/>
          </a:p>
          <a:p>
            <a:pPr marL="514350" lvl="0" indent="-514350">
              <a:buFont typeface="+mj-lt"/>
              <a:buAutoNum type="arabicPeriod"/>
            </a:pP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6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r>
              <a:rPr lang="en-US" altLang="zh-CN" b="1" dirty="0"/>
              <a:t>XSS</a:t>
            </a:r>
            <a:r>
              <a:rPr lang="zh-CN" altLang="zh-CN" b="1" dirty="0"/>
              <a:t>（跨站脚本攻击）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dirty="0" smtClean="0"/>
          </a:p>
          <a:p>
            <a:pPr marL="514350" lvl="0" indent="-514350">
              <a:buAutoNum type="arabicPeriod" startAt="3"/>
            </a:pPr>
            <a:r>
              <a:rPr lang="zh-CN" altLang="zh-CN" dirty="0" smtClean="0"/>
              <a:t>页面</a:t>
            </a:r>
            <a:r>
              <a:rPr lang="zh-CN" altLang="zh-CN" dirty="0"/>
              <a:t>数据通过</a:t>
            </a:r>
            <a:r>
              <a:rPr lang="en-US" altLang="zh-CN" dirty="0"/>
              <a:t>form</a:t>
            </a:r>
            <a:r>
              <a:rPr lang="zh-CN" altLang="zh-CN" dirty="0"/>
              <a:t>表单提交</a:t>
            </a:r>
            <a:r>
              <a:rPr lang="en-US" altLang="zh-CN" dirty="0" smtClean="0"/>
              <a:t>,</a:t>
            </a:r>
          </a:p>
          <a:p>
            <a:pPr marL="0" lvl="0" indent="0">
              <a:buNone/>
            </a:pPr>
            <a:r>
              <a:rPr lang="zh-CN" altLang="zh-CN" dirty="0" smtClean="0"/>
              <a:t>例：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textarea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id="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memo" name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="memo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"&gt;</a:t>
            </a:r>
          </a:p>
          <a:p>
            <a:pPr marL="0" lvl="0" indent="0">
              <a:buNone/>
            </a:pPr>
            <a:r>
              <a:rPr lang="zh-C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测试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testarea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textarea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lvl="0" indent="0">
              <a:buNone/>
            </a:pPr>
            <a:r>
              <a:rPr lang="zh-CN" altLang="zh-CN" dirty="0" smtClean="0"/>
              <a:t>页面</a:t>
            </a:r>
            <a:r>
              <a:rPr lang="zh-CN" altLang="zh-CN" dirty="0"/>
              <a:t>输入内容是通过标签值形式存在的，将输入直接修改为：</a:t>
            </a:r>
            <a:r>
              <a:rPr lang="en-US" altLang="zh-CN" dirty="0"/>
              <a:t>&lt;script&gt;alert(</a:t>
            </a:r>
            <a:r>
              <a:rPr lang="en-US" altLang="zh-CN" dirty="0" err="1"/>
              <a:t>document.cookie</a:t>
            </a:r>
            <a:r>
              <a:rPr lang="en-US" altLang="zh-CN" dirty="0"/>
              <a:t>);&lt;/script&gt;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34735</TotalTime>
  <Words>735</Words>
  <Application>Microsoft Office PowerPoint</Application>
  <PresentationFormat>全屏显示(4:3)</PresentationFormat>
  <Paragraphs>65</Paragraphs>
  <Slides>13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安全测试培训</vt:lpstr>
      <vt:lpstr>今日主讲</vt:lpstr>
      <vt:lpstr>CSRF（跨站请求伪造） </vt:lpstr>
      <vt:lpstr>CSRF（跨站请求伪造）</vt:lpstr>
      <vt:lpstr>CSRF（跨站请求伪造）</vt:lpstr>
      <vt:lpstr>CSRF（跨站请求伪造）</vt:lpstr>
      <vt:lpstr>XSS（跨站脚本攻击） </vt:lpstr>
      <vt:lpstr>CSRF（跨站请求伪造） </vt:lpstr>
      <vt:lpstr>XSS（跨站脚本攻击） </vt:lpstr>
      <vt:lpstr>XSS（跨站脚本攻击）</vt:lpstr>
      <vt:lpstr>图片上传 </vt:lpstr>
      <vt:lpstr>图片上传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sanke.hh</dc:creator>
  <cp:lastModifiedBy>亚媄</cp:lastModifiedBy>
  <cp:revision>2386</cp:revision>
  <dcterms:created xsi:type="dcterms:W3CDTF">2011-07-14T05:52:34Z</dcterms:created>
  <dcterms:modified xsi:type="dcterms:W3CDTF">2015-03-18T09:48:07Z</dcterms:modified>
</cp:coreProperties>
</file>