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7" r:id="rId7"/>
    <p:sldId id="256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990010" y="2667002"/>
            <a:ext cx="516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/>
              <a:t>CREDITS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024448" y="3670663"/>
            <a:ext cx="3546565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  <a:r>
              <a:rPr lang="en-US" baseline="0" dirty="0"/>
              <a:t> Info // Copyrighted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5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E88039-7B55-4B1D-8EEC-EDFAF9370E2B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4C60D7-6FAA-41DE-8599-F79A53F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E88039-7B55-4B1D-8EEC-EDFAF9370E2B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4C60D7-6FAA-41DE-8599-F79A53F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c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 userDrawn="1"/>
        </p:nvSpPr>
        <p:spPr>
          <a:xfrm>
            <a:off x="2893422" y="2819402"/>
            <a:ext cx="6361613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MONEY</a:t>
            </a:r>
            <a:r>
              <a:rPr lang="en-US" sz="3200" b="1" baseline="0" dirty="0">
                <a:latin typeface="Arial Rounded MT Bold" panose="020F0704030504030204" pitchFamily="34" charset="0"/>
              </a:rPr>
              <a:t>  MAKER  MILLIONAIRE</a:t>
            </a:r>
            <a:endParaRPr lang="en-US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75" name="TextBox 74"/>
          <p:cNvSpPr txBox="1"/>
          <p:nvPr userDrawn="1"/>
        </p:nvSpPr>
        <p:spPr>
          <a:xfrm>
            <a:off x="5384074" y="6214347"/>
            <a:ext cx="8338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AUDIO</a:t>
            </a:r>
          </a:p>
        </p:txBody>
      </p:sp>
      <p:sp>
        <p:nvSpPr>
          <p:cNvPr id="3" name="Arrow: Left 2"/>
          <p:cNvSpPr/>
          <p:nvPr userDrawn="1"/>
        </p:nvSpPr>
        <p:spPr>
          <a:xfrm>
            <a:off x="195943" y="5483568"/>
            <a:ext cx="1972492" cy="11001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r>
              <a:rPr lang="en-US" baseline="0" dirty="0"/>
              <a:t> TO CREDITS</a:t>
            </a:r>
            <a:endParaRPr lang="en-US" dirty="0"/>
          </a:p>
        </p:txBody>
      </p:sp>
      <p:sp>
        <p:nvSpPr>
          <p:cNvPr id="4" name="Arrow: Right 3"/>
          <p:cNvSpPr/>
          <p:nvPr userDrawn="1"/>
        </p:nvSpPr>
        <p:spPr>
          <a:xfrm>
            <a:off x="9953897" y="5303520"/>
            <a:ext cx="2010373" cy="128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  <a:r>
              <a:rPr lang="en-US" baseline="0" dirty="0"/>
              <a:t> TO 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8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323114" y="2590802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Main</a:t>
            </a:r>
            <a:r>
              <a:rPr lang="en-US" sz="1800" baseline="0" dirty="0"/>
              <a:t>  Menu</a:t>
            </a:r>
            <a:endParaRPr 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09360" y="3290610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News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53251" y="3289380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Year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65469" y="3290610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Stocks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821578" y="3290610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CDs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9784080" y="169818"/>
            <a:ext cx="22860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 Current $</a:t>
            </a:r>
            <a:r>
              <a:rPr lang="en-US" baseline="0" dirty="0"/>
              <a:t>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9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41817" y="2325188"/>
            <a:ext cx="25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Certificate of Deposit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57799" y="4420928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Bank</a:t>
            </a:r>
            <a:r>
              <a:rPr lang="en-US" baseline="0" dirty="0"/>
              <a:t> 3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57799" y="5056088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Bank</a:t>
            </a:r>
            <a:r>
              <a:rPr lang="en-US" baseline="0" dirty="0"/>
              <a:t> 4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257799" y="3806974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Bank</a:t>
            </a:r>
            <a:r>
              <a:rPr lang="en-US" baseline="0" dirty="0"/>
              <a:t> 2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57799" y="3193020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Bank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257799" y="5660202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Bank</a:t>
            </a:r>
            <a:r>
              <a:rPr lang="en-US" baseline="0" dirty="0"/>
              <a:t> 5</a:t>
            </a:r>
            <a:endParaRPr lang="en-US" dirty="0"/>
          </a:p>
        </p:txBody>
      </p:sp>
      <p:sp>
        <p:nvSpPr>
          <p:cNvPr id="14" name="Action Button: Return 13">
            <a:hlinkClick r:id="" action="ppaction://hlinkshowjump?jump=lastslideviewed" highlightClick="1"/>
          </p:cNvPr>
          <p:cNvSpPr/>
          <p:nvPr userDrawn="1"/>
        </p:nvSpPr>
        <p:spPr>
          <a:xfrm>
            <a:off x="209005" y="6048102"/>
            <a:ext cx="666206" cy="663593"/>
          </a:xfrm>
          <a:prstGeom prst="actionButtonReturn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hought Bubble: Cloud 14"/>
          <p:cNvSpPr/>
          <p:nvPr userDrawn="1"/>
        </p:nvSpPr>
        <p:spPr>
          <a:xfrm>
            <a:off x="2233748" y="5057697"/>
            <a:ext cx="1584961" cy="1653998"/>
          </a:xfrm>
          <a:prstGeom prst="cloudCallout">
            <a:avLst>
              <a:gd name="adj1" fmla="val -127976"/>
              <a:gd name="adj2" fmla="val 444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  <a:r>
              <a:rPr lang="en-US" baseline="0" dirty="0"/>
              <a:t> to</a:t>
            </a:r>
          </a:p>
          <a:p>
            <a:pPr algn="ctr"/>
            <a:r>
              <a:rPr lang="en-US" baseline="0" dirty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3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212770" y="3689408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Stock</a:t>
            </a:r>
            <a:r>
              <a:rPr lang="en-US" baseline="0" dirty="0"/>
              <a:t> 3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212770" y="4324568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Stock 4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212770" y="3075454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Stock 2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212770" y="2461500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Stock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12770" y="4959728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Stock 5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310050" y="1763486"/>
            <a:ext cx="28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376850" y="3689408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  <a:r>
              <a:rPr lang="en-US" baseline="0" dirty="0"/>
              <a:t> 8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376850" y="4324568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  <a:r>
              <a:rPr lang="en-US" baseline="0" dirty="0"/>
              <a:t> 9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376850" y="3075454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  <a:r>
              <a:rPr lang="en-US" baseline="0" dirty="0"/>
              <a:t> 7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376850" y="2461500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  <a:r>
              <a:rPr lang="en-US" baseline="0" dirty="0"/>
              <a:t> 6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376850" y="4928682"/>
            <a:ext cx="109728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  <a:r>
              <a:rPr lang="en-US" baseline="0" dirty="0"/>
              <a:t> 10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H="1">
            <a:off x="5799909" y="2461500"/>
            <a:ext cx="13062" cy="307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ction Button: Return 25">
            <a:hlinkClick r:id="" action="ppaction://hlinkshowjump?jump=lastslideviewed" highlightClick="1"/>
          </p:cNvPr>
          <p:cNvSpPr/>
          <p:nvPr userDrawn="1"/>
        </p:nvSpPr>
        <p:spPr>
          <a:xfrm>
            <a:off x="209005" y="6048102"/>
            <a:ext cx="666206" cy="663593"/>
          </a:xfrm>
          <a:prstGeom prst="actionButtonReturn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hought Bubble: Cloud 26"/>
          <p:cNvSpPr/>
          <p:nvPr userDrawn="1"/>
        </p:nvSpPr>
        <p:spPr>
          <a:xfrm>
            <a:off x="2233748" y="5057697"/>
            <a:ext cx="1584961" cy="1653998"/>
          </a:xfrm>
          <a:prstGeom prst="cloudCallout">
            <a:avLst>
              <a:gd name="adj1" fmla="val -127976"/>
              <a:gd name="adj2" fmla="val 444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  <a:r>
              <a:rPr lang="en-US" baseline="0" dirty="0"/>
              <a:t> to</a:t>
            </a:r>
          </a:p>
          <a:p>
            <a:pPr algn="ctr"/>
            <a:r>
              <a:rPr lang="en-US" baseline="0" dirty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9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30093" y="2482501"/>
            <a:ext cx="88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20194" y="3252652"/>
            <a:ext cx="2472146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  <a:r>
              <a:rPr lang="en-US" baseline="0" dirty="0"/>
              <a:t> of news stories</a:t>
            </a:r>
            <a:endParaRPr lang="en-US" dirty="0"/>
          </a:p>
        </p:txBody>
      </p:sp>
      <p:sp>
        <p:nvSpPr>
          <p:cNvPr id="10" name="Action Button: Return 9">
            <a:hlinkClick r:id="" action="ppaction://hlinkshowjump?jump=lastslideviewed" highlightClick="1"/>
          </p:cNvPr>
          <p:cNvSpPr/>
          <p:nvPr userDrawn="1"/>
        </p:nvSpPr>
        <p:spPr>
          <a:xfrm>
            <a:off x="209005" y="6048102"/>
            <a:ext cx="666206" cy="663593"/>
          </a:xfrm>
          <a:prstGeom prst="actionButtonReturn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/>
          <p:cNvSpPr/>
          <p:nvPr userDrawn="1"/>
        </p:nvSpPr>
        <p:spPr>
          <a:xfrm>
            <a:off x="2086794" y="5212079"/>
            <a:ext cx="1414053" cy="1342861"/>
          </a:xfrm>
          <a:prstGeom prst="cloudCallout">
            <a:avLst>
              <a:gd name="adj1" fmla="val -127976"/>
              <a:gd name="adj2" fmla="val 444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  <a:r>
              <a:rPr lang="en-US" baseline="0" dirty="0"/>
              <a:t> to</a:t>
            </a:r>
          </a:p>
          <a:p>
            <a:pPr algn="ctr"/>
            <a:r>
              <a:rPr lang="en-US" baseline="0" dirty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310051" y="2614102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  <a:r>
              <a:rPr lang="en-US" baseline="0" dirty="0"/>
              <a:t> Year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05348" y="3328068"/>
            <a:ext cx="4572000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show how each of the 15 items have changed, as well as what the player's total spending cash is after receiving their $5,000 from their income for investments.</a:t>
            </a:r>
            <a:endParaRPr lang="en-US" dirty="0"/>
          </a:p>
        </p:txBody>
      </p:sp>
      <p:sp>
        <p:nvSpPr>
          <p:cNvPr id="7" name="Action Button: Return 6">
            <a:hlinkClick r:id="" action="ppaction://hlinkshowjump?jump=lastslideviewed" highlightClick="1"/>
          </p:cNvPr>
          <p:cNvSpPr/>
          <p:nvPr userDrawn="1"/>
        </p:nvSpPr>
        <p:spPr>
          <a:xfrm>
            <a:off x="209005" y="6048102"/>
            <a:ext cx="666206" cy="663593"/>
          </a:xfrm>
          <a:prstGeom prst="actionButtonReturn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/>
          <p:cNvSpPr/>
          <p:nvPr userDrawn="1"/>
        </p:nvSpPr>
        <p:spPr>
          <a:xfrm>
            <a:off x="2233748" y="5057697"/>
            <a:ext cx="1584961" cy="1653998"/>
          </a:xfrm>
          <a:prstGeom prst="cloudCallout">
            <a:avLst>
              <a:gd name="adj1" fmla="val -127976"/>
              <a:gd name="adj2" fmla="val 444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  <a:r>
              <a:rPr lang="en-US" baseline="0" dirty="0"/>
              <a:t> to</a:t>
            </a:r>
          </a:p>
          <a:p>
            <a:pPr algn="ctr"/>
            <a:r>
              <a:rPr lang="en-US" baseline="0" dirty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E88039-7B55-4B1D-8EEC-EDFAF9370E2B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4C60D7-6FAA-41DE-8599-F79A53F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E88039-7B55-4B1D-8EEC-EDFAF9370E2B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4C60D7-6FAA-41DE-8599-F79A53F7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elp 3">
            <a:hlinkClick r:id="" action="ppaction://noaction" highlightClick="1"/>
          </p:cNvPr>
          <p:cNvSpPr/>
          <p:nvPr userDrawn="1"/>
        </p:nvSpPr>
        <p:spPr>
          <a:xfrm>
            <a:off x="274320" y="169818"/>
            <a:ext cx="666206" cy="457199"/>
          </a:xfrm>
          <a:prstGeom prst="actionButtonHel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hought Bubble: Cloud 2"/>
          <p:cNvSpPr/>
          <p:nvPr userDrawn="1"/>
        </p:nvSpPr>
        <p:spPr>
          <a:xfrm>
            <a:off x="1815737" y="169818"/>
            <a:ext cx="2573383" cy="1214845"/>
          </a:xfrm>
          <a:prstGeom prst="cloudCallout">
            <a:avLst>
              <a:gd name="adj1" fmla="val -77277"/>
              <a:gd name="adj2" fmla="val -240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Explains</a:t>
            </a:r>
            <a:r>
              <a:rPr lang="en-US" baseline="0" dirty="0"/>
              <a:t> current page + tips on how to 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08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75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01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52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94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6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Props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EE3B53B-C428-4BDF-80B2-239E76EE9A5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E761BDE-3F99-4011-96B8-D4C39F957A5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631F588-A380-4B70-B564-5F362BE155C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1D65DFE-F52F-4599-AB3E-53CAB21307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GHSTBHND// THEMACHINE</dc:creator>
  <cp:lastModifiedBy>GHSTBHND// THEMACHINE</cp:lastModifiedBy>
  <cp:revision>41</cp:revision>
  <dcterms:created xsi:type="dcterms:W3CDTF">2017-10-16T00:07:27Z</dcterms:created>
  <dcterms:modified xsi:type="dcterms:W3CDTF">2017-10-23T18:14:35Z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