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ex Gyre Termes Bold" charset="1" panose="00000800000000000000"/>
      <p:regular r:id="rId12"/>
    </p:embeddedFont>
    <p:embeddedFont>
      <p:font typeface="Rubik Semi-Bold" charset="1" panose="00000000000000000000"/>
      <p:regular r:id="rId13"/>
    </p:embeddedFont>
    <p:embeddedFont>
      <p:font typeface="Rubik" charset="1" panose="00000000000000000000"/>
      <p:regular r:id="rId14"/>
    </p:embeddedFont>
    <p:embeddedFont>
      <p:font typeface="Agrandir Medium" charset="1" panose="00000600000000000000"/>
      <p:regular r:id="rId15"/>
    </p:embeddedFont>
    <p:embeddedFont>
      <p:font typeface="Tex Gyre Termes Italics" charset="1" panose="00000500000000000000"/>
      <p:regular r:id="rId16"/>
    </p:embeddedFont>
    <p:embeddedFont>
      <p:font typeface="Open Sauce" charset="1" panose="00000500000000000000"/>
      <p:regular r:id="rId17"/>
    </p:embeddedFont>
    <p:embeddedFont>
      <p:font typeface="Agrandir Heavy" charset="1" panose="00000900000000000000"/>
      <p:regular r:id="rId18"/>
    </p:embeddedFont>
    <p:embeddedFont>
      <p:font typeface="Tex Gyre Termes Bold Italics" charset="1" panose="00000800000000000000"/>
      <p:regular r:id="rId19"/>
    </p:embeddedFont>
    <p:embeddedFont>
      <p:font typeface="Agrandir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2CF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6919" y="-2237267"/>
            <a:ext cx="20557211" cy="14088592"/>
            <a:chOff x="0" y="0"/>
            <a:chExt cx="27409615" cy="1878478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5273502" y="0"/>
              <a:ext cx="22136113" cy="12063769"/>
              <a:chOff x="0" y="0"/>
              <a:chExt cx="4065996" cy="221589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065996" cy="2215892"/>
              </a:xfrm>
              <a:custGeom>
                <a:avLst/>
                <a:gdLst/>
                <a:ahLst/>
                <a:cxnLst/>
                <a:rect r="r" b="b" t="t" l="l"/>
                <a:pathLst>
                  <a:path h="2215892" w="4065996">
                    <a:moveTo>
                      <a:pt x="46632" y="0"/>
                    </a:moveTo>
                    <a:lnTo>
                      <a:pt x="4019364" y="0"/>
                    </a:lnTo>
                    <a:cubicBezTo>
                      <a:pt x="4031731" y="0"/>
                      <a:pt x="4043592" y="4913"/>
                      <a:pt x="4052338" y="13658"/>
                    </a:cubicBezTo>
                    <a:cubicBezTo>
                      <a:pt x="4061083" y="22403"/>
                      <a:pt x="4065996" y="34265"/>
                      <a:pt x="4065996" y="46632"/>
                    </a:cubicBezTo>
                    <a:lnTo>
                      <a:pt x="4065996" y="2169259"/>
                    </a:lnTo>
                    <a:cubicBezTo>
                      <a:pt x="4065996" y="2195014"/>
                      <a:pt x="4045118" y="2215892"/>
                      <a:pt x="4019364" y="2215892"/>
                    </a:cubicBezTo>
                    <a:lnTo>
                      <a:pt x="46632" y="2215892"/>
                    </a:lnTo>
                    <a:cubicBezTo>
                      <a:pt x="34265" y="2215892"/>
                      <a:pt x="22403" y="2210979"/>
                      <a:pt x="13658" y="2202233"/>
                    </a:cubicBezTo>
                    <a:cubicBezTo>
                      <a:pt x="4913" y="2193488"/>
                      <a:pt x="0" y="2181627"/>
                      <a:pt x="0" y="2169259"/>
                    </a:cubicBezTo>
                    <a:lnTo>
                      <a:pt x="0" y="46632"/>
                    </a:lnTo>
                    <a:cubicBezTo>
                      <a:pt x="0" y="34265"/>
                      <a:pt x="4913" y="22403"/>
                      <a:pt x="13658" y="13658"/>
                    </a:cubicBezTo>
                    <a:cubicBezTo>
                      <a:pt x="22403" y="4913"/>
                      <a:pt x="34265" y="0"/>
                      <a:pt x="4663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E8F6B1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4065996" cy="22444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7062215"/>
              <a:ext cx="21984472" cy="11722575"/>
              <a:chOff x="0" y="0"/>
              <a:chExt cx="4038142" cy="2153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038142" cy="2153221"/>
              </a:xfrm>
              <a:custGeom>
                <a:avLst/>
                <a:gdLst/>
                <a:ahLst/>
                <a:cxnLst/>
                <a:rect r="r" b="b" t="t" l="l"/>
                <a:pathLst>
                  <a:path h="2153221" w="4038142">
                    <a:moveTo>
                      <a:pt x="46954" y="0"/>
                    </a:moveTo>
                    <a:lnTo>
                      <a:pt x="3991188" y="0"/>
                    </a:lnTo>
                    <a:cubicBezTo>
                      <a:pt x="4017120" y="0"/>
                      <a:pt x="4038142" y="21022"/>
                      <a:pt x="4038142" y="46954"/>
                    </a:cubicBezTo>
                    <a:lnTo>
                      <a:pt x="4038142" y="2106267"/>
                    </a:lnTo>
                    <a:cubicBezTo>
                      <a:pt x="4038142" y="2132199"/>
                      <a:pt x="4017120" y="2153221"/>
                      <a:pt x="3991188" y="2153221"/>
                    </a:cubicBezTo>
                    <a:lnTo>
                      <a:pt x="46954" y="2153221"/>
                    </a:lnTo>
                    <a:cubicBezTo>
                      <a:pt x="21022" y="2153221"/>
                      <a:pt x="0" y="2132199"/>
                      <a:pt x="0" y="2106267"/>
                    </a:cubicBezTo>
                    <a:lnTo>
                      <a:pt x="0" y="46954"/>
                    </a:lnTo>
                    <a:cubicBezTo>
                      <a:pt x="0" y="21022"/>
                      <a:pt x="21022" y="0"/>
                      <a:pt x="4695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E8F6B1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4038142" cy="21817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9"/>
                  </a:lnSpc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4629445" y="3192642"/>
            <a:ext cx="8684484" cy="3285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7628">
                <a:solidFill>
                  <a:srgbClr val="000000"/>
                </a:solidFill>
                <a:latin typeface="Tex Gyre Termes Bold"/>
              </a:rPr>
              <a:t>Protótipo de Sistema Multimídia - Tesouro Escondido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151043" y="7247700"/>
            <a:ext cx="3641287" cy="1021723"/>
            <a:chOff x="0" y="0"/>
            <a:chExt cx="959022" cy="2690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59022" cy="269096"/>
            </a:xfrm>
            <a:custGeom>
              <a:avLst/>
              <a:gdLst/>
              <a:ahLst/>
              <a:cxnLst/>
              <a:rect r="r" b="b" t="t" l="l"/>
              <a:pathLst>
                <a:path h="269096" w="959022">
                  <a:moveTo>
                    <a:pt x="134548" y="0"/>
                  </a:moveTo>
                  <a:lnTo>
                    <a:pt x="824474" y="0"/>
                  </a:lnTo>
                  <a:cubicBezTo>
                    <a:pt x="898783" y="0"/>
                    <a:pt x="959022" y="60239"/>
                    <a:pt x="959022" y="134548"/>
                  </a:cubicBezTo>
                  <a:lnTo>
                    <a:pt x="959022" y="134548"/>
                  </a:lnTo>
                  <a:cubicBezTo>
                    <a:pt x="959022" y="208857"/>
                    <a:pt x="898783" y="269096"/>
                    <a:pt x="824474" y="269096"/>
                  </a:cubicBezTo>
                  <a:lnTo>
                    <a:pt x="134548" y="269096"/>
                  </a:lnTo>
                  <a:cubicBezTo>
                    <a:pt x="60239" y="269096"/>
                    <a:pt x="0" y="208857"/>
                    <a:pt x="0" y="134548"/>
                  </a:cubicBezTo>
                  <a:lnTo>
                    <a:pt x="0" y="134548"/>
                  </a:lnTo>
                  <a:cubicBezTo>
                    <a:pt x="0" y="60239"/>
                    <a:pt x="60239" y="0"/>
                    <a:pt x="134548" y="0"/>
                  </a:cubicBezTo>
                  <a:close/>
                </a:path>
              </a:pathLst>
            </a:custGeom>
            <a:solidFill>
              <a:srgbClr val="E8F6B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959022" cy="297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Rubik Semi-Bold"/>
                </a:rPr>
                <a:t>Feito por:</a:t>
              </a:r>
            </a:p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Rubik"/>
                </a:rPr>
                <a:t>Wenny Santana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5400000">
            <a:off x="13527674" y="1410367"/>
            <a:ext cx="6806351" cy="1402363"/>
            <a:chOff x="0" y="0"/>
            <a:chExt cx="1666935" cy="3434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66935" cy="343451"/>
            </a:xfrm>
            <a:custGeom>
              <a:avLst/>
              <a:gdLst/>
              <a:ahLst/>
              <a:cxnLst/>
              <a:rect r="r" b="b" t="t" l="l"/>
              <a:pathLst>
                <a:path h="343451" w="1666935">
                  <a:moveTo>
                    <a:pt x="113746" y="0"/>
                  </a:moveTo>
                  <a:lnTo>
                    <a:pt x="1553189" y="0"/>
                  </a:lnTo>
                  <a:cubicBezTo>
                    <a:pt x="1583357" y="0"/>
                    <a:pt x="1612288" y="11984"/>
                    <a:pt x="1633620" y="33315"/>
                  </a:cubicBezTo>
                  <a:cubicBezTo>
                    <a:pt x="1654951" y="54647"/>
                    <a:pt x="1666935" y="83578"/>
                    <a:pt x="1666935" y="113746"/>
                  </a:cubicBezTo>
                  <a:lnTo>
                    <a:pt x="1666935" y="229705"/>
                  </a:lnTo>
                  <a:cubicBezTo>
                    <a:pt x="1666935" y="292525"/>
                    <a:pt x="1616009" y="343451"/>
                    <a:pt x="1553189" y="343451"/>
                  </a:cubicBezTo>
                  <a:lnTo>
                    <a:pt x="113746" y="343451"/>
                  </a:lnTo>
                  <a:cubicBezTo>
                    <a:pt x="50926" y="343451"/>
                    <a:pt x="0" y="292525"/>
                    <a:pt x="0" y="229705"/>
                  </a:cubicBezTo>
                  <a:lnTo>
                    <a:pt x="0" y="113746"/>
                  </a:lnTo>
                  <a:cubicBezTo>
                    <a:pt x="0" y="50926"/>
                    <a:pt x="50926" y="0"/>
                    <a:pt x="113746" y="0"/>
                  </a:cubicBezTo>
                  <a:close/>
                </a:path>
              </a:pathLst>
            </a:custGeom>
            <a:solidFill>
              <a:srgbClr val="F0B8E8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666935" cy="372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400000">
            <a:off x="-2048803" y="7845494"/>
            <a:ext cx="6806351" cy="1402363"/>
            <a:chOff x="0" y="0"/>
            <a:chExt cx="1666935" cy="3434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66935" cy="343451"/>
            </a:xfrm>
            <a:custGeom>
              <a:avLst/>
              <a:gdLst/>
              <a:ahLst/>
              <a:cxnLst/>
              <a:rect r="r" b="b" t="t" l="l"/>
              <a:pathLst>
                <a:path h="343451" w="1666935">
                  <a:moveTo>
                    <a:pt x="113746" y="0"/>
                  </a:moveTo>
                  <a:lnTo>
                    <a:pt x="1553189" y="0"/>
                  </a:lnTo>
                  <a:cubicBezTo>
                    <a:pt x="1583357" y="0"/>
                    <a:pt x="1612288" y="11984"/>
                    <a:pt x="1633620" y="33315"/>
                  </a:cubicBezTo>
                  <a:cubicBezTo>
                    <a:pt x="1654951" y="54647"/>
                    <a:pt x="1666935" y="83578"/>
                    <a:pt x="1666935" y="113746"/>
                  </a:cubicBezTo>
                  <a:lnTo>
                    <a:pt x="1666935" y="229705"/>
                  </a:lnTo>
                  <a:cubicBezTo>
                    <a:pt x="1666935" y="292525"/>
                    <a:pt x="1616009" y="343451"/>
                    <a:pt x="1553189" y="343451"/>
                  </a:cubicBezTo>
                  <a:lnTo>
                    <a:pt x="113746" y="343451"/>
                  </a:lnTo>
                  <a:cubicBezTo>
                    <a:pt x="50926" y="343451"/>
                    <a:pt x="0" y="292525"/>
                    <a:pt x="0" y="229705"/>
                  </a:cubicBezTo>
                  <a:lnTo>
                    <a:pt x="0" y="113746"/>
                  </a:lnTo>
                  <a:cubicBezTo>
                    <a:pt x="0" y="50926"/>
                    <a:pt x="50926" y="0"/>
                    <a:pt x="113746" y="0"/>
                  </a:cubicBezTo>
                  <a:close/>
                </a:path>
              </a:pathLst>
            </a:custGeom>
            <a:solidFill>
              <a:srgbClr val="F0B8E8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666935" cy="372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9693" y="-6009365"/>
            <a:ext cx="11468615" cy="11468615"/>
          </a:xfrm>
          <a:custGeom>
            <a:avLst/>
            <a:gdLst/>
            <a:ahLst/>
            <a:cxnLst/>
            <a:rect r="r" b="b" t="t" l="l"/>
            <a:pathLst>
              <a:path h="11468615" w="11468615">
                <a:moveTo>
                  <a:pt x="0" y="0"/>
                </a:moveTo>
                <a:lnTo>
                  <a:pt x="11468614" y="0"/>
                </a:lnTo>
                <a:lnTo>
                  <a:pt x="11468614" y="11468615"/>
                </a:lnTo>
                <a:lnTo>
                  <a:pt x="0" y="1146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62938" y="4570696"/>
            <a:ext cx="5062929" cy="1021723"/>
            <a:chOff x="0" y="0"/>
            <a:chExt cx="1333446" cy="2690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3446" cy="269096"/>
            </a:xfrm>
            <a:custGeom>
              <a:avLst/>
              <a:gdLst/>
              <a:ahLst/>
              <a:cxnLst/>
              <a:rect r="r" b="b" t="t" l="l"/>
              <a:pathLst>
                <a:path h="269096" w="1333446">
                  <a:moveTo>
                    <a:pt x="107040" y="0"/>
                  </a:moveTo>
                  <a:lnTo>
                    <a:pt x="1226407" y="0"/>
                  </a:lnTo>
                  <a:cubicBezTo>
                    <a:pt x="1285523" y="0"/>
                    <a:pt x="1333446" y="47923"/>
                    <a:pt x="1333446" y="107040"/>
                  </a:cubicBezTo>
                  <a:lnTo>
                    <a:pt x="1333446" y="162056"/>
                  </a:lnTo>
                  <a:cubicBezTo>
                    <a:pt x="1333446" y="190445"/>
                    <a:pt x="1322169" y="217671"/>
                    <a:pt x="1302095" y="237745"/>
                  </a:cubicBezTo>
                  <a:cubicBezTo>
                    <a:pt x="1282021" y="257818"/>
                    <a:pt x="1254795" y="269096"/>
                    <a:pt x="1226407" y="269096"/>
                  </a:cubicBezTo>
                  <a:lnTo>
                    <a:pt x="107040" y="269096"/>
                  </a:lnTo>
                  <a:cubicBezTo>
                    <a:pt x="78651" y="269096"/>
                    <a:pt x="51425" y="257818"/>
                    <a:pt x="31351" y="237745"/>
                  </a:cubicBezTo>
                  <a:cubicBezTo>
                    <a:pt x="11277" y="217671"/>
                    <a:pt x="0" y="190445"/>
                    <a:pt x="0" y="162056"/>
                  </a:cubicBezTo>
                  <a:lnTo>
                    <a:pt x="0" y="107040"/>
                  </a:lnTo>
                  <a:cubicBezTo>
                    <a:pt x="0" y="78651"/>
                    <a:pt x="11277" y="51425"/>
                    <a:pt x="31351" y="31351"/>
                  </a:cubicBezTo>
                  <a:cubicBezTo>
                    <a:pt x="51425" y="11277"/>
                    <a:pt x="78651" y="0"/>
                    <a:pt x="107040" y="0"/>
                  </a:cubicBezTo>
                  <a:close/>
                </a:path>
              </a:pathLst>
            </a:custGeom>
            <a:solidFill>
              <a:srgbClr val="F0B8E8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1333446" cy="383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Agrandir Medium"/>
                </a:rPr>
                <a:t>Introdução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62938" y="6106950"/>
            <a:ext cx="5062929" cy="1021723"/>
            <a:chOff x="0" y="0"/>
            <a:chExt cx="1333446" cy="2690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3446" cy="269096"/>
            </a:xfrm>
            <a:custGeom>
              <a:avLst/>
              <a:gdLst/>
              <a:ahLst/>
              <a:cxnLst/>
              <a:rect r="r" b="b" t="t" l="l"/>
              <a:pathLst>
                <a:path h="269096" w="1333446">
                  <a:moveTo>
                    <a:pt x="107040" y="0"/>
                  </a:moveTo>
                  <a:lnTo>
                    <a:pt x="1226407" y="0"/>
                  </a:lnTo>
                  <a:cubicBezTo>
                    <a:pt x="1285523" y="0"/>
                    <a:pt x="1333446" y="47923"/>
                    <a:pt x="1333446" y="107040"/>
                  </a:cubicBezTo>
                  <a:lnTo>
                    <a:pt x="1333446" y="162056"/>
                  </a:lnTo>
                  <a:cubicBezTo>
                    <a:pt x="1333446" y="190445"/>
                    <a:pt x="1322169" y="217671"/>
                    <a:pt x="1302095" y="237745"/>
                  </a:cubicBezTo>
                  <a:cubicBezTo>
                    <a:pt x="1282021" y="257818"/>
                    <a:pt x="1254795" y="269096"/>
                    <a:pt x="1226407" y="269096"/>
                  </a:cubicBezTo>
                  <a:lnTo>
                    <a:pt x="107040" y="269096"/>
                  </a:lnTo>
                  <a:cubicBezTo>
                    <a:pt x="78651" y="269096"/>
                    <a:pt x="51425" y="257818"/>
                    <a:pt x="31351" y="237745"/>
                  </a:cubicBezTo>
                  <a:cubicBezTo>
                    <a:pt x="11277" y="217671"/>
                    <a:pt x="0" y="190445"/>
                    <a:pt x="0" y="162056"/>
                  </a:cubicBezTo>
                  <a:lnTo>
                    <a:pt x="0" y="107040"/>
                  </a:lnTo>
                  <a:cubicBezTo>
                    <a:pt x="0" y="78651"/>
                    <a:pt x="11277" y="51425"/>
                    <a:pt x="31351" y="31351"/>
                  </a:cubicBezTo>
                  <a:cubicBezTo>
                    <a:pt x="51425" y="11277"/>
                    <a:pt x="78651" y="0"/>
                    <a:pt x="107040" y="0"/>
                  </a:cubicBezTo>
                  <a:close/>
                </a:path>
              </a:pathLst>
            </a:custGeom>
            <a:solidFill>
              <a:srgbClr val="A2CFF6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1333446" cy="383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Agrandir Medium"/>
                </a:rPr>
                <a:t>Tema do Protótipo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83444" y="6106950"/>
            <a:ext cx="5062929" cy="1021723"/>
            <a:chOff x="0" y="0"/>
            <a:chExt cx="1333446" cy="2690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3446" cy="269096"/>
            </a:xfrm>
            <a:custGeom>
              <a:avLst/>
              <a:gdLst/>
              <a:ahLst/>
              <a:cxnLst/>
              <a:rect r="r" b="b" t="t" l="l"/>
              <a:pathLst>
                <a:path h="269096" w="1333446">
                  <a:moveTo>
                    <a:pt x="107040" y="0"/>
                  </a:moveTo>
                  <a:lnTo>
                    <a:pt x="1226407" y="0"/>
                  </a:lnTo>
                  <a:cubicBezTo>
                    <a:pt x="1285523" y="0"/>
                    <a:pt x="1333446" y="47923"/>
                    <a:pt x="1333446" y="107040"/>
                  </a:cubicBezTo>
                  <a:lnTo>
                    <a:pt x="1333446" y="162056"/>
                  </a:lnTo>
                  <a:cubicBezTo>
                    <a:pt x="1333446" y="190445"/>
                    <a:pt x="1322169" y="217671"/>
                    <a:pt x="1302095" y="237745"/>
                  </a:cubicBezTo>
                  <a:cubicBezTo>
                    <a:pt x="1282021" y="257818"/>
                    <a:pt x="1254795" y="269096"/>
                    <a:pt x="1226407" y="269096"/>
                  </a:cubicBezTo>
                  <a:lnTo>
                    <a:pt x="107040" y="269096"/>
                  </a:lnTo>
                  <a:cubicBezTo>
                    <a:pt x="78651" y="269096"/>
                    <a:pt x="51425" y="257818"/>
                    <a:pt x="31351" y="237745"/>
                  </a:cubicBezTo>
                  <a:cubicBezTo>
                    <a:pt x="11277" y="217671"/>
                    <a:pt x="0" y="190445"/>
                    <a:pt x="0" y="162056"/>
                  </a:cubicBezTo>
                  <a:lnTo>
                    <a:pt x="0" y="107040"/>
                  </a:lnTo>
                  <a:cubicBezTo>
                    <a:pt x="0" y="78651"/>
                    <a:pt x="11277" y="51425"/>
                    <a:pt x="31351" y="31351"/>
                  </a:cubicBezTo>
                  <a:cubicBezTo>
                    <a:pt x="51425" y="11277"/>
                    <a:pt x="78651" y="0"/>
                    <a:pt x="107040" y="0"/>
                  </a:cubicBezTo>
                  <a:close/>
                </a:path>
              </a:pathLst>
            </a:custGeom>
            <a:solidFill>
              <a:srgbClr val="F0B8E8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33446" cy="307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83"/>
                </a:lnSpc>
              </a:pPr>
              <a:r>
                <a:rPr lang="en-US" sz="2799">
                  <a:solidFill>
                    <a:srgbClr val="000000"/>
                  </a:solidFill>
                  <a:latin typeface="Agrandir Medium"/>
                </a:rPr>
                <a:t>Software e Ferramentas Utilizadas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83444" y="4570696"/>
            <a:ext cx="5062929" cy="1025651"/>
            <a:chOff x="0" y="0"/>
            <a:chExt cx="1333446" cy="2701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3446" cy="270130"/>
            </a:xfrm>
            <a:custGeom>
              <a:avLst/>
              <a:gdLst/>
              <a:ahLst/>
              <a:cxnLst/>
              <a:rect r="r" b="b" t="t" l="l"/>
              <a:pathLst>
                <a:path h="270130" w="1333446">
                  <a:moveTo>
                    <a:pt x="107040" y="0"/>
                  </a:moveTo>
                  <a:lnTo>
                    <a:pt x="1226407" y="0"/>
                  </a:lnTo>
                  <a:cubicBezTo>
                    <a:pt x="1285523" y="0"/>
                    <a:pt x="1333446" y="47923"/>
                    <a:pt x="1333446" y="107040"/>
                  </a:cubicBezTo>
                  <a:lnTo>
                    <a:pt x="1333446" y="163091"/>
                  </a:lnTo>
                  <a:cubicBezTo>
                    <a:pt x="1333446" y="191479"/>
                    <a:pt x="1322169" y="218705"/>
                    <a:pt x="1302095" y="238779"/>
                  </a:cubicBezTo>
                  <a:cubicBezTo>
                    <a:pt x="1282021" y="258853"/>
                    <a:pt x="1254795" y="270130"/>
                    <a:pt x="1226407" y="270130"/>
                  </a:cubicBezTo>
                  <a:lnTo>
                    <a:pt x="107040" y="270130"/>
                  </a:lnTo>
                  <a:cubicBezTo>
                    <a:pt x="78651" y="270130"/>
                    <a:pt x="51425" y="258853"/>
                    <a:pt x="31351" y="238779"/>
                  </a:cubicBezTo>
                  <a:cubicBezTo>
                    <a:pt x="11277" y="218705"/>
                    <a:pt x="0" y="191479"/>
                    <a:pt x="0" y="163091"/>
                  </a:cubicBezTo>
                  <a:lnTo>
                    <a:pt x="0" y="107040"/>
                  </a:lnTo>
                  <a:cubicBezTo>
                    <a:pt x="0" y="78651"/>
                    <a:pt x="11277" y="51425"/>
                    <a:pt x="31351" y="31351"/>
                  </a:cubicBezTo>
                  <a:cubicBezTo>
                    <a:pt x="51425" y="11277"/>
                    <a:pt x="78651" y="0"/>
                    <a:pt x="107040" y="0"/>
                  </a:cubicBezTo>
                  <a:close/>
                </a:path>
              </a:pathLst>
            </a:custGeom>
            <a:solidFill>
              <a:srgbClr val="A2CFF6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333446" cy="3368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5"/>
                </a:lnSpc>
              </a:pPr>
              <a:r>
                <a:rPr lang="en-US" sz="2799">
                  <a:solidFill>
                    <a:srgbClr val="000000"/>
                  </a:solidFill>
                  <a:latin typeface="Agrandir Medium"/>
                </a:rPr>
                <a:t>Resumo do Protótipo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41324" y="7709698"/>
            <a:ext cx="5062929" cy="1021723"/>
            <a:chOff x="0" y="0"/>
            <a:chExt cx="1333446" cy="2690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33446" cy="269096"/>
            </a:xfrm>
            <a:custGeom>
              <a:avLst/>
              <a:gdLst/>
              <a:ahLst/>
              <a:cxnLst/>
              <a:rect r="r" b="b" t="t" l="l"/>
              <a:pathLst>
                <a:path h="269096" w="1333446">
                  <a:moveTo>
                    <a:pt x="107040" y="0"/>
                  </a:moveTo>
                  <a:lnTo>
                    <a:pt x="1226407" y="0"/>
                  </a:lnTo>
                  <a:cubicBezTo>
                    <a:pt x="1285523" y="0"/>
                    <a:pt x="1333446" y="47923"/>
                    <a:pt x="1333446" y="107040"/>
                  </a:cubicBezTo>
                  <a:lnTo>
                    <a:pt x="1333446" y="162056"/>
                  </a:lnTo>
                  <a:cubicBezTo>
                    <a:pt x="1333446" y="190445"/>
                    <a:pt x="1322169" y="217671"/>
                    <a:pt x="1302095" y="237745"/>
                  </a:cubicBezTo>
                  <a:cubicBezTo>
                    <a:pt x="1282021" y="257818"/>
                    <a:pt x="1254795" y="269096"/>
                    <a:pt x="1226407" y="269096"/>
                  </a:cubicBezTo>
                  <a:lnTo>
                    <a:pt x="107040" y="269096"/>
                  </a:lnTo>
                  <a:cubicBezTo>
                    <a:pt x="78651" y="269096"/>
                    <a:pt x="51425" y="257818"/>
                    <a:pt x="31351" y="237745"/>
                  </a:cubicBezTo>
                  <a:cubicBezTo>
                    <a:pt x="11277" y="217671"/>
                    <a:pt x="0" y="190445"/>
                    <a:pt x="0" y="162056"/>
                  </a:cubicBezTo>
                  <a:lnTo>
                    <a:pt x="0" y="107040"/>
                  </a:lnTo>
                  <a:cubicBezTo>
                    <a:pt x="0" y="78651"/>
                    <a:pt x="11277" y="51425"/>
                    <a:pt x="31351" y="31351"/>
                  </a:cubicBezTo>
                  <a:cubicBezTo>
                    <a:pt x="51425" y="11277"/>
                    <a:pt x="78651" y="0"/>
                    <a:pt x="107040" y="0"/>
                  </a:cubicBezTo>
                  <a:close/>
                </a:path>
              </a:pathLst>
            </a:custGeom>
            <a:solidFill>
              <a:srgbClr val="BCACF6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14300"/>
              <a:ext cx="1333446" cy="383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Agrandir Medium"/>
                </a:rPr>
                <a:t>Conclusão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241627" y="4638655"/>
            <a:ext cx="842622" cy="885805"/>
          </a:xfrm>
          <a:custGeom>
            <a:avLst/>
            <a:gdLst/>
            <a:ahLst/>
            <a:cxnLst/>
            <a:rect r="r" b="b" t="t" l="l"/>
            <a:pathLst>
              <a:path h="885805" w="842622">
                <a:moveTo>
                  <a:pt x="0" y="0"/>
                </a:moveTo>
                <a:lnTo>
                  <a:pt x="842622" y="0"/>
                </a:lnTo>
                <a:lnTo>
                  <a:pt x="842622" y="885805"/>
                </a:lnTo>
                <a:lnTo>
                  <a:pt x="0" y="885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241627" y="6174909"/>
            <a:ext cx="842622" cy="885805"/>
          </a:xfrm>
          <a:custGeom>
            <a:avLst/>
            <a:gdLst/>
            <a:ahLst/>
            <a:cxnLst/>
            <a:rect r="r" b="b" t="t" l="l"/>
            <a:pathLst>
              <a:path h="885805" w="842622">
                <a:moveTo>
                  <a:pt x="0" y="0"/>
                </a:moveTo>
                <a:lnTo>
                  <a:pt x="842622" y="0"/>
                </a:lnTo>
                <a:lnTo>
                  <a:pt x="842622" y="885805"/>
                </a:lnTo>
                <a:lnTo>
                  <a:pt x="0" y="885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562133" y="6174909"/>
            <a:ext cx="842622" cy="885805"/>
          </a:xfrm>
          <a:custGeom>
            <a:avLst/>
            <a:gdLst/>
            <a:ahLst/>
            <a:cxnLst/>
            <a:rect r="r" b="b" t="t" l="l"/>
            <a:pathLst>
              <a:path h="885805" w="842622">
                <a:moveTo>
                  <a:pt x="0" y="0"/>
                </a:moveTo>
                <a:lnTo>
                  <a:pt x="842622" y="0"/>
                </a:lnTo>
                <a:lnTo>
                  <a:pt x="842622" y="885805"/>
                </a:lnTo>
                <a:lnTo>
                  <a:pt x="0" y="885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562133" y="4640619"/>
            <a:ext cx="842622" cy="885805"/>
          </a:xfrm>
          <a:custGeom>
            <a:avLst/>
            <a:gdLst/>
            <a:ahLst/>
            <a:cxnLst/>
            <a:rect r="r" b="b" t="t" l="l"/>
            <a:pathLst>
              <a:path h="885805" w="842622">
                <a:moveTo>
                  <a:pt x="0" y="0"/>
                </a:moveTo>
                <a:lnTo>
                  <a:pt x="842622" y="0"/>
                </a:lnTo>
                <a:lnTo>
                  <a:pt x="842622" y="885805"/>
                </a:lnTo>
                <a:lnTo>
                  <a:pt x="0" y="885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820012" y="7777657"/>
            <a:ext cx="842622" cy="885805"/>
          </a:xfrm>
          <a:custGeom>
            <a:avLst/>
            <a:gdLst/>
            <a:ahLst/>
            <a:cxnLst/>
            <a:rect r="r" b="b" t="t" l="l"/>
            <a:pathLst>
              <a:path h="885805" w="842622">
                <a:moveTo>
                  <a:pt x="0" y="0"/>
                </a:moveTo>
                <a:lnTo>
                  <a:pt x="842623" y="0"/>
                </a:lnTo>
                <a:lnTo>
                  <a:pt x="842623" y="885805"/>
                </a:lnTo>
                <a:lnTo>
                  <a:pt x="0" y="885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225837" y="-85725"/>
            <a:ext cx="9836327" cy="349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62"/>
              </a:lnSpc>
            </a:pPr>
            <a:r>
              <a:rPr lang="en-US" sz="22147" spc="-1505">
                <a:solidFill>
                  <a:srgbClr val="000000"/>
                </a:solidFill>
                <a:latin typeface="Tex Gyre Termes Italics"/>
              </a:rPr>
              <a:t>tópicos</a:t>
            </a:r>
          </a:p>
        </p:txBody>
      </p:sp>
      <p:grpSp>
        <p:nvGrpSpPr>
          <p:cNvPr name="Group 24" id="24"/>
          <p:cNvGrpSpPr/>
          <p:nvPr/>
        </p:nvGrpSpPr>
        <p:grpSpPr>
          <a:xfrm rot="5400000">
            <a:off x="12097575" y="-1847105"/>
            <a:ext cx="10450817" cy="1356084"/>
            <a:chOff x="0" y="0"/>
            <a:chExt cx="1720028" cy="22318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20028" cy="223189"/>
            </a:xfrm>
            <a:custGeom>
              <a:avLst/>
              <a:gdLst/>
              <a:ahLst/>
              <a:cxnLst/>
              <a:rect r="r" b="b" t="t" l="l"/>
              <a:pathLst>
                <a:path h="223189" w="1720028">
                  <a:moveTo>
                    <a:pt x="74080" y="0"/>
                  </a:moveTo>
                  <a:lnTo>
                    <a:pt x="1645949" y="0"/>
                  </a:lnTo>
                  <a:cubicBezTo>
                    <a:pt x="1686862" y="0"/>
                    <a:pt x="1720028" y="33167"/>
                    <a:pt x="1720028" y="74080"/>
                  </a:cubicBezTo>
                  <a:lnTo>
                    <a:pt x="1720028" y="149109"/>
                  </a:lnTo>
                  <a:cubicBezTo>
                    <a:pt x="1720028" y="168756"/>
                    <a:pt x="1712224" y="187599"/>
                    <a:pt x="1698331" y="201491"/>
                  </a:cubicBezTo>
                  <a:cubicBezTo>
                    <a:pt x="1684438" y="215384"/>
                    <a:pt x="1665596" y="223189"/>
                    <a:pt x="1645949" y="223189"/>
                  </a:cubicBezTo>
                  <a:lnTo>
                    <a:pt x="74080" y="223189"/>
                  </a:lnTo>
                  <a:cubicBezTo>
                    <a:pt x="54432" y="223189"/>
                    <a:pt x="35590" y="215384"/>
                    <a:pt x="21697" y="201491"/>
                  </a:cubicBezTo>
                  <a:cubicBezTo>
                    <a:pt x="7805" y="187599"/>
                    <a:pt x="0" y="168756"/>
                    <a:pt x="0" y="149109"/>
                  </a:cubicBezTo>
                  <a:lnTo>
                    <a:pt x="0" y="74080"/>
                  </a:lnTo>
                  <a:cubicBezTo>
                    <a:pt x="0" y="54432"/>
                    <a:pt x="7805" y="35590"/>
                    <a:pt x="21697" y="21697"/>
                  </a:cubicBezTo>
                  <a:cubicBezTo>
                    <a:pt x="35590" y="7805"/>
                    <a:pt x="54432" y="0"/>
                    <a:pt x="74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0B8E8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1720028" cy="251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10499007" y="-2973845"/>
            <a:ext cx="10450817" cy="1356084"/>
            <a:chOff x="0" y="0"/>
            <a:chExt cx="1720028" cy="22318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20028" cy="223189"/>
            </a:xfrm>
            <a:custGeom>
              <a:avLst/>
              <a:gdLst/>
              <a:ahLst/>
              <a:cxnLst/>
              <a:rect r="r" b="b" t="t" l="l"/>
              <a:pathLst>
                <a:path h="223189" w="1720028">
                  <a:moveTo>
                    <a:pt x="74080" y="0"/>
                  </a:moveTo>
                  <a:lnTo>
                    <a:pt x="1645949" y="0"/>
                  </a:lnTo>
                  <a:cubicBezTo>
                    <a:pt x="1686862" y="0"/>
                    <a:pt x="1720028" y="33167"/>
                    <a:pt x="1720028" y="74080"/>
                  </a:cubicBezTo>
                  <a:lnTo>
                    <a:pt x="1720028" y="149109"/>
                  </a:lnTo>
                  <a:cubicBezTo>
                    <a:pt x="1720028" y="168756"/>
                    <a:pt x="1712224" y="187599"/>
                    <a:pt x="1698331" y="201491"/>
                  </a:cubicBezTo>
                  <a:cubicBezTo>
                    <a:pt x="1684438" y="215384"/>
                    <a:pt x="1665596" y="223189"/>
                    <a:pt x="1645949" y="223189"/>
                  </a:cubicBezTo>
                  <a:lnTo>
                    <a:pt x="74080" y="223189"/>
                  </a:lnTo>
                  <a:cubicBezTo>
                    <a:pt x="54432" y="223189"/>
                    <a:pt x="35590" y="215384"/>
                    <a:pt x="21697" y="201491"/>
                  </a:cubicBezTo>
                  <a:cubicBezTo>
                    <a:pt x="7805" y="187599"/>
                    <a:pt x="0" y="168756"/>
                    <a:pt x="0" y="149109"/>
                  </a:cubicBezTo>
                  <a:lnTo>
                    <a:pt x="0" y="74080"/>
                  </a:lnTo>
                  <a:cubicBezTo>
                    <a:pt x="0" y="54432"/>
                    <a:pt x="7805" y="35590"/>
                    <a:pt x="21697" y="21697"/>
                  </a:cubicBezTo>
                  <a:cubicBezTo>
                    <a:pt x="35590" y="7805"/>
                    <a:pt x="54432" y="0"/>
                    <a:pt x="74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0B8E8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720028" cy="251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5400000">
            <a:off x="-2095318" y="-2410475"/>
            <a:ext cx="9324076" cy="1356084"/>
            <a:chOff x="0" y="0"/>
            <a:chExt cx="1534586" cy="22318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34586" cy="223189"/>
            </a:xfrm>
            <a:custGeom>
              <a:avLst/>
              <a:gdLst/>
              <a:ahLst/>
              <a:cxnLst/>
              <a:rect r="r" b="b" t="t" l="l"/>
              <a:pathLst>
                <a:path h="223189" w="1534586">
                  <a:moveTo>
                    <a:pt x="83031" y="0"/>
                  </a:moveTo>
                  <a:lnTo>
                    <a:pt x="1451554" y="0"/>
                  </a:lnTo>
                  <a:cubicBezTo>
                    <a:pt x="1497411" y="0"/>
                    <a:pt x="1534586" y="37174"/>
                    <a:pt x="1534586" y="83031"/>
                  </a:cubicBezTo>
                  <a:lnTo>
                    <a:pt x="1534586" y="140157"/>
                  </a:lnTo>
                  <a:cubicBezTo>
                    <a:pt x="1534586" y="186014"/>
                    <a:pt x="1497411" y="223189"/>
                    <a:pt x="1451554" y="223189"/>
                  </a:cubicBezTo>
                  <a:lnTo>
                    <a:pt x="83031" y="223189"/>
                  </a:lnTo>
                  <a:cubicBezTo>
                    <a:pt x="37174" y="223189"/>
                    <a:pt x="0" y="186014"/>
                    <a:pt x="0" y="140157"/>
                  </a:cubicBezTo>
                  <a:lnTo>
                    <a:pt x="0" y="83031"/>
                  </a:lnTo>
                  <a:cubicBezTo>
                    <a:pt x="0" y="37174"/>
                    <a:pt x="37174" y="0"/>
                    <a:pt x="830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0B8E8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1534586" cy="251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5400000">
            <a:off x="-4820627" y="-2410475"/>
            <a:ext cx="11577557" cy="1356084"/>
            <a:chOff x="0" y="0"/>
            <a:chExt cx="1905471" cy="22318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05471" cy="223189"/>
            </a:xfrm>
            <a:custGeom>
              <a:avLst/>
              <a:gdLst/>
              <a:ahLst/>
              <a:cxnLst/>
              <a:rect r="r" b="b" t="t" l="l"/>
              <a:pathLst>
                <a:path h="223189" w="1905471">
                  <a:moveTo>
                    <a:pt x="66870" y="0"/>
                  </a:moveTo>
                  <a:lnTo>
                    <a:pt x="1838601" y="0"/>
                  </a:lnTo>
                  <a:cubicBezTo>
                    <a:pt x="1875532" y="0"/>
                    <a:pt x="1905471" y="29939"/>
                    <a:pt x="1905471" y="66870"/>
                  </a:cubicBezTo>
                  <a:lnTo>
                    <a:pt x="1905471" y="156319"/>
                  </a:lnTo>
                  <a:cubicBezTo>
                    <a:pt x="1905471" y="193250"/>
                    <a:pt x="1875532" y="223189"/>
                    <a:pt x="1838601" y="223189"/>
                  </a:cubicBezTo>
                  <a:lnTo>
                    <a:pt x="66870" y="223189"/>
                  </a:lnTo>
                  <a:cubicBezTo>
                    <a:pt x="29939" y="223189"/>
                    <a:pt x="0" y="193250"/>
                    <a:pt x="0" y="156319"/>
                  </a:cubicBezTo>
                  <a:lnTo>
                    <a:pt x="0" y="66870"/>
                  </a:lnTo>
                  <a:cubicBezTo>
                    <a:pt x="0" y="29939"/>
                    <a:pt x="29939" y="0"/>
                    <a:pt x="668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0B8E8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1905471" cy="251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2CF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0806" y="2078242"/>
            <a:ext cx="11201400" cy="11201400"/>
          </a:xfrm>
          <a:custGeom>
            <a:avLst/>
            <a:gdLst/>
            <a:ahLst/>
            <a:cxnLst/>
            <a:rect r="r" b="b" t="t" l="l"/>
            <a:pathLst>
              <a:path h="11201400" w="11201400">
                <a:moveTo>
                  <a:pt x="0" y="0"/>
                </a:moveTo>
                <a:lnTo>
                  <a:pt x="11201400" y="0"/>
                </a:lnTo>
                <a:lnTo>
                  <a:pt x="11201400" y="11201400"/>
                </a:lnTo>
                <a:lnTo>
                  <a:pt x="0" y="11201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69669" y="1902907"/>
            <a:ext cx="12393290" cy="1660081"/>
            <a:chOff x="0" y="0"/>
            <a:chExt cx="2260749" cy="3028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0749" cy="302827"/>
            </a:xfrm>
            <a:custGeom>
              <a:avLst/>
              <a:gdLst/>
              <a:ahLst/>
              <a:cxnLst/>
              <a:rect r="r" b="b" t="t" l="l"/>
              <a:pathLst>
                <a:path h="302827" w="2260749">
                  <a:moveTo>
                    <a:pt x="62469" y="0"/>
                  </a:moveTo>
                  <a:lnTo>
                    <a:pt x="2198280" y="0"/>
                  </a:lnTo>
                  <a:cubicBezTo>
                    <a:pt x="2232780" y="0"/>
                    <a:pt x="2260749" y="27968"/>
                    <a:pt x="2260749" y="62469"/>
                  </a:cubicBezTo>
                  <a:lnTo>
                    <a:pt x="2260749" y="240359"/>
                  </a:lnTo>
                  <a:cubicBezTo>
                    <a:pt x="2260749" y="274859"/>
                    <a:pt x="2232780" y="302827"/>
                    <a:pt x="2198280" y="302827"/>
                  </a:cubicBezTo>
                  <a:lnTo>
                    <a:pt x="62469" y="302827"/>
                  </a:lnTo>
                  <a:cubicBezTo>
                    <a:pt x="27968" y="302827"/>
                    <a:pt x="0" y="274859"/>
                    <a:pt x="0" y="240359"/>
                  </a:cubicBezTo>
                  <a:lnTo>
                    <a:pt x="0" y="62469"/>
                  </a:lnTo>
                  <a:cubicBezTo>
                    <a:pt x="0" y="27968"/>
                    <a:pt x="27968" y="0"/>
                    <a:pt x="62469" y="0"/>
                  </a:cubicBezTo>
                  <a:close/>
                </a:path>
              </a:pathLst>
            </a:custGeom>
            <a:solidFill>
              <a:srgbClr val="F0B8E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260749" cy="33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7601" y="6161552"/>
            <a:ext cx="7468132" cy="2726713"/>
            <a:chOff x="0" y="0"/>
            <a:chExt cx="1362315" cy="4973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2315" cy="497399"/>
            </a:xfrm>
            <a:custGeom>
              <a:avLst/>
              <a:gdLst/>
              <a:ahLst/>
              <a:cxnLst/>
              <a:rect r="r" b="b" t="t" l="l"/>
              <a:pathLst>
                <a:path h="497399" w="1362315">
                  <a:moveTo>
                    <a:pt x="51833" y="0"/>
                  </a:moveTo>
                  <a:lnTo>
                    <a:pt x="1310482" y="0"/>
                  </a:lnTo>
                  <a:cubicBezTo>
                    <a:pt x="1339109" y="0"/>
                    <a:pt x="1362315" y="23206"/>
                    <a:pt x="1362315" y="51833"/>
                  </a:cubicBezTo>
                  <a:lnTo>
                    <a:pt x="1362315" y="445566"/>
                  </a:lnTo>
                  <a:cubicBezTo>
                    <a:pt x="1362315" y="474193"/>
                    <a:pt x="1339109" y="497399"/>
                    <a:pt x="1310482" y="497399"/>
                  </a:cubicBezTo>
                  <a:lnTo>
                    <a:pt x="51833" y="497399"/>
                  </a:lnTo>
                  <a:cubicBezTo>
                    <a:pt x="38086" y="497399"/>
                    <a:pt x="24902" y="491938"/>
                    <a:pt x="15182" y="482218"/>
                  </a:cubicBezTo>
                  <a:cubicBezTo>
                    <a:pt x="5461" y="472497"/>
                    <a:pt x="0" y="459313"/>
                    <a:pt x="0" y="445566"/>
                  </a:cubicBezTo>
                  <a:lnTo>
                    <a:pt x="0" y="51833"/>
                  </a:lnTo>
                  <a:cubicBezTo>
                    <a:pt x="0" y="23206"/>
                    <a:pt x="23206" y="0"/>
                    <a:pt x="51833" y="0"/>
                  </a:cubicBezTo>
                  <a:close/>
                </a:path>
              </a:pathLst>
            </a:custGeom>
            <a:solidFill>
              <a:srgbClr val="E8F6B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62315" cy="52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7005" y="6161552"/>
            <a:ext cx="7468132" cy="2726713"/>
            <a:chOff x="0" y="0"/>
            <a:chExt cx="1362315" cy="4973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62315" cy="497399"/>
            </a:xfrm>
            <a:custGeom>
              <a:avLst/>
              <a:gdLst/>
              <a:ahLst/>
              <a:cxnLst/>
              <a:rect r="r" b="b" t="t" l="l"/>
              <a:pathLst>
                <a:path h="497399" w="1362315">
                  <a:moveTo>
                    <a:pt x="51833" y="0"/>
                  </a:moveTo>
                  <a:lnTo>
                    <a:pt x="1310482" y="0"/>
                  </a:lnTo>
                  <a:cubicBezTo>
                    <a:pt x="1339109" y="0"/>
                    <a:pt x="1362315" y="23206"/>
                    <a:pt x="1362315" y="51833"/>
                  </a:cubicBezTo>
                  <a:lnTo>
                    <a:pt x="1362315" y="445566"/>
                  </a:lnTo>
                  <a:cubicBezTo>
                    <a:pt x="1362315" y="474193"/>
                    <a:pt x="1339109" y="497399"/>
                    <a:pt x="1310482" y="497399"/>
                  </a:cubicBezTo>
                  <a:lnTo>
                    <a:pt x="51833" y="497399"/>
                  </a:lnTo>
                  <a:cubicBezTo>
                    <a:pt x="38086" y="497399"/>
                    <a:pt x="24902" y="491938"/>
                    <a:pt x="15182" y="482218"/>
                  </a:cubicBezTo>
                  <a:cubicBezTo>
                    <a:pt x="5461" y="472497"/>
                    <a:pt x="0" y="459313"/>
                    <a:pt x="0" y="445566"/>
                  </a:cubicBezTo>
                  <a:lnTo>
                    <a:pt x="0" y="51833"/>
                  </a:lnTo>
                  <a:cubicBezTo>
                    <a:pt x="0" y="23206"/>
                    <a:pt x="23206" y="0"/>
                    <a:pt x="51833" y="0"/>
                  </a:cubicBezTo>
                  <a:close/>
                </a:path>
              </a:pathLst>
            </a:custGeom>
            <a:solidFill>
              <a:srgbClr val="E8F6B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362315" cy="52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180395" y="5720061"/>
            <a:ext cx="1276360" cy="1341771"/>
          </a:xfrm>
          <a:custGeom>
            <a:avLst/>
            <a:gdLst/>
            <a:ahLst/>
            <a:cxnLst/>
            <a:rect r="r" b="b" t="t" l="l"/>
            <a:pathLst>
              <a:path h="1341771" w="1276360">
                <a:moveTo>
                  <a:pt x="0" y="0"/>
                </a:moveTo>
                <a:lnTo>
                  <a:pt x="1276360" y="0"/>
                </a:lnTo>
                <a:lnTo>
                  <a:pt x="1276360" y="1341772"/>
                </a:lnTo>
                <a:lnTo>
                  <a:pt x="0" y="1341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178975" y="6595105"/>
            <a:ext cx="6853816" cy="1859608"/>
            <a:chOff x="0" y="0"/>
            <a:chExt cx="9138421" cy="247947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96398"/>
              <a:ext cx="9138421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uce"/>
                </a:rPr>
                <a:t>Desenvolver um jogo interativo </a:t>
              </a:r>
            </a:p>
            <a:p>
              <a:pPr algn="l" marL="518160" indent="-259080" lvl="1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uce"/>
                </a:rPr>
                <a:t>Explorar as possibilidades oferecidas pela mídia digital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95250"/>
              <a:ext cx="9138421" cy="59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Agrandir Heavy"/>
                </a:rPr>
                <a:t>Objetivos do projeto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5855" y="8065274"/>
            <a:ext cx="1276360" cy="1341771"/>
          </a:xfrm>
          <a:custGeom>
            <a:avLst/>
            <a:gdLst/>
            <a:ahLst/>
            <a:cxnLst/>
            <a:rect r="r" b="b" t="t" l="l"/>
            <a:pathLst>
              <a:path h="1341771" w="1276360">
                <a:moveTo>
                  <a:pt x="0" y="0"/>
                </a:moveTo>
                <a:lnTo>
                  <a:pt x="1276360" y="0"/>
                </a:lnTo>
                <a:lnTo>
                  <a:pt x="1276360" y="1341771"/>
                </a:lnTo>
                <a:lnTo>
                  <a:pt x="0" y="1341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2921793" y="-623373"/>
            <a:ext cx="6184246" cy="6183541"/>
            <a:chOff x="0" y="0"/>
            <a:chExt cx="6350013" cy="63492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95250" y="-95136"/>
              <a:ext cx="6540525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5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6"/>
              <a:stretch>
                <a:fillRect l="0" t="-5" r="0" b="-5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14035" y="2097292"/>
            <a:ext cx="9949507" cy="128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9"/>
              </a:lnSpc>
            </a:pPr>
            <a:r>
              <a:rPr lang="en-US" sz="8575" spc="-257">
                <a:solidFill>
                  <a:srgbClr val="000000"/>
                </a:solidFill>
                <a:latin typeface="Tex Gyre Termes Bold Italics"/>
              </a:rPr>
              <a:t>Introdução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14035" y="3850321"/>
            <a:ext cx="11381077" cy="229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Agrandir"/>
              </a:rPr>
              <a:t>Bem-vindos à apresentação do protótipo de sistema multimídia "Tesouro Escondido". Nesta sessão, exploraremos os detalhes do desenvolvimento deste emocionante jogo interativo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154382" y="6595105"/>
            <a:ext cx="6664192" cy="2351098"/>
            <a:chOff x="0" y="0"/>
            <a:chExt cx="8885590" cy="313479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629723"/>
              <a:ext cx="8885590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grandir"/>
                </a:rPr>
                <a:t>Criar uma interface intuitiva e acessível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grandir"/>
                </a:rPr>
                <a:t>Integrar elementos de multimídia, como imagens, áudio e animações</a:t>
              </a:r>
            </a:p>
            <a:p>
              <a:pPr algn="l">
                <a:lnSpc>
                  <a:spcPts val="3749"/>
                </a:lnSpc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95250"/>
              <a:ext cx="8885590" cy="59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Agrandir Heavy"/>
                </a:rPr>
                <a:t>Objetivos do projeto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05607" y="-5879099"/>
            <a:ext cx="11468615" cy="11468615"/>
          </a:xfrm>
          <a:custGeom>
            <a:avLst/>
            <a:gdLst/>
            <a:ahLst/>
            <a:cxnLst/>
            <a:rect r="r" b="b" t="t" l="l"/>
            <a:pathLst>
              <a:path h="11468615" w="11468615">
                <a:moveTo>
                  <a:pt x="0" y="0"/>
                </a:moveTo>
                <a:lnTo>
                  <a:pt x="11468614" y="0"/>
                </a:lnTo>
                <a:lnTo>
                  <a:pt x="11468614" y="11468615"/>
                </a:lnTo>
                <a:lnTo>
                  <a:pt x="0" y="1146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49573"/>
            <a:ext cx="1260944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46"/>
              </a:lnSpc>
            </a:pPr>
            <a:r>
              <a:rPr lang="en-US" sz="10788">
                <a:solidFill>
                  <a:srgbClr val="000000"/>
                </a:solidFill>
                <a:latin typeface="Tex Gyre Termes Bold Italics"/>
              </a:rPr>
              <a:t>Tema do projeto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64117"/>
            <a:ext cx="10675271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grandir"/>
              </a:rPr>
              <a:t>O tema do nosso protótipo é o jogo "Tesouro Escondido", uma aventura onde os jogadores exploram uma grade de células em busca de tesouros ocultos. O nome "Tesouro Escondido" foi escolhido para refletir a essência do jogo, que desafia os jogadores a descobrirem riquezas escondidas enquanto se divertem e aprendem.</a:t>
            </a:r>
          </a:p>
        </p:txBody>
      </p:sp>
      <p:grpSp>
        <p:nvGrpSpPr>
          <p:cNvPr name="Group 5" id="5"/>
          <p:cNvGrpSpPr/>
          <p:nvPr/>
        </p:nvGrpSpPr>
        <p:grpSpPr>
          <a:xfrm rot="5400000">
            <a:off x="13740146" y="2221251"/>
            <a:ext cx="6806351" cy="1333838"/>
            <a:chOff x="0" y="0"/>
            <a:chExt cx="1666935" cy="326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6935" cy="326668"/>
            </a:xfrm>
            <a:custGeom>
              <a:avLst/>
              <a:gdLst/>
              <a:ahLst/>
              <a:cxnLst/>
              <a:rect r="r" b="b" t="t" l="l"/>
              <a:pathLst>
                <a:path h="326668" w="1666935">
                  <a:moveTo>
                    <a:pt x="113746" y="0"/>
                  </a:moveTo>
                  <a:lnTo>
                    <a:pt x="1553189" y="0"/>
                  </a:lnTo>
                  <a:cubicBezTo>
                    <a:pt x="1583357" y="0"/>
                    <a:pt x="1612288" y="11984"/>
                    <a:pt x="1633620" y="33315"/>
                  </a:cubicBezTo>
                  <a:cubicBezTo>
                    <a:pt x="1654951" y="54647"/>
                    <a:pt x="1666935" y="83578"/>
                    <a:pt x="1666935" y="113746"/>
                  </a:cubicBezTo>
                  <a:lnTo>
                    <a:pt x="1666935" y="212923"/>
                  </a:lnTo>
                  <a:cubicBezTo>
                    <a:pt x="1666935" y="275743"/>
                    <a:pt x="1616009" y="326668"/>
                    <a:pt x="1553189" y="326668"/>
                  </a:cubicBezTo>
                  <a:lnTo>
                    <a:pt x="113746" y="326668"/>
                  </a:lnTo>
                  <a:cubicBezTo>
                    <a:pt x="50926" y="326668"/>
                    <a:pt x="0" y="275743"/>
                    <a:pt x="0" y="212923"/>
                  </a:cubicBezTo>
                  <a:lnTo>
                    <a:pt x="0" y="113746"/>
                  </a:lnTo>
                  <a:cubicBezTo>
                    <a:pt x="0" y="50926"/>
                    <a:pt x="50926" y="0"/>
                    <a:pt x="113746" y="0"/>
                  </a:cubicBezTo>
                  <a:close/>
                </a:path>
              </a:pathLst>
            </a:custGeom>
            <a:solidFill>
              <a:srgbClr val="F0B8E8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666935" cy="355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1983042" y="1176194"/>
            <a:ext cx="6806351" cy="1402363"/>
            <a:chOff x="0" y="0"/>
            <a:chExt cx="1666935" cy="3434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66935" cy="343451"/>
            </a:xfrm>
            <a:custGeom>
              <a:avLst/>
              <a:gdLst/>
              <a:ahLst/>
              <a:cxnLst/>
              <a:rect r="r" b="b" t="t" l="l"/>
              <a:pathLst>
                <a:path h="343451" w="1666935">
                  <a:moveTo>
                    <a:pt x="113746" y="0"/>
                  </a:moveTo>
                  <a:lnTo>
                    <a:pt x="1553189" y="0"/>
                  </a:lnTo>
                  <a:cubicBezTo>
                    <a:pt x="1583357" y="0"/>
                    <a:pt x="1612288" y="11984"/>
                    <a:pt x="1633620" y="33315"/>
                  </a:cubicBezTo>
                  <a:cubicBezTo>
                    <a:pt x="1654951" y="54647"/>
                    <a:pt x="1666935" y="83578"/>
                    <a:pt x="1666935" y="113746"/>
                  </a:cubicBezTo>
                  <a:lnTo>
                    <a:pt x="1666935" y="229705"/>
                  </a:lnTo>
                  <a:cubicBezTo>
                    <a:pt x="1666935" y="292525"/>
                    <a:pt x="1616009" y="343451"/>
                    <a:pt x="1553189" y="343451"/>
                  </a:cubicBezTo>
                  <a:lnTo>
                    <a:pt x="113746" y="343451"/>
                  </a:lnTo>
                  <a:cubicBezTo>
                    <a:pt x="50926" y="343451"/>
                    <a:pt x="0" y="292525"/>
                    <a:pt x="0" y="229705"/>
                  </a:cubicBezTo>
                  <a:lnTo>
                    <a:pt x="0" y="113746"/>
                  </a:lnTo>
                  <a:cubicBezTo>
                    <a:pt x="0" y="50926"/>
                    <a:pt x="50926" y="0"/>
                    <a:pt x="113746" y="0"/>
                  </a:cubicBezTo>
                  <a:close/>
                </a:path>
              </a:pathLst>
            </a:custGeom>
            <a:solidFill>
              <a:srgbClr val="A2CFF6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666935" cy="372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2CF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4626" y="-5389748"/>
            <a:ext cx="11598748" cy="11598748"/>
          </a:xfrm>
          <a:custGeom>
            <a:avLst/>
            <a:gdLst/>
            <a:ahLst/>
            <a:cxnLst/>
            <a:rect r="r" b="b" t="t" l="l"/>
            <a:pathLst>
              <a:path h="11598748" w="11598748">
                <a:moveTo>
                  <a:pt x="0" y="0"/>
                </a:moveTo>
                <a:lnTo>
                  <a:pt x="11598748" y="0"/>
                </a:lnTo>
                <a:lnTo>
                  <a:pt x="11598748" y="11598748"/>
                </a:lnTo>
                <a:lnTo>
                  <a:pt x="0" y="11598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8644" y="-771986"/>
            <a:ext cx="11999256" cy="3666957"/>
            <a:chOff x="0" y="0"/>
            <a:chExt cx="1594071" cy="4871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4071" cy="487146"/>
            </a:xfrm>
            <a:custGeom>
              <a:avLst/>
              <a:gdLst/>
              <a:ahLst/>
              <a:cxnLst/>
              <a:rect r="r" b="b" t="t" l="l"/>
              <a:pathLst>
                <a:path h="487146" w="1594071">
                  <a:moveTo>
                    <a:pt x="64520" y="0"/>
                  </a:moveTo>
                  <a:lnTo>
                    <a:pt x="1529551" y="0"/>
                  </a:lnTo>
                  <a:cubicBezTo>
                    <a:pt x="1565184" y="0"/>
                    <a:pt x="1594071" y="28887"/>
                    <a:pt x="1594071" y="64520"/>
                  </a:cubicBezTo>
                  <a:lnTo>
                    <a:pt x="1594071" y="422626"/>
                  </a:lnTo>
                  <a:cubicBezTo>
                    <a:pt x="1594071" y="458259"/>
                    <a:pt x="1565184" y="487146"/>
                    <a:pt x="1529551" y="487146"/>
                  </a:cubicBezTo>
                  <a:lnTo>
                    <a:pt x="64520" y="487146"/>
                  </a:lnTo>
                  <a:cubicBezTo>
                    <a:pt x="47408" y="487146"/>
                    <a:pt x="30997" y="480348"/>
                    <a:pt x="18897" y="468249"/>
                  </a:cubicBezTo>
                  <a:cubicBezTo>
                    <a:pt x="6798" y="456149"/>
                    <a:pt x="0" y="439738"/>
                    <a:pt x="0" y="422626"/>
                  </a:cubicBezTo>
                  <a:lnTo>
                    <a:pt x="0" y="64520"/>
                  </a:lnTo>
                  <a:cubicBezTo>
                    <a:pt x="0" y="28887"/>
                    <a:pt x="28887" y="0"/>
                    <a:pt x="64520" y="0"/>
                  </a:cubicBezTo>
                  <a:close/>
                </a:path>
              </a:pathLst>
            </a:custGeom>
            <a:solidFill>
              <a:srgbClr val="F0B8E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594071" cy="515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989604" y="2536425"/>
            <a:ext cx="10326198" cy="717094"/>
            <a:chOff x="0" y="0"/>
            <a:chExt cx="1371809" cy="952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809" cy="95264"/>
            </a:xfrm>
            <a:custGeom>
              <a:avLst/>
              <a:gdLst/>
              <a:ahLst/>
              <a:cxnLst/>
              <a:rect r="r" b="b" t="t" l="l"/>
              <a:pathLst>
                <a:path h="95264" w="1371809">
                  <a:moveTo>
                    <a:pt x="14995" y="0"/>
                  </a:moveTo>
                  <a:lnTo>
                    <a:pt x="1356815" y="0"/>
                  </a:lnTo>
                  <a:cubicBezTo>
                    <a:pt x="1360792" y="0"/>
                    <a:pt x="1364605" y="1580"/>
                    <a:pt x="1367418" y="4392"/>
                  </a:cubicBezTo>
                  <a:cubicBezTo>
                    <a:pt x="1370230" y="7204"/>
                    <a:pt x="1371809" y="11018"/>
                    <a:pt x="1371809" y="14995"/>
                  </a:cubicBezTo>
                  <a:lnTo>
                    <a:pt x="1371809" y="80269"/>
                  </a:lnTo>
                  <a:cubicBezTo>
                    <a:pt x="1371809" y="84246"/>
                    <a:pt x="1370230" y="88060"/>
                    <a:pt x="1367418" y="90872"/>
                  </a:cubicBezTo>
                  <a:cubicBezTo>
                    <a:pt x="1364605" y="93684"/>
                    <a:pt x="1360792" y="95264"/>
                    <a:pt x="1356815" y="95264"/>
                  </a:cubicBezTo>
                  <a:lnTo>
                    <a:pt x="14995" y="95264"/>
                  </a:lnTo>
                  <a:cubicBezTo>
                    <a:pt x="11018" y="95264"/>
                    <a:pt x="7204" y="93684"/>
                    <a:pt x="4392" y="90872"/>
                  </a:cubicBezTo>
                  <a:cubicBezTo>
                    <a:pt x="1580" y="88060"/>
                    <a:pt x="0" y="84246"/>
                    <a:pt x="0" y="80269"/>
                  </a:cubicBezTo>
                  <a:lnTo>
                    <a:pt x="0" y="14995"/>
                  </a:lnTo>
                  <a:cubicBezTo>
                    <a:pt x="0" y="11018"/>
                    <a:pt x="1580" y="7204"/>
                    <a:pt x="4392" y="4392"/>
                  </a:cubicBezTo>
                  <a:cubicBezTo>
                    <a:pt x="7204" y="1580"/>
                    <a:pt x="11018" y="0"/>
                    <a:pt x="149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371809" cy="219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</a:rPr>
                <a:t>Software e Ferramentas Utilizadas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344626" y="3802192"/>
            <a:ext cx="11803275" cy="5207629"/>
            <a:chOff x="0" y="0"/>
            <a:chExt cx="1962235" cy="8657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2235" cy="865742"/>
            </a:xfrm>
            <a:custGeom>
              <a:avLst/>
              <a:gdLst/>
              <a:ahLst/>
              <a:cxnLst/>
              <a:rect r="r" b="b" t="t" l="l"/>
              <a:pathLst>
                <a:path h="865742" w="1962235">
                  <a:moveTo>
                    <a:pt x="32796" y="0"/>
                  </a:moveTo>
                  <a:lnTo>
                    <a:pt x="1929439" y="0"/>
                  </a:lnTo>
                  <a:cubicBezTo>
                    <a:pt x="1947552" y="0"/>
                    <a:pt x="1962235" y="14683"/>
                    <a:pt x="1962235" y="32796"/>
                  </a:cubicBezTo>
                  <a:lnTo>
                    <a:pt x="1962235" y="832946"/>
                  </a:lnTo>
                  <a:cubicBezTo>
                    <a:pt x="1962235" y="841644"/>
                    <a:pt x="1958779" y="849986"/>
                    <a:pt x="1952629" y="856136"/>
                  </a:cubicBezTo>
                  <a:cubicBezTo>
                    <a:pt x="1946479" y="862287"/>
                    <a:pt x="1938137" y="865742"/>
                    <a:pt x="1929439" y="865742"/>
                  </a:cubicBezTo>
                  <a:lnTo>
                    <a:pt x="32796" y="865742"/>
                  </a:lnTo>
                  <a:cubicBezTo>
                    <a:pt x="14683" y="865742"/>
                    <a:pt x="0" y="851059"/>
                    <a:pt x="0" y="832946"/>
                  </a:cubicBezTo>
                  <a:lnTo>
                    <a:pt x="0" y="32796"/>
                  </a:lnTo>
                  <a:cubicBezTo>
                    <a:pt x="0" y="14683"/>
                    <a:pt x="14683" y="0"/>
                    <a:pt x="32796" y="0"/>
                  </a:cubicBezTo>
                  <a:close/>
                </a:path>
              </a:pathLst>
            </a:custGeom>
            <a:solidFill>
              <a:srgbClr val="E8F6B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962235" cy="960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48" indent="-269874" lvl="1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grandir"/>
                </a:rPr>
                <a:t>Visual Studio Code</a:t>
              </a:r>
            </a:p>
            <a:p>
              <a:pPr algn="ctr" marL="539748" indent="-269874" lvl="1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grandir"/>
                </a:rPr>
                <a:t>GIMP</a:t>
              </a:r>
            </a:p>
            <a:p>
              <a:pPr algn="ctr" marL="539748" indent="-269874" lvl="1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grandir"/>
                </a:rPr>
                <a:t>AudaCity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485057" y="8216098"/>
            <a:ext cx="916634" cy="916634"/>
          </a:xfrm>
          <a:custGeom>
            <a:avLst/>
            <a:gdLst/>
            <a:ahLst/>
            <a:cxnLst/>
            <a:rect r="r" b="b" t="t" l="l"/>
            <a:pathLst>
              <a:path h="916634" w="916634">
                <a:moveTo>
                  <a:pt x="0" y="0"/>
                </a:moveTo>
                <a:lnTo>
                  <a:pt x="916634" y="0"/>
                </a:lnTo>
                <a:lnTo>
                  <a:pt x="916634" y="916635"/>
                </a:lnTo>
                <a:lnTo>
                  <a:pt x="0" y="916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12235" y="3453543"/>
            <a:ext cx="977369" cy="977369"/>
          </a:xfrm>
          <a:custGeom>
            <a:avLst/>
            <a:gdLst/>
            <a:ahLst/>
            <a:cxnLst/>
            <a:rect r="r" b="b" t="t" l="l"/>
            <a:pathLst>
              <a:path h="977369" w="977369">
                <a:moveTo>
                  <a:pt x="0" y="0"/>
                </a:moveTo>
                <a:lnTo>
                  <a:pt x="977369" y="0"/>
                </a:lnTo>
                <a:lnTo>
                  <a:pt x="977369" y="977369"/>
                </a:lnTo>
                <a:lnTo>
                  <a:pt x="0" y="977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558715">
            <a:off x="16046672" y="8509695"/>
            <a:ext cx="3381323" cy="3554610"/>
          </a:xfrm>
          <a:custGeom>
            <a:avLst/>
            <a:gdLst/>
            <a:ahLst/>
            <a:cxnLst/>
            <a:rect r="r" b="b" t="t" l="l"/>
            <a:pathLst>
              <a:path h="3554610" w="3381323">
                <a:moveTo>
                  <a:pt x="0" y="0"/>
                </a:moveTo>
                <a:lnTo>
                  <a:pt x="3381323" y="0"/>
                </a:lnTo>
                <a:lnTo>
                  <a:pt x="3381323" y="3554610"/>
                </a:lnTo>
                <a:lnTo>
                  <a:pt x="0" y="355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2516971">
            <a:off x="-1442967" y="8261735"/>
            <a:ext cx="3381323" cy="3554610"/>
          </a:xfrm>
          <a:custGeom>
            <a:avLst/>
            <a:gdLst/>
            <a:ahLst/>
            <a:cxnLst/>
            <a:rect r="r" b="b" t="t" l="l"/>
            <a:pathLst>
              <a:path h="3554610" w="3381323">
                <a:moveTo>
                  <a:pt x="0" y="0"/>
                </a:moveTo>
                <a:lnTo>
                  <a:pt x="3381323" y="0"/>
                </a:lnTo>
                <a:lnTo>
                  <a:pt x="3381323" y="3554610"/>
                </a:lnTo>
                <a:lnTo>
                  <a:pt x="0" y="355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791173" y="300886"/>
            <a:ext cx="12910180" cy="191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26"/>
              </a:lnSpc>
              <a:spcBef>
                <a:spcPct val="0"/>
              </a:spcBef>
            </a:pPr>
            <a:r>
              <a:rPr lang="en-US" sz="12649" spc="-379">
                <a:solidFill>
                  <a:srgbClr val="000000"/>
                </a:solidFill>
                <a:latin typeface="Tex Gyre Termes Bold Italics"/>
              </a:rPr>
              <a:t>Produção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4626" y="-5024335"/>
            <a:ext cx="11598748" cy="11598748"/>
          </a:xfrm>
          <a:custGeom>
            <a:avLst/>
            <a:gdLst/>
            <a:ahLst/>
            <a:cxnLst/>
            <a:rect r="r" b="b" t="t" l="l"/>
            <a:pathLst>
              <a:path h="11598748" w="11598748">
                <a:moveTo>
                  <a:pt x="0" y="0"/>
                </a:moveTo>
                <a:lnTo>
                  <a:pt x="11598748" y="0"/>
                </a:lnTo>
                <a:lnTo>
                  <a:pt x="11598748" y="11598748"/>
                </a:lnTo>
                <a:lnTo>
                  <a:pt x="0" y="11598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8644" y="-771986"/>
            <a:ext cx="11999256" cy="3666957"/>
            <a:chOff x="0" y="0"/>
            <a:chExt cx="1594071" cy="4871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4071" cy="487146"/>
            </a:xfrm>
            <a:custGeom>
              <a:avLst/>
              <a:gdLst/>
              <a:ahLst/>
              <a:cxnLst/>
              <a:rect r="r" b="b" t="t" l="l"/>
              <a:pathLst>
                <a:path h="487146" w="1594071">
                  <a:moveTo>
                    <a:pt x="64520" y="0"/>
                  </a:moveTo>
                  <a:lnTo>
                    <a:pt x="1529551" y="0"/>
                  </a:lnTo>
                  <a:cubicBezTo>
                    <a:pt x="1565184" y="0"/>
                    <a:pt x="1594071" y="28887"/>
                    <a:pt x="1594071" y="64520"/>
                  </a:cubicBezTo>
                  <a:lnTo>
                    <a:pt x="1594071" y="422626"/>
                  </a:lnTo>
                  <a:cubicBezTo>
                    <a:pt x="1594071" y="458259"/>
                    <a:pt x="1565184" y="487146"/>
                    <a:pt x="1529551" y="487146"/>
                  </a:cubicBezTo>
                  <a:lnTo>
                    <a:pt x="64520" y="487146"/>
                  </a:lnTo>
                  <a:cubicBezTo>
                    <a:pt x="47408" y="487146"/>
                    <a:pt x="30997" y="480348"/>
                    <a:pt x="18897" y="468249"/>
                  </a:cubicBezTo>
                  <a:cubicBezTo>
                    <a:pt x="6798" y="456149"/>
                    <a:pt x="0" y="439738"/>
                    <a:pt x="0" y="422626"/>
                  </a:cubicBezTo>
                  <a:lnTo>
                    <a:pt x="0" y="64520"/>
                  </a:lnTo>
                  <a:cubicBezTo>
                    <a:pt x="0" y="28887"/>
                    <a:pt x="28887" y="0"/>
                    <a:pt x="64520" y="0"/>
                  </a:cubicBezTo>
                  <a:close/>
                </a:path>
              </a:pathLst>
            </a:custGeom>
            <a:solidFill>
              <a:srgbClr val="A2CFF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594071" cy="515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16641" y="623563"/>
            <a:ext cx="12454718" cy="158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80"/>
              </a:lnSpc>
              <a:spcBef>
                <a:spcPct val="0"/>
              </a:spcBef>
            </a:pPr>
            <a:r>
              <a:rPr lang="en-US" sz="10492" spc="-314">
                <a:solidFill>
                  <a:srgbClr val="000000"/>
                </a:solidFill>
                <a:latin typeface="Tex Gyre Termes Bold Italics"/>
              </a:rPr>
              <a:t>Conclusão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989604" y="2536425"/>
            <a:ext cx="10326198" cy="717094"/>
            <a:chOff x="0" y="0"/>
            <a:chExt cx="1371809" cy="952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809" cy="95264"/>
            </a:xfrm>
            <a:custGeom>
              <a:avLst/>
              <a:gdLst/>
              <a:ahLst/>
              <a:cxnLst/>
              <a:rect r="r" b="b" t="t" l="l"/>
              <a:pathLst>
                <a:path h="95264" w="1371809">
                  <a:moveTo>
                    <a:pt x="14995" y="0"/>
                  </a:moveTo>
                  <a:lnTo>
                    <a:pt x="1356815" y="0"/>
                  </a:lnTo>
                  <a:cubicBezTo>
                    <a:pt x="1360792" y="0"/>
                    <a:pt x="1364605" y="1580"/>
                    <a:pt x="1367418" y="4392"/>
                  </a:cubicBezTo>
                  <a:cubicBezTo>
                    <a:pt x="1370230" y="7204"/>
                    <a:pt x="1371809" y="11018"/>
                    <a:pt x="1371809" y="14995"/>
                  </a:cubicBezTo>
                  <a:lnTo>
                    <a:pt x="1371809" y="80269"/>
                  </a:lnTo>
                  <a:cubicBezTo>
                    <a:pt x="1371809" y="84246"/>
                    <a:pt x="1370230" y="88060"/>
                    <a:pt x="1367418" y="90872"/>
                  </a:cubicBezTo>
                  <a:cubicBezTo>
                    <a:pt x="1364605" y="93684"/>
                    <a:pt x="1360792" y="95264"/>
                    <a:pt x="1356815" y="95264"/>
                  </a:cubicBezTo>
                  <a:lnTo>
                    <a:pt x="14995" y="95264"/>
                  </a:lnTo>
                  <a:cubicBezTo>
                    <a:pt x="11018" y="95264"/>
                    <a:pt x="7204" y="93684"/>
                    <a:pt x="4392" y="90872"/>
                  </a:cubicBezTo>
                  <a:cubicBezTo>
                    <a:pt x="1580" y="88060"/>
                    <a:pt x="0" y="84246"/>
                    <a:pt x="0" y="80269"/>
                  </a:cubicBezTo>
                  <a:lnTo>
                    <a:pt x="0" y="14995"/>
                  </a:lnTo>
                  <a:cubicBezTo>
                    <a:pt x="0" y="11018"/>
                    <a:pt x="1580" y="7204"/>
                    <a:pt x="4392" y="4392"/>
                  </a:cubicBezTo>
                  <a:cubicBezTo>
                    <a:pt x="7204" y="1580"/>
                    <a:pt x="11018" y="0"/>
                    <a:pt x="149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1371809" cy="219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4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</a:rPr>
                <a:t>Finalizando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148644" y="4137673"/>
            <a:ext cx="11999256" cy="5120627"/>
            <a:chOff x="0" y="0"/>
            <a:chExt cx="1994816" cy="8512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4816" cy="851278"/>
            </a:xfrm>
            <a:custGeom>
              <a:avLst/>
              <a:gdLst/>
              <a:ahLst/>
              <a:cxnLst/>
              <a:rect r="r" b="b" t="t" l="l"/>
              <a:pathLst>
                <a:path h="851278" w="1994816">
                  <a:moveTo>
                    <a:pt x="32260" y="0"/>
                  </a:moveTo>
                  <a:lnTo>
                    <a:pt x="1962556" y="0"/>
                  </a:lnTo>
                  <a:cubicBezTo>
                    <a:pt x="1971111" y="0"/>
                    <a:pt x="1979317" y="3399"/>
                    <a:pt x="1985367" y="9449"/>
                  </a:cubicBezTo>
                  <a:cubicBezTo>
                    <a:pt x="1991417" y="15499"/>
                    <a:pt x="1994816" y="23704"/>
                    <a:pt x="1994816" y="32260"/>
                  </a:cubicBezTo>
                  <a:lnTo>
                    <a:pt x="1994816" y="819018"/>
                  </a:lnTo>
                  <a:cubicBezTo>
                    <a:pt x="1994816" y="827574"/>
                    <a:pt x="1991417" y="835780"/>
                    <a:pt x="1985367" y="841830"/>
                  </a:cubicBezTo>
                  <a:cubicBezTo>
                    <a:pt x="1979317" y="847880"/>
                    <a:pt x="1971111" y="851278"/>
                    <a:pt x="1962556" y="851278"/>
                  </a:cubicBezTo>
                  <a:lnTo>
                    <a:pt x="32260" y="851278"/>
                  </a:lnTo>
                  <a:cubicBezTo>
                    <a:pt x="23704" y="851278"/>
                    <a:pt x="15499" y="847880"/>
                    <a:pt x="9449" y="841830"/>
                  </a:cubicBezTo>
                  <a:cubicBezTo>
                    <a:pt x="3399" y="835780"/>
                    <a:pt x="0" y="827574"/>
                    <a:pt x="0" y="819018"/>
                  </a:cubicBezTo>
                  <a:lnTo>
                    <a:pt x="0" y="32260"/>
                  </a:lnTo>
                  <a:cubicBezTo>
                    <a:pt x="0" y="23704"/>
                    <a:pt x="3399" y="15499"/>
                    <a:pt x="9449" y="9449"/>
                  </a:cubicBezTo>
                  <a:cubicBezTo>
                    <a:pt x="15499" y="3399"/>
                    <a:pt x="23704" y="0"/>
                    <a:pt x="32260" y="0"/>
                  </a:cubicBezTo>
                  <a:close/>
                </a:path>
              </a:pathLst>
            </a:custGeom>
            <a:solidFill>
              <a:srgbClr val="F0B8E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994816" cy="946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Agrandir"/>
                </a:rPr>
                <a:t>Em conclusão, o protótipo "Tesouro Escondido" representa o resultado de um esforço conjunto para criar uma experiência de jogo única e envolvente.  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4558715">
            <a:off x="16046672" y="8509695"/>
            <a:ext cx="3381323" cy="3554610"/>
          </a:xfrm>
          <a:custGeom>
            <a:avLst/>
            <a:gdLst/>
            <a:ahLst/>
            <a:cxnLst/>
            <a:rect r="r" b="b" t="t" l="l"/>
            <a:pathLst>
              <a:path h="3554610" w="3381323">
                <a:moveTo>
                  <a:pt x="0" y="0"/>
                </a:moveTo>
                <a:lnTo>
                  <a:pt x="3381323" y="0"/>
                </a:lnTo>
                <a:lnTo>
                  <a:pt x="3381323" y="3554610"/>
                </a:lnTo>
                <a:lnTo>
                  <a:pt x="0" y="355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516971">
            <a:off x="-1442967" y="8261735"/>
            <a:ext cx="3381323" cy="3554610"/>
          </a:xfrm>
          <a:custGeom>
            <a:avLst/>
            <a:gdLst/>
            <a:ahLst/>
            <a:cxnLst/>
            <a:rect r="r" b="b" t="t" l="l"/>
            <a:pathLst>
              <a:path h="3554610" w="3381323">
                <a:moveTo>
                  <a:pt x="0" y="0"/>
                </a:moveTo>
                <a:lnTo>
                  <a:pt x="3381323" y="0"/>
                </a:lnTo>
                <a:lnTo>
                  <a:pt x="3381323" y="3554610"/>
                </a:lnTo>
                <a:lnTo>
                  <a:pt x="0" y="355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DAGG8gvbCGU</dc:identifier>
  <dcterms:modified xsi:type="dcterms:W3CDTF">2011-08-01T06:04:30Z</dcterms:modified>
  <cp:revision>1</cp:revision>
  <dc:title>Apresentação de Projeto Retrô Circular Colorido</dc:title>
</cp:coreProperties>
</file>