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9F534-4793-3350-8B80-63970233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CD3C2F-77C8-58D3-079E-9B5A874F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B2D82-A35C-64C0-1D1E-F3E17BF5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F0CE7-9F3A-C851-85A7-03D80FFA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EB598-8119-3C80-A676-150C1CAA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F0CBE-BD11-5A13-B4C5-115946A0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17DF0A-4210-9ED2-F406-639DE3FC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00985-A933-1688-FACD-33D7499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A8663F-4C80-FDB0-1FED-8C577BC8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83A32-834C-50BB-264B-9A89F30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7B781B-98C4-17AF-13DE-C9D7C4E6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EE257-E444-8A89-EE63-1B428668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9DFEB-16C7-D744-D612-6771D67F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1D167-9EF6-4DCC-3871-56D23BFF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14930-F023-5492-36E8-272E863D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1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8C125-0CEC-89B1-1753-B5BF0BDB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B4742-601F-69F1-9717-84CFCDE0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10688-89BC-99B0-7DC2-4A0BC7AD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0CD1B-5ACD-80CB-F96A-560EEAA3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9A4EB-8297-DE94-C50B-4809E249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3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E3C26-A383-D377-6155-C32A362B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52C66-8522-6A7E-2FE0-45A83AEA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21707-A7BB-94F0-C681-A88963A6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8E4EA-C216-2B3A-4BD6-1BE7A116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C9B1D-0EE2-732B-E686-70085BD1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7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30BDD-9A46-4EC6-F09B-DBE5AB9F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8606DA-2434-CEE0-D914-91469082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B9DE1-2284-F257-F435-D773FFDD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DA1C5B-282A-61B2-F964-2F409524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3E7EB1-F58D-0322-C9B7-0D86ED4B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58DB7-F5B3-2F72-19BF-7A6A5656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46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6A113-A7C1-F193-5D63-83340D5A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9778F-86EF-9F45-A198-9EBC5B159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AC6921-6036-2C0E-4D1D-E540A312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5B58CC-CF6F-E8AD-5E55-0E9E79CF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5BBBF-5B1C-CC13-6655-3899E409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9046B6-60C8-8E18-CD84-7623F2A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3CBC11-9158-9856-58C9-0EE20FF8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EB7998-55E8-DA2F-4C66-350E9CED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0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B058D-84EC-304E-71CA-8455E56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0C17E8-930E-1F9D-EA51-9600E90A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9F2B7E-724B-33BC-2B0E-87B2EE01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3EDF2E-DCA6-781C-4941-5D88E433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5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5BF4E7-D76E-1C18-8E22-3BE5978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F63D38-E9E5-02CA-1080-89F5329A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4A6D58-0B3F-F858-02E7-F9968CD1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5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FBE7F-6362-27F2-38FD-D4A616E4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CD673-DD7B-EA82-A110-C3DB678C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234177-7494-BFBE-63CC-A401282C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E44A30-AC1E-DFA7-3FF9-C43543FD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9A72EE-BAC8-8F90-DB75-870DB9C8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99FBB-8DBC-0984-331F-ABB0D918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2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09FFC-2980-6DD4-2972-CBD3C029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49F593-CDD2-672E-8933-612E105EF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8A017-95AC-7A05-5659-41E3B05F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4427A4-8A0D-6C11-EEDB-CB432072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9161E-1435-C5B2-D445-939B0C0F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93C78-BDA3-E1BD-50AB-D8038DE2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DABC48-80D1-5B7F-2285-C0E64C4D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2B54C2-EA3D-7700-BF4B-89481516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4A521-D137-0685-C3B2-4F688523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A7507-38CF-467C-916C-72EEFE3C2B1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DC0F7F-B133-2BDC-4C57-305278D23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C5E80-0CF1-12AD-1A40-BBE8F9A31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137EA-6B2C-4000-81DB-D95DB2005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1BC3-1B8C-1F38-8AA7-C21A84D4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113032"/>
            <a:ext cx="9470571" cy="2387600"/>
          </a:xfrm>
        </p:spPr>
        <p:txBody>
          <a:bodyPr/>
          <a:lstStyle/>
          <a:p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RAG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に基づく知識検索・回答アシスタント</a:t>
            </a:r>
            <a:endParaRPr kumimoji="1" lang="ja-JP" altLang="en-US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82BFF-03D4-B769-C75A-A28B507E5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生成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基礎とビジネス応用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発表者：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蔡  文琪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日付：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2025/09/26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A292D-9B12-3E3A-9727-592F243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C220E-2E0B-F1E0-0227-CA93B00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RAG</a:t>
            </a:r>
            <a:r>
              <a:rPr kumimoji="1" lang="ja-JP" altLang="en-US" dirty="0"/>
              <a:t>のメリット</a:t>
            </a:r>
            <a:endParaRPr kumimoji="1" lang="en-US" altLang="ja-JP" dirty="0"/>
          </a:p>
          <a:p>
            <a:r>
              <a:rPr kumimoji="1" lang="ja-JP" altLang="en-US" dirty="0"/>
              <a:t>アプリの紹介</a:t>
            </a:r>
            <a:endParaRPr kumimoji="1" lang="en-US" altLang="ja-JP" dirty="0"/>
          </a:p>
          <a:p>
            <a:r>
              <a:rPr lang="ja-JP" altLang="en-US" dirty="0"/>
              <a:t>ビジネス価値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4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D79FA-2929-2246-564D-F6E198AA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RAG</a:t>
            </a:r>
            <a:r>
              <a:rPr kumimoji="1" lang="ja-JP" altLang="en-US" dirty="0"/>
              <a:t>のメリット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08C533-2F1A-ED1E-0077-AF6B4CFA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86"/>
          <a:stretch/>
        </p:blipFill>
        <p:spPr>
          <a:xfrm>
            <a:off x="1038935" y="2017201"/>
            <a:ext cx="8790476" cy="8131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2510204-1D97-00F8-2745-C3EF1778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6" y="2957936"/>
            <a:ext cx="5914286" cy="36285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B129816-6E0A-5FCA-4892-4E932D87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474" y="3138231"/>
            <a:ext cx="4847619" cy="10571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3EF20A-6878-A4B6-6CFD-74A5E57C9662}"/>
              </a:ext>
            </a:extLst>
          </p:cNvPr>
          <p:cNvSpPr txBox="1"/>
          <p:nvPr/>
        </p:nvSpPr>
        <p:spPr>
          <a:xfrm>
            <a:off x="838200" y="1632373"/>
            <a:ext cx="84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DB</a:t>
            </a:r>
            <a:r>
              <a:rPr lang="ja-JP" altLang="en-US" dirty="0"/>
              <a:t>を前提条件として設定することで、多様な質問に対応することができる。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61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8F97B-E16D-293D-56C2-5EF16282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E6D67-300D-C620-979E-995AC23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RAG</a:t>
            </a:r>
            <a:r>
              <a:rPr kumimoji="1" lang="ja-JP" altLang="en-US" dirty="0"/>
              <a:t>のメリット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CEA548-BC7F-7379-66C1-1BC9A66282C5}"/>
              </a:ext>
            </a:extLst>
          </p:cNvPr>
          <p:cNvSpPr txBox="1"/>
          <p:nvPr/>
        </p:nvSpPr>
        <p:spPr>
          <a:xfrm>
            <a:off x="838200" y="1632373"/>
            <a:ext cx="84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DB</a:t>
            </a:r>
            <a:r>
              <a:rPr lang="ja-JP" altLang="en-US" dirty="0"/>
              <a:t>を前提条件として設定することで、多様な質問に対応することができる。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598CBA-3972-0A29-A378-4F717742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04" y="2158424"/>
            <a:ext cx="5371429" cy="8095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18AFF0-958E-22B9-951C-9EDBDF31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04" y="2989629"/>
            <a:ext cx="5895238" cy="37333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B16D711-469B-402E-7A93-054B5509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004" y="2459430"/>
            <a:ext cx="6414310" cy="8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AFE62-188D-E2D1-10CA-526F5236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アプリの紹介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7381AE-8454-0E13-7127-04FCED45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043"/>
            <a:ext cx="1841500" cy="24397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42D124-0E19-5794-B99F-EF93311773EE}"/>
              </a:ext>
            </a:extLst>
          </p:cNvPr>
          <p:cNvSpPr txBox="1"/>
          <p:nvPr/>
        </p:nvSpPr>
        <p:spPr>
          <a:xfrm>
            <a:off x="2910522" y="16906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機能：古典文学の物語検索</a:t>
            </a:r>
            <a:endParaRPr lang="en-US" altLang="ja-JP" dirty="0"/>
          </a:p>
          <a:p>
            <a:r>
              <a:rPr lang="ja-JP" altLang="en-US" dirty="0"/>
              <a:t>利用対象：文学研究者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F8328E-0DCE-8259-1F5A-130C3B56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27" y="1559041"/>
            <a:ext cx="3130343" cy="23477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60D31-D58A-33C0-DBC7-7204FDAEA6D2}"/>
              </a:ext>
            </a:extLst>
          </p:cNvPr>
          <p:cNvSpPr txBox="1"/>
          <p:nvPr/>
        </p:nvSpPr>
        <p:spPr>
          <a:xfrm>
            <a:off x="8858038" y="169068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機能：教科書の知識ポイントを</a:t>
            </a:r>
            <a:endParaRPr lang="en-US" altLang="ja-JP" dirty="0"/>
          </a:p>
          <a:p>
            <a:r>
              <a:rPr lang="en-US" altLang="ja-JP" dirty="0"/>
              <a:t>           </a:t>
            </a:r>
            <a:r>
              <a:rPr lang="ja-JP" altLang="en-US" dirty="0"/>
              <a:t>迅速に検索</a:t>
            </a:r>
            <a:endParaRPr lang="en-US" altLang="ja-JP" dirty="0"/>
          </a:p>
          <a:p>
            <a:r>
              <a:rPr lang="ja-JP" altLang="en-US" dirty="0"/>
              <a:t>利用対象：学生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08C5517-A59B-8608-3D1A-11C04D37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9796"/>
            <a:ext cx="1776176" cy="252780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2D44B8-9626-420B-97F4-198A9217336E}"/>
              </a:ext>
            </a:extLst>
          </p:cNvPr>
          <p:cNvSpPr txBox="1"/>
          <p:nvPr/>
        </p:nvSpPr>
        <p:spPr>
          <a:xfrm>
            <a:off x="2815272" y="430053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機能：社内文書を読ませず、</a:t>
            </a:r>
            <a:endParaRPr lang="en-US" altLang="ja-JP" dirty="0"/>
          </a:p>
          <a:p>
            <a:r>
              <a:rPr lang="ja-JP" altLang="en-US" dirty="0"/>
              <a:t>　　　業務に関する内容を知る</a:t>
            </a:r>
            <a:endParaRPr lang="en-US" altLang="ja-JP" dirty="0"/>
          </a:p>
          <a:p>
            <a:r>
              <a:rPr lang="ja-JP" altLang="en-US" dirty="0"/>
              <a:t>利用対象：社員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103400-F055-1139-6E6C-618CB9241096}"/>
              </a:ext>
            </a:extLst>
          </p:cNvPr>
          <p:cNvSpPr/>
          <p:nvPr/>
        </p:nvSpPr>
        <p:spPr>
          <a:xfrm>
            <a:off x="6953250" y="4616450"/>
            <a:ext cx="45719" cy="50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DAE661C-8023-3052-D982-4300AA4CEDF7}"/>
              </a:ext>
            </a:extLst>
          </p:cNvPr>
          <p:cNvSpPr/>
          <p:nvPr/>
        </p:nvSpPr>
        <p:spPr>
          <a:xfrm>
            <a:off x="7096759" y="4616450"/>
            <a:ext cx="45719" cy="50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1567337-CC7D-7CCD-1518-1E921CCF5E2B}"/>
              </a:ext>
            </a:extLst>
          </p:cNvPr>
          <p:cNvSpPr/>
          <p:nvPr/>
        </p:nvSpPr>
        <p:spPr>
          <a:xfrm>
            <a:off x="7252968" y="4616450"/>
            <a:ext cx="45719" cy="50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2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1ED75-B8DD-D6FD-6DAC-0DA0145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ビジネス価値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E4151-3136-7686-4D53-E323EF27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利用者自身によるコンテンツのアップロード</a:t>
            </a:r>
            <a:r>
              <a:rPr lang="ja-JP" altLang="en-US" dirty="0"/>
              <a:t>：顧客が任意の資料をアップロードし、自由に質問できるため、学術・教育・企業など幅広い分野に対応でき、経済的価値が高い。</a:t>
            </a:r>
            <a:endParaRPr lang="en-US" altLang="ja-JP" dirty="0"/>
          </a:p>
          <a:p>
            <a:r>
              <a:rPr lang="ja-JP" altLang="en-US" b="1" dirty="0"/>
              <a:t>柔軟な知識更新</a:t>
            </a:r>
            <a:r>
              <a:rPr lang="ja-JP" altLang="en-US" dirty="0"/>
              <a:t>：モデルの再学習は不要で、資料の追加や差し替えのみで新しい分野に対応でき、コストを低減できる。</a:t>
            </a:r>
            <a:endParaRPr lang="en-US" altLang="ja-JP" dirty="0"/>
          </a:p>
          <a:p>
            <a:r>
              <a:rPr lang="ja-JP" altLang="en-US" b="1" dirty="0"/>
              <a:t>カスタマイズ可能性</a:t>
            </a:r>
            <a:r>
              <a:rPr lang="ja-JP" altLang="en-US" dirty="0"/>
              <a:t>：学者・学生・企業など利用者層ごとに特化した検索・応答サービスを提供でき、ビジネス展開の余地が大きい。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19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FBC29-EDC5-A6E1-A369-CA2542BA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909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230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ゴシック</vt:lpstr>
      <vt:lpstr>游ゴシック</vt:lpstr>
      <vt:lpstr>游ゴシック Light</vt:lpstr>
      <vt:lpstr>Arial</vt:lpstr>
      <vt:lpstr>Office テーマ</vt:lpstr>
      <vt:lpstr>RAGに基づく知識検索・回答アシスタント</vt:lpstr>
      <vt:lpstr>目次</vt:lpstr>
      <vt:lpstr>RAGのメリット</vt:lpstr>
      <vt:lpstr>RAGのメリット</vt:lpstr>
      <vt:lpstr>アプリの紹介</vt:lpstr>
      <vt:lpstr>ビジネス価値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　文琪</dc:creator>
  <cp:lastModifiedBy>蔡　文琪</cp:lastModifiedBy>
  <cp:revision>25</cp:revision>
  <dcterms:created xsi:type="dcterms:W3CDTF">2025-09-25T12:18:06Z</dcterms:created>
  <dcterms:modified xsi:type="dcterms:W3CDTF">2025-09-25T13:14:00Z</dcterms:modified>
</cp:coreProperties>
</file>