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90" d="100"/>
          <a:sy n="90" d="100"/>
        </p:scale>
        <p:origin x="23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3A79-3830-383F-091F-CBA06DB6CB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E"/>
          </a:p>
        </p:txBody>
      </p:sp>
      <p:sp>
        <p:nvSpPr>
          <p:cNvPr id="3" name="Subtitle 2">
            <a:extLst>
              <a:ext uri="{FF2B5EF4-FFF2-40B4-BE49-F238E27FC236}">
                <a16:creationId xmlns:a16="http://schemas.microsoft.com/office/drawing/2014/main" id="{FBC78CF7-C7A1-99F2-AF6E-B682D04355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E"/>
          </a:p>
        </p:txBody>
      </p:sp>
      <p:sp>
        <p:nvSpPr>
          <p:cNvPr id="4" name="Date Placeholder 3">
            <a:extLst>
              <a:ext uri="{FF2B5EF4-FFF2-40B4-BE49-F238E27FC236}">
                <a16:creationId xmlns:a16="http://schemas.microsoft.com/office/drawing/2014/main" id="{706BC029-0218-A98D-DC15-293F2B4BDFC1}"/>
              </a:ext>
            </a:extLst>
          </p:cNvPr>
          <p:cNvSpPr>
            <a:spLocks noGrp="1"/>
          </p:cNvSpPr>
          <p:nvPr>
            <p:ph type="dt" sz="half" idx="10"/>
          </p:nvPr>
        </p:nvSpPr>
        <p:spPr/>
        <p:txBody>
          <a:bodyPr/>
          <a:lstStyle/>
          <a:p>
            <a:fld id="{0DE824FB-90CF-4C4F-A5A5-ED9A96007421}" type="datetimeFigureOut">
              <a:rPr lang="en-AE" smtClean="0"/>
              <a:t>14/12/2023</a:t>
            </a:fld>
            <a:endParaRPr lang="en-AE"/>
          </a:p>
        </p:txBody>
      </p:sp>
      <p:sp>
        <p:nvSpPr>
          <p:cNvPr id="5" name="Footer Placeholder 4">
            <a:extLst>
              <a:ext uri="{FF2B5EF4-FFF2-40B4-BE49-F238E27FC236}">
                <a16:creationId xmlns:a16="http://schemas.microsoft.com/office/drawing/2014/main" id="{BB797890-727D-B2A1-2876-732D4F07E68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4B7EF78-BCCE-69A3-E6B2-CD1C3B184763}"/>
              </a:ext>
            </a:extLst>
          </p:cNvPr>
          <p:cNvSpPr>
            <a:spLocks noGrp="1"/>
          </p:cNvSpPr>
          <p:nvPr>
            <p:ph type="sldNum" sz="quarter" idx="12"/>
          </p:nvPr>
        </p:nvSpPr>
        <p:spPr/>
        <p:txBody>
          <a:bodyPr/>
          <a:lstStyle/>
          <a:p>
            <a:fld id="{78A10E3F-5B86-0147-B658-1F36184A051B}" type="slidenum">
              <a:rPr lang="en-AE" smtClean="0"/>
              <a:t>‹#›</a:t>
            </a:fld>
            <a:endParaRPr lang="en-AE"/>
          </a:p>
        </p:txBody>
      </p:sp>
    </p:spTree>
    <p:extLst>
      <p:ext uri="{BB962C8B-B14F-4D97-AF65-F5344CB8AC3E}">
        <p14:creationId xmlns:p14="http://schemas.microsoft.com/office/powerpoint/2010/main" val="111959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084D-4916-2B05-9CC0-85F3F102A60F}"/>
              </a:ext>
            </a:extLst>
          </p:cNvPr>
          <p:cNvSpPr>
            <a:spLocks noGrp="1"/>
          </p:cNvSpPr>
          <p:nvPr>
            <p:ph type="title"/>
          </p:nvPr>
        </p:nvSpPr>
        <p:spPr/>
        <p:txBody>
          <a:bodyPr/>
          <a:lstStyle/>
          <a:p>
            <a:r>
              <a:rPr lang="en-GB"/>
              <a:t>Click to edit Master title style</a:t>
            </a:r>
            <a:endParaRPr lang="en-AE"/>
          </a:p>
        </p:txBody>
      </p:sp>
      <p:sp>
        <p:nvSpPr>
          <p:cNvPr id="3" name="Vertical Text Placeholder 2">
            <a:extLst>
              <a:ext uri="{FF2B5EF4-FFF2-40B4-BE49-F238E27FC236}">
                <a16:creationId xmlns:a16="http://schemas.microsoft.com/office/drawing/2014/main" id="{FD5D9383-3402-23D6-7E04-B87676076CD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E"/>
          </a:p>
        </p:txBody>
      </p:sp>
      <p:sp>
        <p:nvSpPr>
          <p:cNvPr id="4" name="Date Placeholder 3">
            <a:extLst>
              <a:ext uri="{FF2B5EF4-FFF2-40B4-BE49-F238E27FC236}">
                <a16:creationId xmlns:a16="http://schemas.microsoft.com/office/drawing/2014/main" id="{D8DEAAD4-7278-220B-D289-B9F3083F6FDA}"/>
              </a:ext>
            </a:extLst>
          </p:cNvPr>
          <p:cNvSpPr>
            <a:spLocks noGrp="1"/>
          </p:cNvSpPr>
          <p:nvPr>
            <p:ph type="dt" sz="half" idx="10"/>
          </p:nvPr>
        </p:nvSpPr>
        <p:spPr/>
        <p:txBody>
          <a:bodyPr/>
          <a:lstStyle/>
          <a:p>
            <a:fld id="{0DE824FB-90CF-4C4F-A5A5-ED9A96007421}" type="datetimeFigureOut">
              <a:rPr lang="en-AE" smtClean="0"/>
              <a:t>14/12/2023</a:t>
            </a:fld>
            <a:endParaRPr lang="en-AE"/>
          </a:p>
        </p:txBody>
      </p:sp>
      <p:sp>
        <p:nvSpPr>
          <p:cNvPr id="5" name="Footer Placeholder 4">
            <a:extLst>
              <a:ext uri="{FF2B5EF4-FFF2-40B4-BE49-F238E27FC236}">
                <a16:creationId xmlns:a16="http://schemas.microsoft.com/office/drawing/2014/main" id="{01F48FB0-7F7F-7C9D-A730-8D4D57D4331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A80ADEB-5815-A58C-2F8B-DA9CA8B9BDA2}"/>
              </a:ext>
            </a:extLst>
          </p:cNvPr>
          <p:cNvSpPr>
            <a:spLocks noGrp="1"/>
          </p:cNvSpPr>
          <p:nvPr>
            <p:ph type="sldNum" sz="quarter" idx="12"/>
          </p:nvPr>
        </p:nvSpPr>
        <p:spPr/>
        <p:txBody>
          <a:bodyPr/>
          <a:lstStyle/>
          <a:p>
            <a:fld id="{78A10E3F-5B86-0147-B658-1F36184A051B}" type="slidenum">
              <a:rPr lang="en-AE" smtClean="0"/>
              <a:t>‹#›</a:t>
            </a:fld>
            <a:endParaRPr lang="en-AE"/>
          </a:p>
        </p:txBody>
      </p:sp>
    </p:spTree>
    <p:extLst>
      <p:ext uri="{BB962C8B-B14F-4D97-AF65-F5344CB8AC3E}">
        <p14:creationId xmlns:p14="http://schemas.microsoft.com/office/powerpoint/2010/main" val="345516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936FD4-7EF3-1C48-D204-D6337AC0FD7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E"/>
          </a:p>
        </p:txBody>
      </p:sp>
      <p:sp>
        <p:nvSpPr>
          <p:cNvPr id="3" name="Vertical Text Placeholder 2">
            <a:extLst>
              <a:ext uri="{FF2B5EF4-FFF2-40B4-BE49-F238E27FC236}">
                <a16:creationId xmlns:a16="http://schemas.microsoft.com/office/drawing/2014/main" id="{7667B068-1F9F-B824-5F46-34E3D27331D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E"/>
          </a:p>
        </p:txBody>
      </p:sp>
      <p:sp>
        <p:nvSpPr>
          <p:cNvPr id="4" name="Date Placeholder 3">
            <a:extLst>
              <a:ext uri="{FF2B5EF4-FFF2-40B4-BE49-F238E27FC236}">
                <a16:creationId xmlns:a16="http://schemas.microsoft.com/office/drawing/2014/main" id="{5F75522C-4219-26CC-CB03-2A1F8AD01476}"/>
              </a:ext>
            </a:extLst>
          </p:cNvPr>
          <p:cNvSpPr>
            <a:spLocks noGrp="1"/>
          </p:cNvSpPr>
          <p:nvPr>
            <p:ph type="dt" sz="half" idx="10"/>
          </p:nvPr>
        </p:nvSpPr>
        <p:spPr/>
        <p:txBody>
          <a:bodyPr/>
          <a:lstStyle/>
          <a:p>
            <a:fld id="{0DE824FB-90CF-4C4F-A5A5-ED9A96007421}" type="datetimeFigureOut">
              <a:rPr lang="en-AE" smtClean="0"/>
              <a:t>14/12/2023</a:t>
            </a:fld>
            <a:endParaRPr lang="en-AE"/>
          </a:p>
        </p:txBody>
      </p:sp>
      <p:sp>
        <p:nvSpPr>
          <p:cNvPr id="5" name="Footer Placeholder 4">
            <a:extLst>
              <a:ext uri="{FF2B5EF4-FFF2-40B4-BE49-F238E27FC236}">
                <a16:creationId xmlns:a16="http://schemas.microsoft.com/office/drawing/2014/main" id="{87673A1B-ED14-AC2A-9998-E6205C491862}"/>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A3AD79D-0C2B-14A0-413F-5CD043E2E60F}"/>
              </a:ext>
            </a:extLst>
          </p:cNvPr>
          <p:cNvSpPr>
            <a:spLocks noGrp="1"/>
          </p:cNvSpPr>
          <p:nvPr>
            <p:ph type="sldNum" sz="quarter" idx="12"/>
          </p:nvPr>
        </p:nvSpPr>
        <p:spPr/>
        <p:txBody>
          <a:bodyPr/>
          <a:lstStyle/>
          <a:p>
            <a:fld id="{78A10E3F-5B86-0147-B658-1F36184A051B}" type="slidenum">
              <a:rPr lang="en-AE" smtClean="0"/>
              <a:t>‹#›</a:t>
            </a:fld>
            <a:endParaRPr lang="en-AE"/>
          </a:p>
        </p:txBody>
      </p:sp>
    </p:spTree>
    <p:extLst>
      <p:ext uri="{BB962C8B-B14F-4D97-AF65-F5344CB8AC3E}">
        <p14:creationId xmlns:p14="http://schemas.microsoft.com/office/powerpoint/2010/main" val="242919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8D48-5871-98CC-BE2E-F9A5B2175C89}"/>
              </a:ext>
            </a:extLst>
          </p:cNvPr>
          <p:cNvSpPr>
            <a:spLocks noGrp="1"/>
          </p:cNvSpPr>
          <p:nvPr>
            <p:ph type="title"/>
          </p:nvPr>
        </p:nvSpPr>
        <p:spPr/>
        <p:txBody>
          <a:bodyPr/>
          <a:lstStyle/>
          <a:p>
            <a:r>
              <a:rPr lang="en-GB"/>
              <a:t>Click to edit Master title style</a:t>
            </a:r>
            <a:endParaRPr lang="en-AE"/>
          </a:p>
        </p:txBody>
      </p:sp>
      <p:sp>
        <p:nvSpPr>
          <p:cNvPr id="3" name="Content Placeholder 2">
            <a:extLst>
              <a:ext uri="{FF2B5EF4-FFF2-40B4-BE49-F238E27FC236}">
                <a16:creationId xmlns:a16="http://schemas.microsoft.com/office/drawing/2014/main" id="{351A5479-4084-0286-98AD-795F22B51A8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E"/>
          </a:p>
        </p:txBody>
      </p:sp>
      <p:sp>
        <p:nvSpPr>
          <p:cNvPr id="4" name="Date Placeholder 3">
            <a:extLst>
              <a:ext uri="{FF2B5EF4-FFF2-40B4-BE49-F238E27FC236}">
                <a16:creationId xmlns:a16="http://schemas.microsoft.com/office/drawing/2014/main" id="{6EB963D2-D36E-08C5-E351-F5F37949B69C}"/>
              </a:ext>
            </a:extLst>
          </p:cNvPr>
          <p:cNvSpPr>
            <a:spLocks noGrp="1"/>
          </p:cNvSpPr>
          <p:nvPr>
            <p:ph type="dt" sz="half" idx="10"/>
          </p:nvPr>
        </p:nvSpPr>
        <p:spPr/>
        <p:txBody>
          <a:bodyPr/>
          <a:lstStyle/>
          <a:p>
            <a:fld id="{0DE824FB-90CF-4C4F-A5A5-ED9A96007421}" type="datetimeFigureOut">
              <a:rPr lang="en-AE" smtClean="0"/>
              <a:t>14/12/2023</a:t>
            </a:fld>
            <a:endParaRPr lang="en-AE"/>
          </a:p>
        </p:txBody>
      </p:sp>
      <p:sp>
        <p:nvSpPr>
          <p:cNvPr id="5" name="Footer Placeholder 4">
            <a:extLst>
              <a:ext uri="{FF2B5EF4-FFF2-40B4-BE49-F238E27FC236}">
                <a16:creationId xmlns:a16="http://schemas.microsoft.com/office/drawing/2014/main" id="{0B94652F-5709-CF9E-E398-F23819637F0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1FC8B9B7-61B6-CF19-93B4-36404AAA8AEF}"/>
              </a:ext>
            </a:extLst>
          </p:cNvPr>
          <p:cNvSpPr>
            <a:spLocks noGrp="1"/>
          </p:cNvSpPr>
          <p:nvPr>
            <p:ph type="sldNum" sz="quarter" idx="12"/>
          </p:nvPr>
        </p:nvSpPr>
        <p:spPr/>
        <p:txBody>
          <a:bodyPr/>
          <a:lstStyle/>
          <a:p>
            <a:fld id="{78A10E3F-5B86-0147-B658-1F36184A051B}" type="slidenum">
              <a:rPr lang="en-AE" smtClean="0"/>
              <a:t>‹#›</a:t>
            </a:fld>
            <a:endParaRPr lang="en-AE"/>
          </a:p>
        </p:txBody>
      </p:sp>
    </p:spTree>
    <p:extLst>
      <p:ext uri="{BB962C8B-B14F-4D97-AF65-F5344CB8AC3E}">
        <p14:creationId xmlns:p14="http://schemas.microsoft.com/office/powerpoint/2010/main" val="2386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3BD8-F79D-E49E-6C15-0FF7CA7BC0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E"/>
          </a:p>
        </p:txBody>
      </p:sp>
      <p:sp>
        <p:nvSpPr>
          <p:cNvPr id="3" name="Text Placeholder 2">
            <a:extLst>
              <a:ext uri="{FF2B5EF4-FFF2-40B4-BE49-F238E27FC236}">
                <a16:creationId xmlns:a16="http://schemas.microsoft.com/office/drawing/2014/main" id="{1EFEAFBE-9228-DABD-96A1-D1AB4DEFC2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714681B-0AD3-37F0-C72E-FE01D70ED641}"/>
              </a:ext>
            </a:extLst>
          </p:cNvPr>
          <p:cNvSpPr>
            <a:spLocks noGrp="1"/>
          </p:cNvSpPr>
          <p:nvPr>
            <p:ph type="dt" sz="half" idx="10"/>
          </p:nvPr>
        </p:nvSpPr>
        <p:spPr/>
        <p:txBody>
          <a:bodyPr/>
          <a:lstStyle/>
          <a:p>
            <a:fld id="{0DE824FB-90CF-4C4F-A5A5-ED9A96007421}" type="datetimeFigureOut">
              <a:rPr lang="en-AE" smtClean="0"/>
              <a:t>14/12/2023</a:t>
            </a:fld>
            <a:endParaRPr lang="en-AE"/>
          </a:p>
        </p:txBody>
      </p:sp>
      <p:sp>
        <p:nvSpPr>
          <p:cNvPr id="5" name="Footer Placeholder 4">
            <a:extLst>
              <a:ext uri="{FF2B5EF4-FFF2-40B4-BE49-F238E27FC236}">
                <a16:creationId xmlns:a16="http://schemas.microsoft.com/office/drawing/2014/main" id="{B63FEFF0-CDBA-B48B-F6F5-55D5A8AA5E1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A599EAA-BC67-916E-0670-1BB72D04B2B2}"/>
              </a:ext>
            </a:extLst>
          </p:cNvPr>
          <p:cNvSpPr>
            <a:spLocks noGrp="1"/>
          </p:cNvSpPr>
          <p:nvPr>
            <p:ph type="sldNum" sz="quarter" idx="12"/>
          </p:nvPr>
        </p:nvSpPr>
        <p:spPr/>
        <p:txBody>
          <a:bodyPr/>
          <a:lstStyle/>
          <a:p>
            <a:fld id="{78A10E3F-5B86-0147-B658-1F36184A051B}" type="slidenum">
              <a:rPr lang="en-AE" smtClean="0"/>
              <a:t>‹#›</a:t>
            </a:fld>
            <a:endParaRPr lang="en-AE"/>
          </a:p>
        </p:txBody>
      </p:sp>
    </p:spTree>
    <p:extLst>
      <p:ext uri="{BB962C8B-B14F-4D97-AF65-F5344CB8AC3E}">
        <p14:creationId xmlns:p14="http://schemas.microsoft.com/office/powerpoint/2010/main" val="344464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53AB-2E30-CF86-2015-B9D9A18114CD}"/>
              </a:ext>
            </a:extLst>
          </p:cNvPr>
          <p:cNvSpPr>
            <a:spLocks noGrp="1"/>
          </p:cNvSpPr>
          <p:nvPr>
            <p:ph type="title"/>
          </p:nvPr>
        </p:nvSpPr>
        <p:spPr/>
        <p:txBody>
          <a:bodyPr/>
          <a:lstStyle/>
          <a:p>
            <a:r>
              <a:rPr lang="en-GB"/>
              <a:t>Click to edit Master title style</a:t>
            </a:r>
            <a:endParaRPr lang="en-AE"/>
          </a:p>
        </p:txBody>
      </p:sp>
      <p:sp>
        <p:nvSpPr>
          <p:cNvPr id="3" name="Content Placeholder 2">
            <a:extLst>
              <a:ext uri="{FF2B5EF4-FFF2-40B4-BE49-F238E27FC236}">
                <a16:creationId xmlns:a16="http://schemas.microsoft.com/office/drawing/2014/main" id="{4902B455-FA3A-96BC-D487-B30A5F0DB15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E"/>
          </a:p>
        </p:txBody>
      </p:sp>
      <p:sp>
        <p:nvSpPr>
          <p:cNvPr id="4" name="Content Placeholder 3">
            <a:extLst>
              <a:ext uri="{FF2B5EF4-FFF2-40B4-BE49-F238E27FC236}">
                <a16:creationId xmlns:a16="http://schemas.microsoft.com/office/drawing/2014/main" id="{9C7A2247-8023-4B74-7F99-B2E53EF9258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E"/>
          </a:p>
        </p:txBody>
      </p:sp>
      <p:sp>
        <p:nvSpPr>
          <p:cNvPr id="5" name="Date Placeholder 4">
            <a:extLst>
              <a:ext uri="{FF2B5EF4-FFF2-40B4-BE49-F238E27FC236}">
                <a16:creationId xmlns:a16="http://schemas.microsoft.com/office/drawing/2014/main" id="{8DEB63C0-AB75-6129-0BD6-BE2D4C15E91F}"/>
              </a:ext>
            </a:extLst>
          </p:cNvPr>
          <p:cNvSpPr>
            <a:spLocks noGrp="1"/>
          </p:cNvSpPr>
          <p:nvPr>
            <p:ph type="dt" sz="half" idx="10"/>
          </p:nvPr>
        </p:nvSpPr>
        <p:spPr/>
        <p:txBody>
          <a:bodyPr/>
          <a:lstStyle/>
          <a:p>
            <a:fld id="{0DE824FB-90CF-4C4F-A5A5-ED9A96007421}" type="datetimeFigureOut">
              <a:rPr lang="en-AE" smtClean="0"/>
              <a:t>14/12/2023</a:t>
            </a:fld>
            <a:endParaRPr lang="en-AE"/>
          </a:p>
        </p:txBody>
      </p:sp>
      <p:sp>
        <p:nvSpPr>
          <p:cNvPr id="6" name="Footer Placeholder 5">
            <a:extLst>
              <a:ext uri="{FF2B5EF4-FFF2-40B4-BE49-F238E27FC236}">
                <a16:creationId xmlns:a16="http://schemas.microsoft.com/office/drawing/2014/main" id="{C13A7341-37F9-7EC5-9166-D620E58AF612}"/>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22780533-DD30-234B-4048-6A80D7518A86}"/>
              </a:ext>
            </a:extLst>
          </p:cNvPr>
          <p:cNvSpPr>
            <a:spLocks noGrp="1"/>
          </p:cNvSpPr>
          <p:nvPr>
            <p:ph type="sldNum" sz="quarter" idx="12"/>
          </p:nvPr>
        </p:nvSpPr>
        <p:spPr/>
        <p:txBody>
          <a:bodyPr/>
          <a:lstStyle/>
          <a:p>
            <a:fld id="{78A10E3F-5B86-0147-B658-1F36184A051B}" type="slidenum">
              <a:rPr lang="en-AE" smtClean="0"/>
              <a:t>‹#›</a:t>
            </a:fld>
            <a:endParaRPr lang="en-AE"/>
          </a:p>
        </p:txBody>
      </p:sp>
    </p:spTree>
    <p:extLst>
      <p:ext uri="{BB962C8B-B14F-4D97-AF65-F5344CB8AC3E}">
        <p14:creationId xmlns:p14="http://schemas.microsoft.com/office/powerpoint/2010/main" val="377731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3ED8-17D6-ED83-FD04-26B1938283A5}"/>
              </a:ext>
            </a:extLst>
          </p:cNvPr>
          <p:cNvSpPr>
            <a:spLocks noGrp="1"/>
          </p:cNvSpPr>
          <p:nvPr>
            <p:ph type="title"/>
          </p:nvPr>
        </p:nvSpPr>
        <p:spPr>
          <a:xfrm>
            <a:off x="839788" y="365125"/>
            <a:ext cx="10515600" cy="1325563"/>
          </a:xfrm>
        </p:spPr>
        <p:txBody>
          <a:bodyPr/>
          <a:lstStyle/>
          <a:p>
            <a:r>
              <a:rPr lang="en-GB"/>
              <a:t>Click to edit Master title style</a:t>
            </a:r>
            <a:endParaRPr lang="en-AE"/>
          </a:p>
        </p:txBody>
      </p:sp>
      <p:sp>
        <p:nvSpPr>
          <p:cNvPr id="3" name="Text Placeholder 2">
            <a:extLst>
              <a:ext uri="{FF2B5EF4-FFF2-40B4-BE49-F238E27FC236}">
                <a16:creationId xmlns:a16="http://schemas.microsoft.com/office/drawing/2014/main" id="{61C72A05-057D-2DBB-DB01-6C0AB18525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1CC05A-AE92-2177-1D40-42D3964E4C3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E"/>
          </a:p>
        </p:txBody>
      </p:sp>
      <p:sp>
        <p:nvSpPr>
          <p:cNvPr id="5" name="Text Placeholder 4">
            <a:extLst>
              <a:ext uri="{FF2B5EF4-FFF2-40B4-BE49-F238E27FC236}">
                <a16:creationId xmlns:a16="http://schemas.microsoft.com/office/drawing/2014/main" id="{100520B3-36DB-0B83-E29F-25F18AEEA5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02C5A67-5DCF-82DC-4CA1-1D5B043124A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E"/>
          </a:p>
        </p:txBody>
      </p:sp>
      <p:sp>
        <p:nvSpPr>
          <p:cNvPr id="7" name="Date Placeholder 6">
            <a:extLst>
              <a:ext uri="{FF2B5EF4-FFF2-40B4-BE49-F238E27FC236}">
                <a16:creationId xmlns:a16="http://schemas.microsoft.com/office/drawing/2014/main" id="{2D1C0AA0-F4D3-38D2-E20E-2BC42BEC573E}"/>
              </a:ext>
            </a:extLst>
          </p:cNvPr>
          <p:cNvSpPr>
            <a:spLocks noGrp="1"/>
          </p:cNvSpPr>
          <p:nvPr>
            <p:ph type="dt" sz="half" idx="10"/>
          </p:nvPr>
        </p:nvSpPr>
        <p:spPr/>
        <p:txBody>
          <a:bodyPr/>
          <a:lstStyle/>
          <a:p>
            <a:fld id="{0DE824FB-90CF-4C4F-A5A5-ED9A96007421}" type="datetimeFigureOut">
              <a:rPr lang="en-AE" smtClean="0"/>
              <a:t>14/12/2023</a:t>
            </a:fld>
            <a:endParaRPr lang="en-AE"/>
          </a:p>
        </p:txBody>
      </p:sp>
      <p:sp>
        <p:nvSpPr>
          <p:cNvPr id="8" name="Footer Placeholder 7">
            <a:extLst>
              <a:ext uri="{FF2B5EF4-FFF2-40B4-BE49-F238E27FC236}">
                <a16:creationId xmlns:a16="http://schemas.microsoft.com/office/drawing/2014/main" id="{8838722D-9D6D-0EB7-68AA-10AE9B86AA02}"/>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A490ECC5-1B4C-AA68-F225-0CF737D878D9}"/>
              </a:ext>
            </a:extLst>
          </p:cNvPr>
          <p:cNvSpPr>
            <a:spLocks noGrp="1"/>
          </p:cNvSpPr>
          <p:nvPr>
            <p:ph type="sldNum" sz="quarter" idx="12"/>
          </p:nvPr>
        </p:nvSpPr>
        <p:spPr/>
        <p:txBody>
          <a:bodyPr/>
          <a:lstStyle/>
          <a:p>
            <a:fld id="{78A10E3F-5B86-0147-B658-1F36184A051B}" type="slidenum">
              <a:rPr lang="en-AE" smtClean="0"/>
              <a:t>‹#›</a:t>
            </a:fld>
            <a:endParaRPr lang="en-AE"/>
          </a:p>
        </p:txBody>
      </p:sp>
    </p:spTree>
    <p:extLst>
      <p:ext uri="{BB962C8B-B14F-4D97-AF65-F5344CB8AC3E}">
        <p14:creationId xmlns:p14="http://schemas.microsoft.com/office/powerpoint/2010/main" val="2061455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0C7D-1CD8-DBC8-5465-FC56938C63EE}"/>
              </a:ext>
            </a:extLst>
          </p:cNvPr>
          <p:cNvSpPr>
            <a:spLocks noGrp="1"/>
          </p:cNvSpPr>
          <p:nvPr>
            <p:ph type="title"/>
          </p:nvPr>
        </p:nvSpPr>
        <p:spPr/>
        <p:txBody>
          <a:bodyPr/>
          <a:lstStyle/>
          <a:p>
            <a:r>
              <a:rPr lang="en-GB"/>
              <a:t>Click to edit Master title style</a:t>
            </a:r>
            <a:endParaRPr lang="en-AE"/>
          </a:p>
        </p:txBody>
      </p:sp>
      <p:sp>
        <p:nvSpPr>
          <p:cNvPr id="3" name="Date Placeholder 2">
            <a:extLst>
              <a:ext uri="{FF2B5EF4-FFF2-40B4-BE49-F238E27FC236}">
                <a16:creationId xmlns:a16="http://schemas.microsoft.com/office/drawing/2014/main" id="{1B19BF2B-622A-1899-7BBA-F39FF2CE4F88}"/>
              </a:ext>
            </a:extLst>
          </p:cNvPr>
          <p:cNvSpPr>
            <a:spLocks noGrp="1"/>
          </p:cNvSpPr>
          <p:nvPr>
            <p:ph type="dt" sz="half" idx="10"/>
          </p:nvPr>
        </p:nvSpPr>
        <p:spPr/>
        <p:txBody>
          <a:bodyPr/>
          <a:lstStyle/>
          <a:p>
            <a:fld id="{0DE824FB-90CF-4C4F-A5A5-ED9A96007421}" type="datetimeFigureOut">
              <a:rPr lang="en-AE" smtClean="0"/>
              <a:t>14/12/2023</a:t>
            </a:fld>
            <a:endParaRPr lang="en-AE"/>
          </a:p>
        </p:txBody>
      </p:sp>
      <p:sp>
        <p:nvSpPr>
          <p:cNvPr id="4" name="Footer Placeholder 3">
            <a:extLst>
              <a:ext uri="{FF2B5EF4-FFF2-40B4-BE49-F238E27FC236}">
                <a16:creationId xmlns:a16="http://schemas.microsoft.com/office/drawing/2014/main" id="{F165DB69-2852-813A-8186-106ABA80C579}"/>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FA6DC8EC-35E2-027D-0835-0EB417AD99D0}"/>
              </a:ext>
            </a:extLst>
          </p:cNvPr>
          <p:cNvSpPr>
            <a:spLocks noGrp="1"/>
          </p:cNvSpPr>
          <p:nvPr>
            <p:ph type="sldNum" sz="quarter" idx="12"/>
          </p:nvPr>
        </p:nvSpPr>
        <p:spPr/>
        <p:txBody>
          <a:bodyPr/>
          <a:lstStyle/>
          <a:p>
            <a:fld id="{78A10E3F-5B86-0147-B658-1F36184A051B}" type="slidenum">
              <a:rPr lang="en-AE" smtClean="0"/>
              <a:t>‹#›</a:t>
            </a:fld>
            <a:endParaRPr lang="en-AE"/>
          </a:p>
        </p:txBody>
      </p:sp>
    </p:spTree>
    <p:extLst>
      <p:ext uri="{BB962C8B-B14F-4D97-AF65-F5344CB8AC3E}">
        <p14:creationId xmlns:p14="http://schemas.microsoft.com/office/powerpoint/2010/main" val="115044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B8E63-168E-91E8-A288-FA1A0DA3E508}"/>
              </a:ext>
            </a:extLst>
          </p:cNvPr>
          <p:cNvSpPr>
            <a:spLocks noGrp="1"/>
          </p:cNvSpPr>
          <p:nvPr>
            <p:ph type="dt" sz="half" idx="10"/>
          </p:nvPr>
        </p:nvSpPr>
        <p:spPr/>
        <p:txBody>
          <a:bodyPr/>
          <a:lstStyle/>
          <a:p>
            <a:fld id="{0DE824FB-90CF-4C4F-A5A5-ED9A96007421}" type="datetimeFigureOut">
              <a:rPr lang="en-AE" smtClean="0"/>
              <a:t>14/12/2023</a:t>
            </a:fld>
            <a:endParaRPr lang="en-AE"/>
          </a:p>
        </p:txBody>
      </p:sp>
      <p:sp>
        <p:nvSpPr>
          <p:cNvPr id="3" name="Footer Placeholder 2">
            <a:extLst>
              <a:ext uri="{FF2B5EF4-FFF2-40B4-BE49-F238E27FC236}">
                <a16:creationId xmlns:a16="http://schemas.microsoft.com/office/drawing/2014/main" id="{EEC0037E-A567-7005-5C0E-5F0B6721C537}"/>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52D7088D-D194-F07B-75B3-4464A31A09DC}"/>
              </a:ext>
            </a:extLst>
          </p:cNvPr>
          <p:cNvSpPr>
            <a:spLocks noGrp="1"/>
          </p:cNvSpPr>
          <p:nvPr>
            <p:ph type="sldNum" sz="quarter" idx="12"/>
          </p:nvPr>
        </p:nvSpPr>
        <p:spPr/>
        <p:txBody>
          <a:bodyPr/>
          <a:lstStyle/>
          <a:p>
            <a:fld id="{78A10E3F-5B86-0147-B658-1F36184A051B}" type="slidenum">
              <a:rPr lang="en-AE" smtClean="0"/>
              <a:t>‹#›</a:t>
            </a:fld>
            <a:endParaRPr lang="en-AE"/>
          </a:p>
        </p:txBody>
      </p:sp>
    </p:spTree>
    <p:extLst>
      <p:ext uri="{BB962C8B-B14F-4D97-AF65-F5344CB8AC3E}">
        <p14:creationId xmlns:p14="http://schemas.microsoft.com/office/powerpoint/2010/main" val="63768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DB7F-B948-CD88-C2BC-E8A31EEF4B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E"/>
          </a:p>
        </p:txBody>
      </p:sp>
      <p:sp>
        <p:nvSpPr>
          <p:cNvPr id="3" name="Content Placeholder 2">
            <a:extLst>
              <a:ext uri="{FF2B5EF4-FFF2-40B4-BE49-F238E27FC236}">
                <a16:creationId xmlns:a16="http://schemas.microsoft.com/office/drawing/2014/main" id="{BCC75F73-C357-4FCD-11C4-2E67FCF0B0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E"/>
          </a:p>
        </p:txBody>
      </p:sp>
      <p:sp>
        <p:nvSpPr>
          <p:cNvPr id="4" name="Text Placeholder 3">
            <a:extLst>
              <a:ext uri="{FF2B5EF4-FFF2-40B4-BE49-F238E27FC236}">
                <a16:creationId xmlns:a16="http://schemas.microsoft.com/office/drawing/2014/main" id="{B8411878-632F-0275-91A5-5EF0CAD5A2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2358EF2-1C62-27FB-9028-6A5B52A7223F}"/>
              </a:ext>
            </a:extLst>
          </p:cNvPr>
          <p:cNvSpPr>
            <a:spLocks noGrp="1"/>
          </p:cNvSpPr>
          <p:nvPr>
            <p:ph type="dt" sz="half" idx="10"/>
          </p:nvPr>
        </p:nvSpPr>
        <p:spPr/>
        <p:txBody>
          <a:bodyPr/>
          <a:lstStyle/>
          <a:p>
            <a:fld id="{0DE824FB-90CF-4C4F-A5A5-ED9A96007421}" type="datetimeFigureOut">
              <a:rPr lang="en-AE" smtClean="0"/>
              <a:t>14/12/2023</a:t>
            </a:fld>
            <a:endParaRPr lang="en-AE"/>
          </a:p>
        </p:txBody>
      </p:sp>
      <p:sp>
        <p:nvSpPr>
          <p:cNvPr id="6" name="Footer Placeholder 5">
            <a:extLst>
              <a:ext uri="{FF2B5EF4-FFF2-40B4-BE49-F238E27FC236}">
                <a16:creationId xmlns:a16="http://schemas.microsoft.com/office/drawing/2014/main" id="{88002875-04E2-FA7F-1903-661F457F3C2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E75182E-2A69-8630-BD44-8473D3894455}"/>
              </a:ext>
            </a:extLst>
          </p:cNvPr>
          <p:cNvSpPr>
            <a:spLocks noGrp="1"/>
          </p:cNvSpPr>
          <p:nvPr>
            <p:ph type="sldNum" sz="quarter" idx="12"/>
          </p:nvPr>
        </p:nvSpPr>
        <p:spPr/>
        <p:txBody>
          <a:bodyPr/>
          <a:lstStyle/>
          <a:p>
            <a:fld id="{78A10E3F-5B86-0147-B658-1F36184A051B}" type="slidenum">
              <a:rPr lang="en-AE" smtClean="0"/>
              <a:t>‹#›</a:t>
            </a:fld>
            <a:endParaRPr lang="en-AE"/>
          </a:p>
        </p:txBody>
      </p:sp>
    </p:spTree>
    <p:extLst>
      <p:ext uri="{BB962C8B-B14F-4D97-AF65-F5344CB8AC3E}">
        <p14:creationId xmlns:p14="http://schemas.microsoft.com/office/powerpoint/2010/main" val="211396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DC22-5BD8-3435-48DF-3F7388B94F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E"/>
          </a:p>
        </p:txBody>
      </p:sp>
      <p:sp>
        <p:nvSpPr>
          <p:cNvPr id="3" name="Picture Placeholder 2">
            <a:extLst>
              <a:ext uri="{FF2B5EF4-FFF2-40B4-BE49-F238E27FC236}">
                <a16:creationId xmlns:a16="http://schemas.microsoft.com/office/drawing/2014/main" id="{A99F97BC-EFF3-0D31-1D3B-2C64E39D58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3A9A5B54-23ED-B6A7-9EA8-243ED4E97A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7909DF-7092-40C7-81C2-7EAD2BB8A30E}"/>
              </a:ext>
            </a:extLst>
          </p:cNvPr>
          <p:cNvSpPr>
            <a:spLocks noGrp="1"/>
          </p:cNvSpPr>
          <p:nvPr>
            <p:ph type="dt" sz="half" idx="10"/>
          </p:nvPr>
        </p:nvSpPr>
        <p:spPr/>
        <p:txBody>
          <a:bodyPr/>
          <a:lstStyle/>
          <a:p>
            <a:fld id="{0DE824FB-90CF-4C4F-A5A5-ED9A96007421}" type="datetimeFigureOut">
              <a:rPr lang="en-AE" smtClean="0"/>
              <a:t>14/12/2023</a:t>
            </a:fld>
            <a:endParaRPr lang="en-AE"/>
          </a:p>
        </p:txBody>
      </p:sp>
      <p:sp>
        <p:nvSpPr>
          <p:cNvPr id="6" name="Footer Placeholder 5">
            <a:extLst>
              <a:ext uri="{FF2B5EF4-FFF2-40B4-BE49-F238E27FC236}">
                <a16:creationId xmlns:a16="http://schemas.microsoft.com/office/drawing/2014/main" id="{6B406B13-4553-1C8F-3E33-885E0714DF9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3A52A7F9-595E-083F-919C-9ED70AA08065}"/>
              </a:ext>
            </a:extLst>
          </p:cNvPr>
          <p:cNvSpPr>
            <a:spLocks noGrp="1"/>
          </p:cNvSpPr>
          <p:nvPr>
            <p:ph type="sldNum" sz="quarter" idx="12"/>
          </p:nvPr>
        </p:nvSpPr>
        <p:spPr/>
        <p:txBody>
          <a:bodyPr/>
          <a:lstStyle/>
          <a:p>
            <a:fld id="{78A10E3F-5B86-0147-B658-1F36184A051B}" type="slidenum">
              <a:rPr lang="en-AE" smtClean="0"/>
              <a:t>‹#›</a:t>
            </a:fld>
            <a:endParaRPr lang="en-AE"/>
          </a:p>
        </p:txBody>
      </p:sp>
    </p:spTree>
    <p:extLst>
      <p:ext uri="{BB962C8B-B14F-4D97-AF65-F5344CB8AC3E}">
        <p14:creationId xmlns:p14="http://schemas.microsoft.com/office/powerpoint/2010/main" val="4211326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6F128B-3EC1-3A2A-A1EC-32A56441AE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E"/>
          </a:p>
        </p:txBody>
      </p:sp>
      <p:sp>
        <p:nvSpPr>
          <p:cNvPr id="3" name="Text Placeholder 2">
            <a:extLst>
              <a:ext uri="{FF2B5EF4-FFF2-40B4-BE49-F238E27FC236}">
                <a16:creationId xmlns:a16="http://schemas.microsoft.com/office/drawing/2014/main" id="{6F58C731-BEC4-9AC1-7729-4F5B966E1C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E"/>
          </a:p>
        </p:txBody>
      </p:sp>
      <p:sp>
        <p:nvSpPr>
          <p:cNvPr id="4" name="Date Placeholder 3">
            <a:extLst>
              <a:ext uri="{FF2B5EF4-FFF2-40B4-BE49-F238E27FC236}">
                <a16:creationId xmlns:a16="http://schemas.microsoft.com/office/drawing/2014/main" id="{DCBEA5DB-2700-ED0D-5266-99EF96BF6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824FB-90CF-4C4F-A5A5-ED9A96007421}" type="datetimeFigureOut">
              <a:rPr lang="en-AE" smtClean="0"/>
              <a:t>14/12/2023</a:t>
            </a:fld>
            <a:endParaRPr lang="en-AE"/>
          </a:p>
        </p:txBody>
      </p:sp>
      <p:sp>
        <p:nvSpPr>
          <p:cNvPr id="5" name="Footer Placeholder 4">
            <a:extLst>
              <a:ext uri="{FF2B5EF4-FFF2-40B4-BE49-F238E27FC236}">
                <a16:creationId xmlns:a16="http://schemas.microsoft.com/office/drawing/2014/main" id="{0E6609E3-60FC-A20E-8C41-2329A27AA6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1EDDB515-8D01-B381-847D-1690FD1E05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10E3F-5B86-0147-B658-1F36184A051B}" type="slidenum">
              <a:rPr lang="en-AE" smtClean="0"/>
              <a:t>‹#›</a:t>
            </a:fld>
            <a:endParaRPr lang="en-AE"/>
          </a:p>
        </p:txBody>
      </p:sp>
    </p:spTree>
    <p:extLst>
      <p:ext uri="{BB962C8B-B14F-4D97-AF65-F5344CB8AC3E}">
        <p14:creationId xmlns:p14="http://schemas.microsoft.com/office/powerpoint/2010/main" val="1787306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ar graph with text overlay&#10;&#10;Description automatically generated">
            <a:extLst>
              <a:ext uri="{FF2B5EF4-FFF2-40B4-BE49-F238E27FC236}">
                <a16:creationId xmlns:a16="http://schemas.microsoft.com/office/drawing/2014/main" id="{841459AC-DBB6-4DFA-FA1A-EA1C8C388740}"/>
              </a:ext>
            </a:extLst>
          </p:cNvPr>
          <p:cNvPicPr>
            <a:picLocks noChangeAspect="1"/>
          </p:cNvPicPr>
          <p:nvPr/>
        </p:nvPicPr>
        <p:blipFill>
          <a:blip r:embed="rId2"/>
          <a:stretch>
            <a:fillRect/>
          </a:stretch>
        </p:blipFill>
        <p:spPr>
          <a:xfrm>
            <a:off x="669235" y="1099100"/>
            <a:ext cx="6221895" cy="4666421"/>
          </a:xfrm>
          <a:prstGeom prst="rect">
            <a:avLst/>
          </a:prstGeom>
        </p:spPr>
      </p:pic>
      <p:cxnSp>
        <p:nvCxnSpPr>
          <p:cNvPr id="23" name="Straight Connector 2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36E85862-6A93-CE14-C7CE-509000A668D9}"/>
              </a:ext>
            </a:extLst>
          </p:cNvPr>
          <p:cNvSpPr>
            <a:spLocks noGrp="1"/>
          </p:cNvSpPr>
          <p:nvPr>
            <p:ph idx="1"/>
          </p:nvPr>
        </p:nvSpPr>
        <p:spPr>
          <a:xfrm>
            <a:off x="8153400" y="2543364"/>
            <a:ext cx="3434180" cy="3599019"/>
          </a:xfrm>
        </p:spPr>
        <p:txBody>
          <a:bodyPr>
            <a:normAutofit/>
          </a:bodyPr>
          <a:lstStyle/>
          <a:p>
            <a:pPr marL="0" indent="0">
              <a:buNone/>
            </a:pPr>
            <a:r>
              <a:rPr lang="en-US" sz="2000" dirty="0"/>
              <a:t>The most important variable in deciding whether a passenger will book or not is the ‘length of stay’, that is, how many days they stay at the destination. The ‘purchase lead’, or number of days between travel date and booking date is also important. Interestingly, the booking origin is also important.</a:t>
            </a:r>
          </a:p>
        </p:txBody>
      </p:sp>
    </p:spTree>
    <p:extLst>
      <p:ext uri="{BB962C8B-B14F-4D97-AF65-F5344CB8AC3E}">
        <p14:creationId xmlns:p14="http://schemas.microsoft.com/office/powerpoint/2010/main" val="166827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60</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SAW, WEN Q. (Student)</dc:creator>
  <cp:lastModifiedBy>SAW, WEN Q. (Student)</cp:lastModifiedBy>
  <cp:revision>2</cp:revision>
  <dcterms:created xsi:type="dcterms:W3CDTF">2023-10-24T14:19:33Z</dcterms:created>
  <dcterms:modified xsi:type="dcterms:W3CDTF">2023-12-14T14:53:49Z</dcterms:modified>
</cp:coreProperties>
</file>