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6" r:id="rId7"/>
    <p:sldId id="264" r:id="rId8"/>
    <p:sldId id="263" r:id="rId9"/>
    <p:sldId id="261" r:id="rId10"/>
    <p:sldId id="262" r:id="rId11"/>
    <p:sldId id="260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996FF"/>
    <a:srgbClr val="0083E6"/>
    <a:srgbClr val="0099FF"/>
    <a:srgbClr val="FFFFF0"/>
    <a:srgbClr val="FFFFEB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750548-BE61-46CE-BF08-0AE04D32AAE8}" v="6" dt="2021-05-25T18:58:06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 autoAdjust="0"/>
    <p:restoredTop sz="92822" autoAdjust="0"/>
  </p:normalViewPr>
  <p:slideViewPr>
    <p:cSldViewPr snapToGrid="0">
      <p:cViewPr>
        <p:scale>
          <a:sx n="40" d="100"/>
          <a:sy n="40" d="100"/>
        </p:scale>
        <p:origin x="1142" y="23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, Wenqiang" userId="251612ec-f89a-4676-a250-49ffc40b1583" providerId="ADAL" clId="{92750548-BE61-46CE-BF08-0AE04D32AAE8}"/>
    <pc:docChg chg="custSel modSld">
      <pc:chgData name="Gu, Wenqiang" userId="251612ec-f89a-4676-a250-49ffc40b1583" providerId="ADAL" clId="{92750548-BE61-46CE-BF08-0AE04D32AAE8}" dt="2021-05-25T18:58:08.344" v="7" actId="21"/>
      <pc:docMkLst>
        <pc:docMk/>
      </pc:docMkLst>
      <pc:sldChg chg="addSp delSp modSp mod">
        <pc:chgData name="Gu, Wenqiang" userId="251612ec-f89a-4676-a250-49ffc40b1583" providerId="ADAL" clId="{92750548-BE61-46CE-BF08-0AE04D32AAE8}" dt="2021-05-25T15:11:15.262" v="5" actId="21"/>
        <pc:sldMkLst>
          <pc:docMk/>
          <pc:sldMk cId="292590956" sldId="257"/>
        </pc:sldMkLst>
        <pc:spChg chg="mod topLvl">
          <ac:chgData name="Gu, Wenqiang" userId="251612ec-f89a-4676-a250-49ffc40b1583" providerId="ADAL" clId="{92750548-BE61-46CE-BF08-0AE04D32AAE8}" dt="2021-05-25T15:02:43.710" v="3" actId="165"/>
          <ac:spMkLst>
            <pc:docMk/>
            <pc:sldMk cId="292590956" sldId="257"/>
            <ac:spMk id="8" creationId="{9C897FCE-2F89-4AA4-80D6-17650DF8BD34}"/>
          </ac:spMkLst>
        </pc:spChg>
        <pc:spChg chg="mod topLvl">
          <ac:chgData name="Gu, Wenqiang" userId="251612ec-f89a-4676-a250-49ffc40b1583" providerId="ADAL" clId="{92750548-BE61-46CE-BF08-0AE04D32AAE8}" dt="2021-05-25T15:02:43.710" v="3" actId="165"/>
          <ac:spMkLst>
            <pc:docMk/>
            <pc:sldMk cId="292590956" sldId="257"/>
            <ac:spMk id="13" creationId="{AD2B7065-0B96-4696-B3C1-2D1149F3C46C}"/>
          </ac:spMkLst>
        </pc:spChg>
        <pc:spChg chg="mod topLvl">
          <ac:chgData name="Gu, Wenqiang" userId="251612ec-f89a-4676-a250-49ffc40b1583" providerId="ADAL" clId="{92750548-BE61-46CE-BF08-0AE04D32AAE8}" dt="2021-05-25T15:02:43.710" v="3" actId="165"/>
          <ac:spMkLst>
            <pc:docMk/>
            <pc:sldMk cId="292590956" sldId="257"/>
            <ac:spMk id="14" creationId="{55FAFFE0-1D63-459A-A08B-A4BB69AFBE64}"/>
          </ac:spMkLst>
        </pc:spChg>
        <pc:spChg chg="mod topLvl">
          <ac:chgData name="Gu, Wenqiang" userId="251612ec-f89a-4676-a250-49ffc40b1583" providerId="ADAL" clId="{92750548-BE61-46CE-BF08-0AE04D32AAE8}" dt="2021-05-25T15:02:43.710" v="3" actId="165"/>
          <ac:spMkLst>
            <pc:docMk/>
            <pc:sldMk cId="292590956" sldId="257"/>
            <ac:spMk id="15" creationId="{D826AA24-C82A-448E-8374-17E4F0184540}"/>
          </ac:spMkLst>
        </pc:spChg>
        <pc:spChg chg="mod topLvl">
          <ac:chgData name="Gu, Wenqiang" userId="251612ec-f89a-4676-a250-49ffc40b1583" providerId="ADAL" clId="{92750548-BE61-46CE-BF08-0AE04D32AAE8}" dt="2021-05-25T15:02:43.710" v="3" actId="165"/>
          <ac:spMkLst>
            <pc:docMk/>
            <pc:sldMk cId="292590956" sldId="257"/>
            <ac:spMk id="16" creationId="{EAF815C0-4EF1-4D68-9DBE-188359F86A8E}"/>
          </ac:spMkLst>
        </pc:spChg>
        <pc:spChg chg="add del mod">
          <ac:chgData name="Gu, Wenqiang" userId="251612ec-f89a-4676-a250-49ffc40b1583" providerId="ADAL" clId="{92750548-BE61-46CE-BF08-0AE04D32AAE8}" dt="2021-05-25T15:11:15.262" v="5" actId="21"/>
          <ac:spMkLst>
            <pc:docMk/>
            <pc:sldMk cId="292590956" sldId="257"/>
            <ac:spMk id="18" creationId="{2EFB1832-FE98-4781-80F5-2E5128B7E73A}"/>
          </ac:spMkLst>
        </pc:spChg>
        <pc:grpChg chg="add mod">
          <ac:chgData name="Gu, Wenqiang" userId="251612ec-f89a-4676-a250-49ffc40b1583" providerId="ADAL" clId="{92750548-BE61-46CE-BF08-0AE04D32AAE8}" dt="2021-05-25T15:02:23.166" v="1" actId="164"/>
          <ac:grpSpMkLst>
            <pc:docMk/>
            <pc:sldMk cId="292590956" sldId="257"/>
            <ac:grpSpMk id="9" creationId="{5C0B45AF-981C-4F68-98AF-C0EF9F0E27EE}"/>
          </ac:grpSpMkLst>
        </pc:grpChg>
        <pc:grpChg chg="add del mod">
          <ac:chgData name="Gu, Wenqiang" userId="251612ec-f89a-4676-a250-49ffc40b1583" providerId="ADAL" clId="{92750548-BE61-46CE-BF08-0AE04D32AAE8}" dt="2021-05-25T15:02:43.710" v="3" actId="165"/>
          <ac:grpSpMkLst>
            <pc:docMk/>
            <pc:sldMk cId="292590956" sldId="257"/>
            <ac:grpSpMk id="10" creationId="{02629EB0-EA30-468B-8B55-57424C51E016}"/>
          </ac:grpSpMkLst>
        </pc:grpChg>
        <pc:picChg chg="mod topLvl">
          <ac:chgData name="Gu, Wenqiang" userId="251612ec-f89a-4676-a250-49ffc40b1583" providerId="ADAL" clId="{92750548-BE61-46CE-BF08-0AE04D32AAE8}" dt="2021-05-25T15:02:43.710" v="3" actId="165"/>
          <ac:picMkLst>
            <pc:docMk/>
            <pc:sldMk cId="292590956" sldId="257"/>
            <ac:picMk id="7" creationId="{2A93B49C-5788-490D-888E-7B3AE53FAEB4}"/>
          </ac:picMkLst>
        </pc:picChg>
        <pc:cxnChg chg="mod topLvl">
          <ac:chgData name="Gu, Wenqiang" userId="251612ec-f89a-4676-a250-49ffc40b1583" providerId="ADAL" clId="{92750548-BE61-46CE-BF08-0AE04D32AAE8}" dt="2021-05-25T15:02:43.710" v="3" actId="165"/>
          <ac:cxnSpMkLst>
            <pc:docMk/>
            <pc:sldMk cId="292590956" sldId="257"/>
            <ac:cxnSpMk id="22" creationId="{561E3ED9-7D9E-4292-B8C1-654AEA36CAA1}"/>
          </ac:cxnSpMkLst>
        </pc:cxnChg>
      </pc:sldChg>
      <pc:sldChg chg="addSp delSp modSp mod">
        <pc:chgData name="Gu, Wenqiang" userId="251612ec-f89a-4676-a250-49ffc40b1583" providerId="ADAL" clId="{92750548-BE61-46CE-BF08-0AE04D32AAE8}" dt="2021-05-25T18:58:08.344" v="7" actId="21"/>
        <pc:sldMkLst>
          <pc:docMk/>
          <pc:sldMk cId="1540731856" sldId="264"/>
        </pc:sldMkLst>
        <pc:spChg chg="add del mod">
          <ac:chgData name="Gu, Wenqiang" userId="251612ec-f89a-4676-a250-49ffc40b1583" providerId="ADAL" clId="{92750548-BE61-46CE-BF08-0AE04D32AAE8}" dt="2021-05-25T18:58:08.344" v="7" actId="21"/>
          <ac:spMkLst>
            <pc:docMk/>
            <pc:sldMk cId="1540731856" sldId="264"/>
            <ac:spMk id="16" creationId="{BBC7EF34-A6AD-433D-849B-33D05CCDE6E5}"/>
          </ac:spMkLst>
        </pc:spChg>
      </pc:sldChg>
    </pc:docChg>
  </pc:docChgLst>
  <pc:docChgLst>
    <pc:chgData name="Gu, Wenqiang" userId="251612ec-f89a-4676-a250-49ffc40b1583" providerId="ADAL" clId="{9369140A-615B-4090-A0FB-0E453CE0F492}"/>
    <pc:docChg chg="undo redo custSel addSld delSld modSld sldOrd addSection delSection">
      <pc:chgData name="Gu, Wenqiang" userId="251612ec-f89a-4676-a250-49ffc40b1583" providerId="ADAL" clId="{9369140A-615B-4090-A0FB-0E453CE0F492}" dt="2021-02-18T21:48:14.277" v="6069" actId="478"/>
      <pc:docMkLst>
        <pc:docMk/>
      </pc:docMkLst>
      <pc:sldChg chg="addSp delSp modSp mod">
        <pc:chgData name="Gu, Wenqiang" userId="251612ec-f89a-4676-a250-49ffc40b1583" providerId="ADAL" clId="{9369140A-615B-4090-A0FB-0E453CE0F492}" dt="2021-02-18T03:07:14.564" v="4887" actId="20577"/>
        <pc:sldMkLst>
          <pc:docMk/>
          <pc:sldMk cId="2388085887" sldId="256"/>
        </pc:sldMkLst>
        <pc:spChg chg="mod">
          <ac:chgData name="Gu, Wenqiang" userId="251612ec-f89a-4676-a250-49ffc40b1583" providerId="ADAL" clId="{9369140A-615B-4090-A0FB-0E453CE0F492}" dt="2021-02-18T03:07:14.564" v="4887" actId="20577"/>
          <ac:spMkLst>
            <pc:docMk/>
            <pc:sldMk cId="2388085887" sldId="256"/>
            <ac:spMk id="2" creationId="{DFFA43EB-128D-451F-89B7-5212575EC6B2}"/>
          </ac:spMkLst>
        </pc:spChg>
        <pc:spChg chg="mod">
          <ac:chgData name="Gu, Wenqiang" userId="251612ec-f89a-4676-a250-49ffc40b1583" providerId="ADAL" clId="{9369140A-615B-4090-A0FB-0E453CE0F492}" dt="2021-02-16T04:56:38.614" v="2999" actId="20577"/>
          <ac:spMkLst>
            <pc:docMk/>
            <pc:sldMk cId="2388085887" sldId="256"/>
            <ac:spMk id="3" creationId="{CF5735FE-2538-4C25-B0B9-ED242A630EE5}"/>
          </ac:spMkLst>
        </pc:spChg>
        <pc:spChg chg="add del mod">
          <ac:chgData name="Gu, Wenqiang" userId="251612ec-f89a-4676-a250-49ffc40b1583" providerId="ADAL" clId="{9369140A-615B-4090-A0FB-0E453CE0F492}" dt="2021-02-16T04:58:21.279" v="3046" actId="1076"/>
          <ac:spMkLst>
            <pc:docMk/>
            <pc:sldMk cId="2388085887" sldId="256"/>
            <ac:spMk id="4" creationId="{3D3B94BD-CED2-4A58-8D61-D29EA2854066}"/>
          </ac:spMkLst>
        </pc:spChg>
      </pc:sldChg>
      <pc:sldChg chg="addSp delSp modSp mod modNotesTx">
        <pc:chgData name="Gu, Wenqiang" userId="251612ec-f89a-4676-a250-49ffc40b1583" providerId="ADAL" clId="{9369140A-615B-4090-A0FB-0E453CE0F492}" dt="2021-02-18T20:05:22.168" v="5549" actId="113"/>
        <pc:sldMkLst>
          <pc:docMk/>
          <pc:sldMk cId="292590956" sldId="257"/>
        </pc:sldMkLst>
        <pc:spChg chg="mod">
          <ac:chgData name="Gu, Wenqiang" userId="251612ec-f89a-4676-a250-49ffc40b1583" providerId="ADAL" clId="{9369140A-615B-4090-A0FB-0E453CE0F492}" dt="2021-02-16T04:06:27.967" v="1819" actId="20577"/>
          <ac:spMkLst>
            <pc:docMk/>
            <pc:sldMk cId="292590956" sldId="257"/>
            <ac:spMk id="2" creationId="{DA6FFBFB-E062-4685-BF20-74825322CDDD}"/>
          </ac:spMkLst>
        </pc:spChg>
        <pc:spChg chg="add del mod">
          <ac:chgData name="Gu, Wenqiang" userId="251612ec-f89a-4676-a250-49ffc40b1583" providerId="ADAL" clId="{9369140A-615B-4090-A0FB-0E453CE0F492}" dt="2021-02-18T05:43:31.506" v="5536" actId="14100"/>
          <ac:spMkLst>
            <pc:docMk/>
            <pc:sldMk cId="292590956" sldId="257"/>
            <ac:spMk id="3" creationId="{BF34BC9A-AF4D-4078-9703-8A39F710E62F}"/>
          </ac:spMkLst>
        </pc:spChg>
        <pc:spChg chg="add mod">
          <ac:chgData name="Gu, Wenqiang" userId="251612ec-f89a-4676-a250-49ffc40b1583" providerId="ADAL" clId="{9369140A-615B-4090-A0FB-0E453CE0F492}" dt="2021-02-16T04:40:17.877" v="2890" actId="14100"/>
          <ac:spMkLst>
            <pc:docMk/>
            <pc:sldMk cId="292590956" sldId="257"/>
            <ac:spMk id="8" creationId="{9C897FCE-2F89-4AA4-80D6-17650DF8BD34}"/>
          </ac:spMkLst>
        </pc:spChg>
        <pc:spChg chg="add mod">
          <ac:chgData name="Gu, Wenqiang" userId="251612ec-f89a-4676-a250-49ffc40b1583" providerId="ADAL" clId="{9369140A-615B-4090-A0FB-0E453CE0F492}" dt="2021-02-16T03:14:36.209" v="247" actId="1076"/>
          <ac:spMkLst>
            <pc:docMk/>
            <pc:sldMk cId="292590956" sldId="257"/>
            <ac:spMk id="13" creationId="{AD2B7065-0B96-4696-B3C1-2D1149F3C46C}"/>
          </ac:spMkLst>
        </pc:spChg>
        <pc:spChg chg="add mod">
          <ac:chgData name="Gu, Wenqiang" userId="251612ec-f89a-4676-a250-49ffc40b1583" providerId="ADAL" clId="{9369140A-615B-4090-A0FB-0E453CE0F492}" dt="2021-02-16T04:39:08.476" v="2880" actId="20577"/>
          <ac:spMkLst>
            <pc:docMk/>
            <pc:sldMk cId="292590956" sldId="257"/>
            <ac:spMk id="14" creationId="{55FAFFE0-1D63-459A-A08B-A4BB69AFBE64}"/>
          </ac:spMkLst>
        </pc:spChg>
        <pc:spChg chg="add mod ord">
          <ac:chgData name="Gu, Wenqiang" userId="251612ec-f89a-4676-a250-49ffc40b1583" providerId="ADAL" clId="{9369140A-615B-4090-A0FB-0E453CE0F492}" dt="2021-02-16T03:15:32.003" v="256" actId="207"/>
          <ac:spMkLst>
            <pc:docMk/>
            <pc:sldMk cId="292590956" sldId="257"/>
            <ac:spMk id="15" creationId="{D826AA24-C82A-448E-8374-17E4F0184540}"/>
          </ac:spMkLst>
        </pc:spChg>
        <pc:spChg chg="add mod">
          <ac:chgData name="Gu, Wenqiang" userId="251612ec-f89a-4676-a250-49ffc40b1583" providerId="ADAL" clId="{9369140A-615B-4090-A0FB-0E453CE0F492}" dt="2021-02-18T20:05:22.168" v="5549" actId="113"/>
          <ac:spMkLst>
            <pc:docMk/>
            <pc:sldMk cId="292590956" sldId="257"/>
            <ac:spMk id="16" creationId="{EAF815C0-4EF1-4D68-9DBE-188359F86A8E}"/>
          </ac:spMkLst>
        </pc:spChg>
        <pc:spChg chg="add del mod">
          <ac:chgData name="Gu, Wenqiang" userId="251612ec-f89a-4676-a250-49ffc40b1583" providerId="ADAL" clId="{9369140A-615B-4090-A0FB-0E453CE0F492}" dt="2021-02-16T03:31:47.450" v="903" actId="478"/>
          <ac:spMkLst>
            <pc:docMk/>
            <pc:sldMk cId="292590956" sldId="257"/>
            <ac:spMk id="20" creationId="{3AD8D891-9824-4A73-BB4C-63A136182A61}"/>
          </ac:spMkLst>
        </pc:spChg>
        <pc:graphicFrameChg chg="add del mod modGraphic">
          <ac:chgData name="Gu, Wenqiang" userId="251612ec-f89a-4676-a250-49ffc40b1583" providerId="ADAL" clId="{9369140A-615B-4090-A0FB-0E453CE0F492}" dt="2021-02-16T03:23:26.645" v="452" actId="478"/>
          <ac:graphicFrameMkLst>
            <pc:docMk/>
            <pc:sldMk cId="292590956" sldId="257"/>
            <ac:graphicFrameMk id="17" creationId="{BD0D3E0F-63F5-4BA5-8473-A92042F01EBD}"/>
          </ac:graphicFrameMkLst>
        </pc:graphicFrameChg>
        <pc:graphicFrameChg chg="add del">
          <ac:chgData name="Gu, Wenqiang" userId="251612ec-f89a-4676-a250-49ffc40b1583" providerId="ADAL" clId="{9369140A-615B-4090-A0FB-0E453CE0F492}" dt="2021-02-16T03:19:16.815" v="426" actId="478"/>
          <ac:graphicFrameMkLst>
            <pc:docMk/>
            <pc:sldMk cId="292590956" sldId="257"/>
            <ac:graphicFrameMk id="18" creationId="{2623CE69-8B55-4B2C-872F-CC7DAF069AA3}"/>
          </ac:graphicFrameMkLst>
        </pc:graphicFrameChg>
        <pc:graphicFrameChg chg="add mod modGraphic">
          <ac:chgData name="Gu, Wenqiang" userId="251612ec-f89a-4676-a250-49ffc40b1583" providerId="ADAL" clId="{9369140A-615B-4090-A0FB-0E453CE0F492}" dt="2021-02-16T03:32:56.384" v="947" actId="14734"/>
          <ac:graphicFrameMkLst>
            <pc:docMk/>
            <pc:sldMk cId="292590956" sldId="257"/>
            <ac:graphicFrameMk id="19" creationId="{8D36703F-F319-4FDD-A857-5662C0369ACB}"/>
          </ac:graphicFrameMkLst>
        </pc:graphicFrameChg>
        <pc:picChg chg="add mod ord">
          <ac:chgData name="Gu, Wenqiang" userId="251612ec-f89a-4676-a250-49ffc40b1583" providerId="ADAL" clId="{9369140A-615B-4090-A0FB-0E453CE0F492}" dt="2021-02-18T05:43:55.862" v="5539" actId="1038"/>
          <ac:picMkLst>
            <pc:docMk/>
            <pc:sldMk cId="292590956" sldId="257"/>
            <ac:picMk id="7" creationId="{2A93B49C-5788-490D-888E-7B3AE53FAEB4}"/>
          </ac:picMkLst>
        </pc:picChg>
        <pc:picChg chg="add del mod">
          <ac:chgData name="Gu, Wenqiang" userId="251612ec-f89a-4676-a250-49ffc40b1583" providerId="ADAL" clId="{9369140A-615B-4090-A0FB-0E453CE0F492}" dt="2021-02-16T03:12:22.997" v="117" actId="931"/>
          <ac:picMkLst>
            <pc:docMk/>
            <pc:sldMk cId="292590956" sldId="257"/>
            <ac:picMk id="10" creationId="{2B872C9E-6AFD-4013-BFA8-0B6F4BA3A3A2}"/>
          </ac:picMkLst>
        </pc:picChg>
        <pc:picChg chg="add mod">
          <ac:chgData name="Gu, Wenqiang" userId="251612ec-f89a-4676-a250-49ffc40b1583" providerId="ADAL" clId="{9369140A-615B-4090-A0FB-0E453CE0F492}" dt="2021-02-16T03:12:37.763" v="125" actId="14100"/>
          <ac:picMkLst>
            <pc:docMk/>
            <pc:sldMk cId="292590956" sldId="257"/>
            <ac:picMk id="12" creationId="{2AC4D6B2-BD87-4980-BB7D-2E9664783005}"/>
          </ac:picMkLst>
        </pc:picChg>
        <pc:cxnChg chg="add mod">
          <ac:chgData name="Gu, Wenqiang" userId="251612ec-f89a-4676-a250-49ffc40b1583" providerId="ADAL" clId="{9369140A-615B-4090-A0FB-0E453CE0F492}" dt="2021-02-16T04:27:44.726" v="2831" actId="14100"/>
          <ac:cxnSpMkLst>
            <pc:docMk/>
            <pc:sldMk cId="292590956" sldId="257"/>
            <ac:cxnSpMk id="22" creationId="{561E3ED9-7D9E-4292-B8C1-654AEA36CAA1}"/>
          </ac:cxnSpMkLst>
        </pc:cxnChg>
      </pc:sldChg>
      <pc:sldChg chg="addSp delSp modSp new mod ord modNotesTx">
        <pc:chgData name="Gu, Wenqiang" userId="251612ec-f89a-4676-a250-49ffc40b1583" providerId="ADAL" clId="{9369140A-615B-4090-A0FB-0E453CE0F492}" dt="2021-02-18T21:15:13.697" v="6039"/>
        <pc:sldMkLst>
          <pc:docMk/>
          <pc:sldMk cId="317632608" sldId="258"/>
        </pc:sldMkLst>
        <pc:spChg chg="mod">
          <ac:chgData name="Gu, Wenqiang" userId="251612ec-f89a-4676-a250-49ffc40b1583" providerId="ADAL" clId="{9369140A-615B-4090-A0FB-0E453CE0F492}" dt="2021-02-18T05:01:56.667" v="5391" actId="6549"/>
          <ac:spMkLst>
            <pc:docMk/>
            <pc:sldMk cId="317632608" sldId="258"/>
            <ac:spMk id="2" creationId="{15A73B11-EEB5-4B9A-BAD5-725493BE570D}"/>
          </ac:spMkLst>
        </pc:spChg>
        <pc:spChg chg="add del mod">
          <ac:chgData name="Gu, Wenqiang" userId="251612ec-f89a-4676-a250-49ffc40b1583" providerId="ADAL" clId="{9369140A-615B-4090-A0FB-0E453CE0F492}" dt="2021-02-18T03:33:54.325" v="5085" actId="478"/>
          <ac:spMkLst>
            <pc:docMk/>
            <pc:sldMk cId="317632608" sldId="258"/>
            <ac:spMk id="3" creationId="{40C05F9D-14DE-460A-9DA3-233A068288EB}"/>
          </ac:spMkLst>
        </pc:spChg>
        <pc:spChg chg="del mod">
          <ac:chgData name="Gu, Wenqiang" userId="251612ec-f89a-4676-a250-49ffc40b1583" providerId="ADAL" clId="{9369140A-615B-4090-A0FB-0E453CE0F492}" dt="2021-02-17T07:22:18.156" v="3614" actId="21"/>
          <ac:spMkLst>
            <pc:docMk/>
            <pc:sldMk cId="317632608" sldId="258"/>
            <ac:spMk id="3" creationId="{40DF8DEB-42BE-49AC-8175-4FA1899D1125}"/>
          </ac:spMkLst>
        </pc:spChg>
        <pc:spChg chg="add mod">
          <ac:chgData name="Gu, Wenqiang" userId="251612ec-f89a-4676-a250-49ffc40b1583" providerId="ADAL" clId="{9369140A-615B-4090-A0FB-0E453CE0F492}" dt="2021-02-17T07:23:03.944" v="3625" actId="1036"/>
          <ac:spMkLst>
            <pc:docMk/>
            <pc:sldMk cId="317632608" sldId="258"/>
            <ac:spMk id="7" creationId="{EE630BD0-C67A-4003-9F47-D22E6D61FE99}"/>
          </ac:spMkLst>
        </pc:spChg>
        <pc:spChg chg="add mod">
          <ac:chgData name="Gu, Wenqiang" userId="251612ec-f89a-4676-a250-49ffc40b1583" providerId="ADAL" clId="{9369140A-615B-4090-A0FB-0E453CE0F492}" dt="2021-02-16T03:58:56.415" v="1727" actId="1035"/>
          <ac:spMkLst>
            <pc:docMk/>
            <pc:sldMk cId="317632608" sldId="258"/>
            <ac:spMk id="8" creationId="{3FCC9BFA-7435-4FC8-BD99-3D2294D6A055}"/>
          </ac:spMkLst>
        </pc:spChg>
        <pc:spChg chg="add mod">
          <ac:chgData name="Gu, Wenqiang" userId="251612ec-f89a-4676-a250-49ffc40b1583" providerId="ADAL" clId="{9369140A-615B-4090-A0FB-0E453CE0F492}" dt="2021-02-18T05:39:07.803" v="5505" actId="1076"/>
          <ac:spMkLst>
            <pc:docMk/>
            <pc:sldMk cId="317632608" sldId="258"/>
            <ac:spMk id="9" creationId="{6469903F-D560-4CA5-8F05-AFDEE75F361B}"/>
          </ac:spMkLst>
        </pc:spChg>
        <pc:spChg chg="add mod ord">
          <ac:chgData name="Gu, Wenqiang" userId="251612ec-f89a-4676-a250-49ffc40b1583" providerId="ADAL" clId="{9369140A-615B-4090-A0FB-0E453CE0F492}" dt="2021-02-18T05:39:07.803" v="5505" actId="1076"/>
          <ac:spMkLst>
            <pc:docMk/>
            <pc:sldMk cId="317632608" sldId="258"/>
            <ac:spMk id="10" creationId="{0440E029-9299-4D38-8E99-A4EBA8FC5936}"/>
          </ac:spMkLst>
        </pc:spChg>
        <pc:spChg chg="add mod">
          <ac:chgData name="Gu, Wenqiang" userId="251612ec-f89a-4676-a250-49ffc40b1583" providerId="ADAL" clId="{9369140A-615B-4090-A0FB-0E453CE0F492}" dt="2021-02-16T03:48:56.636" v="1527" actId="20577"/>
          <ac:spMkLst>
            <pc:docMk/>
            <pc:sldMk cId="317632608" sldId="258"/>
            <ac:spMk id="11" creationId="{68DC0776-7CA1-4947-9001-2237157B66E9}"/>
          </ac:spMkLst>
        </pc:spChg>
        <pc:spChg chg="add mod">
          <ac:chgData name="Gu, Wenqiang" userId="251612ec-f89a-4676-a250-49ffc40b1583" providerId="ADAL" clId="{9369140A-615B-4090-A0FB-0E453CE0F492}" dt="2021-02-18T04:10:16.004" v="5164" actId="1582"/>
          <ac:spMkLst>
            <pc:docMk/>
            <pc:sldMk cId="317632608" sldId="258"/>
            <ac:spMk id="11" creationId="{C95C4569-F2AA-4CAA-A5C1-826E0522C4BF}"/>
          </ac:spMkLst>
        </pc:spChg>
        <pc:spChg chg="add del mod">
          <ac:chgData name="Gu, Wenqiang" userId="251612ec-f89a-4676-a250-49ffc40b1583" providerId="ADAL" clId="{9369140A-615B-4090-A0FB-0E453CE0F492}" dt="2021-02-17T07:22:29.815" v="3617" actId="478"/>
          <ac:spMkLst>
            <pc:docMk/>
            <pc:sldMk cId="317632608" sldId="258"/>
            <ac:spMk id="12" creationId="{1205354D-316B-485B-A333-532C6554FB25}"/>
          </ac:spMkLst>
        </pc:spChg>
        <pc:spChg chg="add mod">
          <ac:chgData name="Gu, Wenqiang" userId="251612ec-f89a-4676-a250-49ffc40b1583" providerId="ADAL" clId="{9369140A-615B-4090-A0FB-0E453CE0F492}" dt="2021-02-18T03:35:48.313" v="5101" actId="164"/>
          <ac:spMkLst>
            <pc:docMk/>
            <pc:sldMk cId="317632608" sldId="258"/>
            <ac:spMk id="14" creationId="{06C100A8-5067-4216-A160-F704463985B6}"/>
          </ac:spMkLst>
        </pc:spChg>
        <pc:spChg chg="add del mod">
          <ac:chgData name="Gu, Wenqiang" userId="251612ec-f89a-4676-a250-49ffc40b1583" providerId="ADAL" clId="{9369140A-615B-4090-A0FB-0E453CE0F492}" dt="2021-02-18T03:33:27.746" v="5076" actId="478"/>
          <ac:spMkLst>
            <pc:docMk/>
            <pc:sldMk cId="317632608" sldId="258"/>
            <ac:spMk id="15" creationId="{26F27FB1-6AB3-4B58-BB48-989CB470A491}"/>
          </ac:spMkLst>
        </pc:spChg>
        <pc:spChg chg="add mod">
          <ac:chgData name="Gu, Wenqiang" userId="251612ec-f89a-4676-a250-49ffc40b1583" providerId="ADAL" clId="{9369140A-615B-4090-A0FB-0E453CE0F492}" dt="2021-02-18T03:35:48.313" v="5101" actId="164"/>
          <ac:spMkLst>
            <pc:docMk/>
            <pc:sldMk cId="317632608" sldId="258"/>
            <ac:spMk id="16" creationId="{1B9ACF09-56FF-4DBB-A20E-DE0DA4E656B0}"/>
          </ac:spMkLst>
        </pc:spChg>
        <pc:spChg chg="add del mod">
          <ac:chgData name="Gu, Wenqiang" userId="251612ec-f89a-4676-a250-49ffc40b1583" providerId="ADAL" clId="{9369140A-615B-4090-A0FB-0E453CE0F492}" dt="2021-02-18T03:33:29.907" v="5077" actId="478"/>
          <ac:spMkLst>
            <pc:docMk/>
            <pc:sldMk cId="317632608" sldId="258"/>
            <ac:spMk id="17" creationId="{293CA840-831B-4104-87B6-C621555CC998}"/>
          </ac:spMkLst>
        </pc:spChg>
        <pc:spChg chg="add mod">
          <ac:chgData name="Gu, Wenqiang" userId="251612ec-f89a-4676-a250-49ffc40b1583" providerId="ADAL" clId="{9369140A-615B-4090-A0FB-0E453CE0F492}" dt="2021-02-18T03:35:57.479" v="5103" actId="1076"/>
          <ac:spMkLst>
            <pc:docMk/>
            <pc:sldMk cId="317632608" sldId="258"/>
            <ac:spMk id="18" creationId="{43CCE3A2-2990-477F-BBFE-E40341132E5F}"/>
          </ac:spMkLst>
        </pc:spChg>
        <pc:spChg chg="add mod">
          <ac:chgData name="Gu, Wenqiang" userId="251612ec-f89a-4676-a250-49ffc40b1583" providerId="ADAL" clId="{9369140A-615B-4090-A0FB-0E453CE0F492}" dt="2021-02-18T05:39:07.803" v="5505" actId="1076"/>
          <ac:spMkLst>
            <pc:docMk/>
            <pc:sldMk cId="317632608" sldId="258"/>
            <ac:spMk id="19" creationId="{9400CFF2-4397-42F4-8178-DA6CF5C8D68E}"/>
          </ac:spMkLst>
        </pc:spChg>
        <pc:spChg chg="add mod">
          <ac:chgData name="Gu, Wenqiang" userId="251612ec-f89a-4676-a250-49ffc40b1583" providerId="ADAL" clId="{9369140A-615B-4090-A0FB-0E453CE0F492}" dt="2021-02-16T04:41:08.847" v="2901" actId="1076"/>
          <ac:spMkLst>
            <pc:docMk/>
            <pc:sldMk cId="317632608" sldId="258"/>
            <ac:spMk id="20" creationId="{8785886D-51E8-4AFC-B705-3DEC2A6A127A}"/>
          </ac:spMkLst>
        </pc:spChg>
        <pc:spChg chg="add mod">
          <ac:chgData name="Gu, Wenqiang" userId="251612ec-f89a-4676-a250-49ffc40b1583" providerId="ADAL" clId="{9369140A-615B-4090-A0FB-0E453CE0F492}" dt="2021-02-18T05:42:52.020" v="5533" actId="14100"/>
          <ac:spMkLst>
            <pc:docMk/>
            <pc:sldMk cId="317632608" sldId="258"/>
            <ac:spMk id="20" creationId="{ED8EC8E8-A423-4EF5-A332-0666844DD1CF}"/>
          </ac:spMkLst>
        </pc:spChg>
        <pc:spChg chg="add del mod">
          <ac:chgData name="Gu, Wenqiang" userId="251612ec-f89a-4676-a250-49ffc40b1583" providerId="ADAL" clId="{9369140A-615B-4090-A0FB-0E453CE0F492}" dt="2021-02-18T03:36:41.761" v="5108" actId="478"/>
          <ac:spMkLst>
            <pc:docMk/>
            <pc:sldMk cId="317632608" sldId="258"/>
            <ac:spMk id="26" creationId="{7FB57954-3388-4EFF-97AA-A2040AA6BB76}"/>
          </ac:spMkLst>
        </pc:spChg>
        <pc:grpChg chg="add mod">
          <ac:chgData name="Gu, Wenqiang" userId="251612ec-f89a-4676-a250-49ffc40b1583" providerId="ADAL" clId="{9369140A-615B-4090-A0FB-0E453CE0F492}" dt="2021-02-18T03:36:06.518" v="5105" actId="1076"/>
          <ac:grpSpMkLst>
            <pc:docMk/>
            <pc:sldMk cId="317632608" sldId="258"/>
            <ac:grpSpMk id="12" creationId="{10D6B3B3-FCAA-4680-B6A1-5D9BF80F17AB}"/>
          </ac:grpSpMkLst>
        </pc:grpChg>
        <pc:grpChg chg="add mod">
          <ac:chgData name="Gu, Wenqiang" userId="251612ec-f89a-4676-a250-49ffc40b1583" providerId="ADAL" clId="{9369140A-615B-4090-A0FB-0E453CE0F492}" dt="2021-02-18T03:35:48.313" v="5101" actId="164"/>
          <ac:grpSpMkLst>
            <pc:docMk/>
            <pc:sldMk cId="317632608" sldId="258"/>
            <ac:grpSpMk id="21" creationId="{C805DF56-170A-44D7-A28A-60BC0E7D2470}"/>
          </ac:grpSpMkLst>
        </pc:grpChg>
        <pc:picChg chg="add del mod modCrop">
          <ac:chgData name="Gu, Wenqiang" userId="251612ec-f89a-4676-a250-49ffc40b1583" providerId="ADAL" clId="{9369140A-615B-4090-A0FB-0E453CE0F492}" dt="2021-02-18T03:34:00.758" v="5087" actId="478"/>
          <ac:picMkLst>
            <pc:docMk/>
            <pc:sldMk cId="317632608" sldId="258"/>
            <ac:picMk id="13" creationId="{87647D10-D88C-47B0-949C-7D0F83CC51EE}"/>
          </ac:picMkLst>
        </pc:picChg>
        <pc:picChg chg="mod">
          <ac:chgData name="Gu, Wenqiang" userId="251612ec-f89a-4676-a250-49ffc40b1583" providerId="ADAL" clId="{9369140A-615B-4090-A0FB-0E453CE0F492}" dt="2021-02-18T03:32:25.046" v="5065"/>
          <ac:picMkLst>
            <pc:docMk/>
            <pc:sldMk cId="317632608" sldId="258"/>
            <ac:picMk id="22" creationId="{1A055D65-D65A-4325-82F4-D6549200FA25}"/>
          </ac:picMkLst>
        </pc:picChg>
        <pc:picChg chg="mod">
          <ac:chgData name="Gu, Wenqiang" userId="251612ec-f89a-4676-a250-49ffc40b1583" providerId="ADAL" clId="{9369140A-615B-4090-A0FB-0E453CE0F492}" dt="2021-02-18T03:32:25.046" v="5065"/>
          <ac:picMkLst>
            <pc:docMk/>
            <pc:sldMk cId="317632608" sldId="258"/>
            <ac:picMk id="23" creationId="{64E43D8E-CE3A-4BBC-AAE5-AECC884F51B1}"/>
          </ac:picMkLst>
        </pc:picChg>
        <pc:picChg chg="mod">
          <ac:chgData name="Gu, Wenqiang" userId="251612ec-f89a-4676-a250-49ffc40b1583" providerId="ADAL" clId="{9369140A-615B-4090-A0FB-0E453CE0F492}" dt="2021-02-18T03:32:25.046" v="5065"/>
          <ac:picMkLst>
            <pc:docMk/>
            <pc:sldMk cId="317632608" sldId="258"/>
            <ac:picMk id="24" creationId="{B08D2314-3CD4-4458-A848-845AC53BA0CA}"/>
          </ac:picMkLst>
        </pc:picChg>
        <pc:picChg chg="mod">
          <ac:chgData name="Gu, Wenqiang" userId="251612ec-f89a-4676-a250-49ffc40b1583" providerId="ADAL" clId="{9369140A-615B-4090-A0FB-0E453CE0F492}" dt="2021-02-18T03:32:25.046" v="5065"/>
          <ac:picMkLst>
            <pc:docMk/>
            <pc:sldMk cId="317632608" sldId="258"/>
            <ac:picMk id="25" creationId="{D74D3E1A-B27C-438B-9571-EBD3A6BEDE6C}"/>
          </ac:picMkLst>
        </pc:picChg>
      </pc:sldChg>
      <pc:sldChg chg="addSp delSp modSp new mod ord modNotesTx">
        <pc:chgData name="Gu, Wenqiang" userId="251612ec-f89a-4676-a250-49ffc40b1583" providerId="ADAL" clId="{9369140A-615B-4090-A0FB-0E453CE0F492}" dt="2021-02-18T20:30:57.017" v="5712"/>
        <pc:sldMkLst>
          <pc:docMk/>
          <pc:sldMk cId="3100421165" sldId="259"/>
        </pc:sldMkLst>
        <pc:spChg chg="mod">
          <ac:chgData name="Gu, Wenqiang" userId="251612ec-f89a-4676-a250-49ffc40b1583" providerId="ADAL" clId="{9369140A-615B-4090-A0FB-0E453CE0F492}" dt="2021-02-16T04:06:51.512" v="1860" actId="20577"/>
          <ac:spMkLst>
            <pc:docMk/>
            <pc:sldMk cId="3100421165" sldId="259"/>
            <ac:spMk id="2" creationId="{CFA9F4C0-2F36-43D8-9F3C-35F9F2FF4362}"/>
          </ac:spMkLst>
        </pc:spChg>
        <pc:spChg chg="mod">
          <ac:chgData name="Gu, Wenqiang" userId="251612ec-f89a-4676-a250-49ffc40b1583" providerId="ADAL" clId="{9369140A-615B-4090-A0FB-0E453CE0F492}" dt="2021-02-18T03:24:36.741" v="4975" actId="1036"/>
          <ac:spMkLst>
            <pc:docMk/>
            <pc:sldMk cId="3100421165" sldId="259"/>
            <ac:spMk id="3" creationId="{27D12707-7D02-4ABC-9D88-762B6F57809D}"/>
          </ac:spMkLst>
        </pc:spChg>
        <pc:spChg chg="add mod">
          <ac:chgData name="Gu, Wenqiang" userId="251612ec-f89a-4676-a250-49ffc40b1583" providerId="ADAL" clId="{9369140A-615B-4090-A0FB-0E453CE0F492}" dt="2021-02-16T18:38:10.854" v="3376" actId="1076"/>
          <ac:spMkLst>
            <pc:docMk/>
            <pc:sldMk cId="3100421165" sldId="259"/>
            <ac:spMk id="7" creationId="{1440FB8A-323B-40AE-91BE-347AA2378F3F}"/>
          </ac:spMkLst>
        </pc:spChg>
        <pc:spChg chg="add mod">
          <ac:chgData name="Gu, Wenqiang" userId="251612ec-f89a-4676-a250-49ffc40b1583" providerId="ADAL" clId="{9369140A-615B-4090-A0FB-0E453CE0F492}" dt="2021-02-18T20:06:13.820" v="5565" actId="1076"/>
          <ac:spMkLst>
            <pc:docMk/>
            <pc:sldMk cId="3100421165" sldId="259"/>
            <ac:spMk id="8" creationId="{577ECAE9-9125-403B-8D68-370A71B8E19C}"/>
          </ac:spMkLst>
        </pc:spChg>
        <pc:spChg chg="add del">
          <ac:chgData name="Gu, Wenqiang" userId="251612ec-f89a-4676-a250-49ffc40b1583" providerId="ADAL" clId="{9369140A-615B-4090-A0FB-0E453CE0F492}" dt="2021-02-16T04:07:59.908" v="1874" actId="478"/>
          <ac:spMkLst>
            <pc:docMk/>
            <pc:sldMk cId="3100421165" sldId="259"/>
            <ac:spMk id="9" creationId="{FDD0BC1D-2B61-472D-820C-9FDA6BA83952}"/>
          </ac:spMkLst>
        </pc:spChg>
        <pc:spChg chg="add mod">
          <ac:chgData name="Gu, Wenqiang" userId="251612ec-f89a-4676-a250-49ffc40b1583" providerId="ADAL" clId="{9369140A-615B-4090-A0FB-0E453CE0F492}" dt="2021-02-16T04:33:39.122" v="2870" actId="1076"/>
          <ac:spMkLst>
            <pc:docMk/>
            <pc:sldMk cId="3100421165" sldId="259"/>
            <ac:spMk id="10" creationId="{FC2A8749-1B83-4102-A899-AC6AD642E027}"/>
          </ac:spMkLst>
        </pc:spChg>
        <pc:spChg chg="add mod">
          <ac:chgData name="Gu, Wenqiang" userId="251612ec-f89a-4676-a250-49ffc40b1583" providerId="ADAL" clId="{9369140A-615B-4090-A0FB-0E453CE0F492}" dt="2021-02-17T20:57:45.690" v="3982" actId="20577"/>
          <ac:spMkLst>
            <pc:docMk/>
            <pc:sldMk cId="3100421165" sldId="259"/>
            <ac:spMk id="11" creationId="{45279C28-D927-4F5F-A5F2-2C1B19339710}"/>
          </ac:spMkLst>
        </pc:spChg>
        <pc:spChg chg="add mod">
          <ac:chgData name="Gu, Wenqiang" userId="251612ec-f89a-4676-a250-49ffc40b1583" providerId="ADAL" clId="{9369140A-615B-4090-A0FB-0E453CE0F492}" dt="2021-02-18T03:24:43.326" v="4976" actId="1076"/>
          <ac:spMkLst>
            <pc:docMk/>
            <pc:sldMk cId="3100421165" sldId="259"/>
            <ac:spMk id="12" creationId="{B68E24E5-E23D-43CC-932B-6B44A3EBA487}"/>
          </ac:spMkLst>
        </pc:spChg>
        <pc:spChg chg="add mod">
          <ac:chgData name="Gu, Wenqiang" userId="251612ec-f89a-4676-a250-49ffc40b1583" providerId="ADAL" clId="{9369140A-615B-4090-A0FB-0E453CE0F492}" dt="2021-02-16T04:48:02.980" v="2959" actId="1076"/>
          <ac:spMkLst>
            <pc:docMk/>
            <pc:sldMk cId="3100421165" sldId="259"/>
            <ac:spMk id="13" creationId="{772B9397-810B-46E9-A3EE-2EF8EC536129}"/>
          </ac:spMkLst>
        </pc:spChg>
        <pc:spChg chg="add del mod">
          <ac:chgData name="Gu, Wenqiang" userId="251612ec-f89a-4676-a250-49ffc40b1583" providerId="ADAL" clId="{9369140A-615B-4090-A0FB-0E453CE0F492}" dt="2021-02-16T04:38:55.193" v="2878" actId="478"/>
          <ac:spMkLst>
            <pc:docMk/>
            <pc:sldMk cId="3100421165" sldId="259"/>
            <ac:spMk id="14" creationId="{FB22F67B-AA9F-4053-BF98-3D399BBAD864}"/>
          </ac:spMkLst>
        </pc:spChg>
        <pc:spChg chg="add mod">
          <ac:chgData name="Gu, Wenqiang" userId="251612ec-f89a-4676-a250-49ffc40b1583" providerId="ADAL" clId="{9369140A-615B-4090-A0FB-0E453CE0F492}" dt="2021-02-16T04:39:51.465" v="2887" actId="113"/>
          <ac:spMkLst>
            <pc:docMk/>
            <pc:sldMk cId="3100421165" sldId="259"/>
            <ac:spMk id="15" creationId="{E6928B0C-4075-4B2B-84A0-F639F6FD57F5}"/>
          </ac:spMkLst>
        </pc:spChg>
        <pc:spChg chg="add mod">
          <ac:chgData name="Gu, Wenqiang" userId="251612ec-f89a-4676-a250-49ffc40b1583" providerId="ADAL" clId="{9369140A-615B-4090-A0FB-0E453CE0F492}" dt="2021-02-16T04:39:55.157" v="2888" actId="113"/>
          <ac:spMkLst>
            <pc:docMk/>
            <pc:sldMk cId="3100421165" sldId="259"/>
            <ac:spMk id="16" creationId="{136BD69A-EF44-43B0-9714-D1BD50099BCF}"/>
          </ac:spMkLst>
        </pc:spChg>
        <pc:spChg chg="add mod">
          <ac:chgData name="Gu, Wenqiang" userId="251612ec-f89a-4676-a250-49ffc40b1583" providerId="ADAL" clId="{9369140A-615B-4090-A0FB-0E453CE0F492}" dt="2021-02-16T04:42:54.684" v="2924" actId="1076"/>
          <ac:spMkLst>
            <pc:docMk/>
            <pc:sldMk cId="3100421165" sldId="259"/>
            <ac:spMk id="17" creationId="{47158A72-CEA4-4198-854F-C2D05A80459C}"/>
          </ac:spMkLst>
        </pc:spChg>
        <pc:spChg chg="add del mod">
          <ac:chgData name="Gu, Wenqiang" userId="251612ec-f89a-4676-a250-49ffc40b1583" providerId="ADAL" clId="{9369140A-615B-4090-A0FB-0E453CE0F492}" dt="2021-02-18T20:06:21.504" v="5568" actId="478"/>
          <ac:spMkLst>
            <pc:docMk/>
            <pc:sldMk cId="3100421165" sldId="259"/>
            <ac:spMk id="18" creationId="{955DFFB5-F9AB-48BA-9399-41380C0BC223}"/>
          </ac:spMkLst>
        </pc:spChg>
        <pc:spChg chg="add mod">
          <ac:chgData name="Gu, Wenqiang" userId="251612ec-f89a-4676-a250-49ffc40b1583" providerId="ADAL" clId="{9369140A-615B-4090-A0FB-0E453CE0F492}" dt="2021-02-16T04:43:12.013" v="2928" actId="1076"/>
          <ac:spMkLst>
            <pc:docMk/>
            <pc:sldMk cId="3100421165" sldId="259"/>
            <ac:spMk id="18" creationId="{B5A20042-4C00-43AC-BD2F-5269A4C60940}"/>
          </ac:spMkLst>
        </pc:spChg>
        <pc:spChg chg="add mod">
          <ac:chgData name="Gu, Wenqiang" userId="251612ec-f89a-4676-a250-49ffc40b1583" providerId="ADAL" clId="{9369140A-615B-4090-A0FB-0E453CE0F492}" dt="2021-02-16T04:49:42.745" v="2974" actId="1076"/>
          <ac:spMkLst>
            <pc:docMk/>
            <pc:sldMk cId="3100421165" sldId="259"/>
            <ac:spMk id="19" creationId="{8A3FE042-E6C9-45F0-906F-603CFEB8D419}"/>
          </ac:spMkLst>
        </pc:spChg>
        <pc:spChg chg="mod">
          <ac:chgData name="Gu, Wenqiang" userId="251612ec-f89a-4676-a250-49ffc40b1583" providerId="ADAL" clId="{9369140A-615B-4090-A0FB-0E453CE0F492}" dt="2021-02-18T03:39:58.674" v="5158" actId="1037"/>
          <ac:spMkLst>
            <pc:docMk/>
            <pc:sldMk cId="3100421165" sldId="259"/>
            <ac:spMk id="22" creationId="{EAFD851C-C3C5-44B7-B76D-8399D20E5C13}"/>
          </ac:spMkLst>
        </pc:spChg>
        <pc:picChg chg="add mod modCrop">
          <ac:chgData name="Gu, Wenqiang" userId="251612ec-f89a-4676-a250-49ffc40b1583" providerId="ADAL" clId="{9369140A-615B-4090-A0FB-0E453CE0F492}" dt="2021-02-16T04:42:45.988" v="2921" actId="14100"/>
          <ac:picMkLst>
            <pc:docMk/>
            <pc:sldMk cId="3100421165" sldId="259"/>
            <ac:picMk id="7" creationId="{C64C59D6-913F-4A1C-9CCE-67673E3C393F}"/>
          </ac:picMkLst>
        </pc:picChg>
        <pc:picChg chg="add mod modCrop">
          <ac:chgData name="Gu, Wenqiang" userId="251612ec-f89a-4676-a250-49ffc40b1583" providerId="ADAL" clId="{9369140A-615B-4090-A0FB-0E453CE0F492}" dt="2021-02-16T04:43:05.859" v="2926" actId="14100"/>
          <ac:picMkLst>
            <pc:docMk/>
            <pc:sldMk cId="3100421165" sldId="259"/>
            <ac:picMk id="8" creationId="{6EA1BC32-CD93-437D-8BDF-E50277FFB731}"/>
          </ac:picMkLst>
        </pc:picChg>
        <pc:picChg chg="mod">
          <ac:chgData name="Gu, Wenqiang" userId="251612ec-f89a-4676-a250-49ffc40b1583" providerId="ADAL" clId="{9369140A-615B-4090-A0FB-0E453CE0F492}" dt="2021-02-18T03:40:14.733" v="5160" actId="1076"/>
          <ac:picMkLst>
            <pc:docMk/>
            <pc:sldMk cId="3100421165" sldId="259"/>
            <ac:picMk id="14" creationId="{27DA5107-124F-4F55-8DAE-2DCE8B069003}"/>
          </ac:picMkLst>
        </pc:picChg>
        <pc:picChg chg="mod">
          <ac:chgData name="Gu, Wenqiang" userId="251612ec-f89a-4676-a250-49ffc40b1583" providerId="ADAL" clId="{9369140A-615B-4090-A0FB-0E453CE0F492}" dt="2021-02-18T03:24:10.013" v="4973" actId="14100"/>
          <ac:picMkLst>
            <pc:docMk/>
            <pc:sldMk cId="3100421165" sldId="259"/>
            <ac:picMk id="21" creationId="{F005B03A-C8EB-46F2-9738-92805D2F228E}"/>
          </ac:picMkLst>
        </pc:picChg>
        <pc:cxnChg chg="add mod">
          <ac:chgData name="Gu, Wenqiang" userId="251612ec-f89a-4676-a250-49ffc40b1583" providerId="ADAL" clId="{9369140A-615B-4090-A0FB-0E453CE0F492}" dt="2021-02-16T18:38:10.854" v="3376" actId="1076"/>
          <ac:cxnSpMkLst>
            <pc:docMk/>
            <pc:sldMk cId="3100421165" sldId="259"/>
            <ac:cxnSpMk id="9" creationId="{712C1AA5-3614-4AE2-A85C-B472B2969770}"/>
          </ac:cxnSpMkLst>
        </pc:cxnChg>
        <pc:cxnChg chg="add del mod">
          <ac:chgData name="Gu, Wenqiang" userId="251612ec-f89a-4676-a250-49ffc40b1583" providerId="ADAL" clId="{9369140A-615B-4090-A0FB-0E453CE0F492}" dt="2021-02-18T03:24:57.718" v="4978" actId="478"/>
          <ac:cxnSpMkLst>
            <pc:docMk/>
            <pc:sldMk cId="3100421165" sldId="259"/>
            <ac:cxnSpMk id="10" creationId="{AF54A783-2775-4E23-A6A9-D0CAFAC115A9}"/>
          </ac:cxnSpMkLst>
        </pc:cxnChg>
        <pc:cxnChg chg="add del mod">
          <ac:chgData name="Gu, Wenqiang" userId="251612ec-f89a-4676-a250-49ffc40b1583" providerId="ADAL" clId="{9369140A-615B-4090-A0FB-0E453CE0F492}" dt="2021-02-18T03:39:51.011" v="5146" actId="478"/>
          <ac:cxnSpMkLst>
            <pc:docMk/>
            <pc:sldMk cId="3100421165" sldId="259"/>
            <ac:cxnSpMk id="17" creationId="{273D0814-2CFC-4A55-9540-E1128D22851C}"/>
          </ac:cxnSpMkLst>
        </pc:cxnChg>
      </pc:sldChg>
      <pc:sldChg chg="addSp delSp modSp new mod">
        <pc:chgData name="Gu, Wenqiang" userId="251612ec-f89a-4676-a250-49ffc40b1583" providerId="ADAL" clId="{9369140A-615B-4090-A0FB-0E453CE0F492}" dt="2021-02-18T03:38:53.191" v="5134" actId="255"/>
        <pc:sldMkLst>
          <pc:docMk/>
          <pc:sldMk cId="3727591390" sldId="260"/>
        </pc:sldMkLst>
        <pc:spChg chg="mod">
          <ac:chgData name="Gu, Wenqiang" userId="251612ec-f89a-4676-a250-49ffc40b1583" providerId="ADAL" clId="{9369140A-615B-4090-A0FB-0E453CE0F492}" dt="2021-02-16T04:04:44.672" v="1779" actId="20577"/>
          <ac:spMkLst>
            <pc:docMk/>
            <pc:sldMk cId="3727591390" sldId="260"/>
            <ac:spMk id="2" creationId="{1A309683-EF6A-4D7D-A9A1-B5EDCEB27056}"/>
          </ac:spMkLst>
        </pc:spChg>
        <pc:spChg chg="mod">
          <ac:chgData name="Gu, Wenqiang" userId="251612ec-f89a-4676-a250-49ffc40b1583" providerId="ADAL" clId="{9369140A-615B-4090-A0FB-0E453CE0F492}" dt="2021-02-18T03:38:53.191" v="5134" actId="255"/>
          <ac:spMkLst>
            <pc:docMk/>
            <pc:sldMk cId="3727591390" sldId="260"/>
            <ac:spMk id="3" creationId="{DA60E425-00F0-4B18-AC2A-8DE654A1CA7A}"/>
          </ac:spMkLst>
        </pc:spChg>
        <pc:spChg chg="add del mod">
          <ac:chgData name="Gu, Wenqiang" userId="251612ec-f89a-4676-a250-49ffc40b1583" providerId="ADAL" clId="{9369140A-615B-4090-A0FB-0E453CE0F492}" dt="2021-02-17T07:14:17.041" v="3524" actId="478"/>
          <ac:spMkLst>
            <pc:docMk/>
            <pc:sldMk cId="3727591390" sldId="260"/>
            <ac:spMk id="7" creationId="{9E9B97E2-B851-4193-BE89-EBD62CFEA531}"/>
          </ac:spMkLst>
        </pc:spChg>
        <pc:spChg chg="add del mod">
          <ac:chgData name="Gu, Wenqiang" userId="251612ec-f89a-4676-a250-49ffc40b1583" providerId="ADAL" clId="{9369140A-615B-4090-A0FB-0E453CE0F492}" dt="2021-02-17T07:16:18.486" v="3541" actId="478"/>
          <ac:spMkLst>
            <pc:docMk/>
            <pc:sldMk cId="3727591390" sldId="260"/>
            <ac:spMk id="10" creationId="{0498373C-DEB4-4648-A5B7-791011255B66}"/>
          </ac:spMkLst>
        </pc:spChg>
        <pc:picChg chg="add del mod">
          <ac:chgData name="Gu, Wenqiang" userId="251612ec-f89a-4676-a250-49ffc40b1583" providerId="ADAL" clId="{9369140A-615B-4090-A0FB-0E453CE0F492}" dt="2021-02-17T07:14:44.191" v="3535" actId="478"/>
          <ac:picMkLst>
            <pc:docMk/>
            <pc:sldMk cId="3727591390" sldId="260"/>
            <ac:picMk id="9" creationId="{A1B9A4C9-C267-4200-96F4-6D3308066D1E}"/>
          </ac:picMkLst>
        </pc:picChg>
        <pc:picChg chg="add del mod">
          <ac:chgData name="Gu, Wenqiang" userId="251612ec-f89a-4676-a250-49ffc40b1583" providerId="ADAL" clId="{9369140A-615B-4090-A0FB-0E453CE0F492}" dt="2021-02-17T07:17:45.851" v="3561" actId="478"/>
          <ac:picMkLst>
            <pc:docMk/>
            <pc:sldMk cId="3727591390" sldId="260"/>
            <ac:picMk id="12" creationId="{30E425C7-A596-44EB-A6C2-BA01D82AFEF0}"/>
          </ac:picMkLst>
        </pc:picChg>
      </pc:sldChg>
      <pc:sldChg chg="addSp delSp modSp new mod modNotesTx">
        <pc:chgData name="Gu, Wenqiang" userId="251612ec-f89a-4676-a250-49ffc40b1583" providerId="ADAL" clId="{9369140A-615B-4090-A0FB-0E453CE0F492}" dt="2021-02-18T03:39:18.522" v="5138" actId="114"/>
        <pc:sldMkLst>
          <pc:docMk/>
          <pc:sldMk cId="3010822154" sldId="261"/>
        </pc:sldMkLst>
        <pc:spChg chg="mod">
          <ac:chgData name="Gu, Wenqiang" userId="251612ec-f89a-4676-a250-49ffc40b1583" providerId="ADAL" clId="{9369140A-615B-4090-A0FB-0E453CE0F492}" dt="2021-02-16T04:35:56.826" v="2873" actId="6549"/>
          <ac:spMkLst>
            <pc:docMk/>
            <pc:sldMk cId="3010822154" sldId="261"/>
            <ac:spMk id="2" creationId="{D0AF8A00-F936-471B-BE2D-C2627D13B35C}"/>
          </ac:spMkLst>
        </pc:spChg>
        <pc:spChg chg="mod">
          <ac:chgData name="Gu, Wenqiang" userId="251612ec-f89a-4676-a250-49ffc40b1583" providerId="ADAL" clId="{9369140A-615B-4090-A0FB-0E453CE0F492}" dt="2021-02-16T04:20:07.175" v="2712" actId="20577"/>
          <ac:spMkLst>
            <pc:docMk/>
            <pc:sldMk cId="3010822154" sldId="261"/>
            <ac:spMk id="3" creationId="{CE23BCCA-C5BC-44EA-AC4D-360367C82A69}"/>
          </ac:spMkLst>
        </pc:spChg>
        <pc:spChg chg="add mod">
          <ac:chgData name="Gu, Wenqiang" userId="251612ec-f89a-4676-a250-49ffc40b1583" providerId="ADAL" clId="{9369140A-615B-4090-A0FB-0E453CE0F492}" dt="2021-02-18T03:22:29.979" v="4956" actId="1036"/>
          <ac:spMkLst>
            <pc:docMk/>
            <pc:sldMk cId="3010822154" sldId="261"/>
            <ac:spMk id="7" creationId="{AB473517-780B-430E-A8C3-339057BF69FD}"/>
          </ac:spMkLst>
        </pc:spChg>
        <pc:spChg chg="mod">
          <ac:chgData name="Gu, Wenqiang" userId="251612ec-f89a-4676-a250-49ffc40b1583" providerId="ADAL" clId="{9369140A-615B-4090-A0FB-0E453CE0F492}" dt="2021-02-18T03:39:18.522" v="5138" actId="114"/>
          <ac:spMkLst>
            <pc:docMk/>
            <pc:sldMk cId="3010822154" sldId="261"/>
            <ac:spMk id="8" creationId="{30DD3C99-6923-4EFC-9FB7-1505A533B0D3}"/>
          </ac:spMkLst>
        </pc:spChg>
        <pc:spChg chg="add mod">
          <ac:chgData name="Gu, Wenqiang" userId="251612ec-f89a-4676-a250-49ffc40b1583" providerId="ADAL" clId="{9369140A-615B-4090-A0FB-0E453CE0F492}" dt="2021-02-18T03:22:29.979" v="4956" actId="1036"/>
          <ac:spMkLst>
            <pc:docMk/>
            <pc:sldMk cId="3010822154" sldId="261"/>
            <ac:spMk id="9" creationId="{D13F40A7-BDB0-429E-8C08-186B59C82D4C}"/>
          </ac:spMkLst>
        </pc:spChg>
        <pc:spChg chg="mod">
          <ac:chgData name="Gu, Wenqiang" userId="251612ec-f89a-4676-a250-49ffc40b1583" providerId="ADAL" clId="{9369140A-615B-4090-A0FB-0E453CE0F492}" dt="2021-02-18T03:39:15.794" v="5137" actId="114"/>
          <ac:spMkLst>
            <pc:docMk/>
            <pc:sldMk cId="3010822154" sldId="261"/>
            <ac:spMk id="10" creationId="{E70BB22B-3F42-4583-9808-0895161AFA82}"/>
          </ac:spMkLst>
        </pc:spChg>
        <pc:spChg chg="mod">
          <ac:chgData name="Gu, Wenqiang" userId="251612ec-f89a-4676-a250-49ffc40b1583" providerId="ADAL" clId="{9369140A-615B-4090-A0FB-0E453CE0F492}" dt="2021-02-18T03:22:12.708" v="4944" actId="1035"/>
          <ac:spMkLst>
            <pc:docMk/>
            <pc:sldMk cId="3010822154" sldId="261"/>
            <ac:spMk id="11" creationId="{4F433128-CEB5-4399-A0A3-2DD8254BC357}"/>
          </ac:spMkLst>
        </pc:spChg>
        <pc:spChg chg="mod">
          <ac:chgData name="Gu, Wenqiang" userId="251612ec-f89a-4676-a250-49ffc40b1583" providerId="ADAL" clId="{9369140A-615B-4090-A0FB-0E453CE0F492}" dt="2021-02-18T03:21:52.926" v="4936" actId="1036"/>
          <ac:spMkLst>
            <pc:docMk/>
            <pc:sldMk cId="3010822154" sldId="261"/>
            <ac:spMk id="13" creationId="{B6089069-DD02-4930-A8D7-55726B4F66F1}"/>
          </ac:spMkLst>
        </pc:spChg>
        <pc:picChg chg="add mod">
          <ac:chgData name="Gu, Wenqiang" userId="251612ec-f89a-4676-a250-49ffc40b1583" providerId="ADAL" clId="{9369140A-615B-4090-A0FB-0E453CE0F492}" dt="2021-02-18T03:22:29.979" v="4956" actId="1036"/>
          <ac:picMkLst>
            <pc:docMk/>
            <pc:sldMk cId="3010822154" sldId="261"/>
            <ac:picMk id="1026" creationId="{B241965A-5500-4879-B3D5-8087855E885F}"/>
          </ac:picMkLst>
        </pc:picChg>
        <pc:cxnChg chg="add del mod">
          <ac:chgData name="Gu, Wenqiang" userId="251612ec-f89a-4676-a250-49ffc40b1583" providerId="ADAL" clId="{9369140A-615B-4090-A0FB-0E453CE0F492}" dt="2021-02-18T03:22:21.033" v="4946" actId="478"/>
          <ac:cxnSpMkLst>
            <pc:docMk/>
            <pc:sldMk cId="3010822154" sldId="261"/>
            <ac:cxnSpMk id="14" creationId="{32D082EA-3403-4203-902A-DE35723C0E0B}"/>
          </ac:cxnSpMkLst>
        </pc:cxnChg>
        <pc:cxnChg chg="add del mod">
          <ac:chgData name="Gu, Wenqiang" userId="251612ec-f89a-4676-a250-49ffc40b1583" providerId="ADAL" clId="{9369140A-615B-4090-A0FB-0E453CE0F492}" dt="2021-02-17T07:24:25.385" v="3633" actId="478"/>
          <ac:cxnSpMkLst>
            <pc:docMk/>
            <pc:sldMk cId="3010822154" sldId="261"/>
            <ac:cxnSpMk id="14" creationId="{5364BB97-0305-4D13-857B-4332B9069AAB}"/>
          </ac:cxnSpMkLst>
        </pc:cxnChg>
      </pc:sldChg>
      <pc:sldChg chg="addSp delSp modSp new mod modNotesTx">
        <pc:chgData name="Gu, Wenqiang" userId="251612ec-f89a-4676-a250-49ffc40b1583" providerId="ADAL" clId="{9369140A-615B-4090-A0FB-0E453CE0F492}" dt="2021-02-18T20:06:55.864" v="5581" actId="113"/>
        <pc:sldMkLst>
          <pc:docMk/>
          <pc:sldMk cId="1415179960" sldId="262"/>
        </pc:sldMkLst>
        <pc:spChg chg="mod">
          <ac:chgData name="Gu, Wenqiang" userId="251612ec-f89a-4676-a250-49ffc40b1583" providerId="ADAL" clId="{9369140A-615B-4090-A0FB-0E453CE0F492}" dt="2021-02-16T04:20:18.364" v="2720" actId="20577"/>
          <ac:spMkLst>
            <pc:docMk/>
            <pc:sldMk cId="1415179960" sldId="262"/>
            <ac:spMk id="2" creationId="{ED495B7D-8DC9-4FF7-A7B7-660CC868DE69}"/>
          </ac:spMkLst>
        </pc:spChg>
        <pc:spChg chg="mod">
          <ac:chgData name="Gu, Wenqiang" userId="251612ec-f89a-4676-a250-49ffc40b1583" providerId="ADAL" clId="{9369140A-615B-4090-A0FB-0E453CE0F492}" dt="2021-02-18T20:06:55.864" v="5581" actId="113"/>
          <ac:spMkLst>
            <pc:docMk/>
            <pc:sldMk cId="1415179960" sldId="262"/>
            <ac:spMk id="3" creationId="{40BCA37E-0A36-40F1-BF89-5C708F27EDA0}"/>
          </ac:spMkLst>
        </pc:spChg>
        <pc:spChg chg="add del mod">
          <ac:chgData name="Gu, Wenqiang" userId="251612ec-f89a-4676-a250-49ffc40b1583" providerId="ADAL" clId="{9369140A-615B-4090-A0FB-0E453CE0F492}" dt="2021-02-17T07:11:12.466" v="3450" actId="478"/>
          <ac:spMkLst>
            <pc:docMk/>
            <pc:sldMk cId="1415179960" sldId="262"/>
            <ac:spMk id="7" creationId="{1678E162-E9BA-4520-AC37-2AAB1F674855}"/>
          </ac:spMkLst>
        </pc:spChg>
        <pc:spChg chg="add del mod">
          <ac:chgData name="Gu, Wenqiang" userId="251612ec-f89a-4676-a250-49ffc40b1583" providerId="ADAL" clId="{9369140A-615B-4090-A0FB-0E453CE0F492}" dt="2021-02-16T04:23:28.358" v="2807"/>
          <ac:spMkLst>
            <pc:docMk/>
            <pc:sldMk cId="1415179960" sldId="262"/>
            <ac:spMk id="7" creationId="{9323EC89-188C-40F1-835F-4DA7228155E6}"/>
          </ac:spMkLst>
        </pc:spChg>
        <pc:spChg chg="add del mod">
          <ac:chgData name="Gu, Wenqiang" userId="251612ec-f89a-4676-a250-49ffc40b1583" providerId="ADAL" clId="{9369140A-615B-4090-A0FB-0E453CE0F492}" dt="2021-02-17T07:12:49.923" v="3480" actId="478"/>
          <ac:spMkLst>
            <pc:docMk/>
            <pc:sldMk cId="1415179960" sldId="262"/>
            <ac:spMk id="8" creationId="{CD8F2B3B-A738-4D42-94F9-3B8844B6C212}"/>
          </ac:spMkLst>
        </pc:spChg>
        <pc:spChg chg="add del mod">
          <ac:chgData name="Gu, Wenqiang" userId="251612ec-f89a-4676-a250-49ffc40b1583" providerId="ADAL" clId="{9369140A-615B-4090-A0FB-0E453CE0F492}" dt="2021-02-17T07:13:38.727" v="3486" actId="21"/>
          <ac:spMkLst>
            <pc:docMk/>
            <pc:sldMk cId="1415179960" sldId="262"/>
            <ac:spMk id="9" creationId="{C697E408-13E6-432E-8075-6EFC3CF5DEE3}"/>
          </ac:spMkLst>
        </pc:spChg>
        <pc:picChg chg="add del mod">
          <ac:chgData name="Gu, Wenqiang" userId="251612ec-f89a-4676-a250-49ffc40b1583" providerId="ADAL" clId="{9369140A-615B-4090-A0FB-0E453CE0F492}" dt="2021-02-17T07:13:41.027" v="3487" actId="478"/>
          <ac:picMkLst>
            <pc:docMk/>
            <pc:sldMk cId="1415179960" sldId="262"/>
            <ac:picMk id="11" creationId="{3B572360-5E41-46BE-9B8A-8D51B335F8D3}"/>
          </ac:picMkLst>
        </pc:picChg>
      </pc:sldChg>
      <pc:sldChg chg="addSp modSp new del mod">
        <pc:chgData name="Gu, Wenqiang" userId="251612ec-f89a-4676-a250-49ffc40b1583" providerId="ADAL" clId="{9369140A-615B-4090-A0FB-0E453CE0F492}" dt="2021-02-17T07:25:06.741" v="3634" actId="47"/>
        <pc:sldMkLst>
          <pc:docMk/>
          <pc:sldMk cId="1790608453" sldId="263"/>
        </pc:sldMkLst>
        <pc:spChg chg="mod">
          <ac:chgData name="Gu, Wenqiang" userId="251612ec-f89a-4676-a250-49ffc40b1583" providerId="ADAL" clId="{9369140A-615B-4090-A0FB-0E453CE0F492}" dt="2021-02-17T07:22:06.408" v="3613" actId="113"/>
          <ac:spMkLst>
            <pc:docMk/>
            <pc:sldMk cId="1790608453" sldId="263"/>
            <ac:spMk id="3" creationId="{E4948C95-EB2F-4569-91AB-518D66FEC5ED}"/>
          </ac:spMkLst>
        </pc:spChg>
        <pc:spChg chg="add mod">
          <ac:chgData name="Gu, Wenqiang" userId="251612ec-f89a-4676-a250-49ffc40b1583" providerId="ADAL" clId="{9369140A-615B-4090-A0FB-0E453CE0F492}" dt="2021-02-17T07:22:22.926" v="3616" actId="1076"/>
          <ac:spMkLst>
            <pc:docMk/>
            <pc:sldMk cId="1790608453" sldId="263"/>
            <ac:spMk id="7" creationId="{35808AA5-35E2-454A-A81C-A561292B2E18}"/>
          </ac:spMkLst>
        </pc:spChg>
      </pc:sldChg>
      <pc:sldChg chg="addSp delSp modSp add mod ord">
        <pc:chgData name="Gu, Wenqiang" userId="251612ec-f89a-4676-a250-49ffc40b1583" providerId="ADAL" clId="{9369140A-615B-4090-A0FB-0E453CE0F492}" dt="2021-02-18T20:31:04.694" v="5716"/>
        <pc:sldMkLst>
          <pc:docMk/>
          <pc:sldMk cId="2382359958" sldId="263"/>
        </pc:sldMkLst>
        <pc:spChg chg="mod">
          <ac:chgData name="Gu, Wenqiang" userId="251612ec-f89a-4676-a250-49ffc40b1583" providerId="ADAL" clId="{9369140A-615B-4090-A0FB-0E453CE0F492}" dt="2021-02-18T20:24:56.945" v="5652" actId="6549"/>
          <ac:spMkLst>
            <pc:docMk/>
            <pc:sldMk cId="2382359958" sldId="263"/>
            <ac:spMk id="3" creationId="{27D12707-7D02-4ABC-9D88-762B6F57809D}"/>
          </ac:spMkLst>
        </pc:spChg>
        <pc:spChg chg="del">
          <ac:chgData name="Gu, Wenqiang" userId="251612ec-f89a-4676-a250-49ffc40b1583" providerId="ADAL" clId="{9369140A-615B-4090-A0FB-0E453CE0F492}" dt="2021-02-18T20:27:19.993" v="5677" actId="478"/>
          <ac:spMkLst>
            <pc:docMk/>
            <pc:sldMk cId="2382359958" sldId="263"/>
            <ac:spMk id="7" creationId="{1440FB8A-323B-40AE-91BE-347AA2378F3F}"/>
          </ac:spMkLst>
        </pc:spChg>
        <pc:spChg chg="del">
          <ac:chgData name="Gu, Wenqiang" userId="251612ec-f89a-4676-a250-49ffc40b1583" providerId="ADAL" clId="{9369140A-615B-4090-A0FB-0E453CE0F492}" dt="2021-02-18T20:27:18.882" v="5676" actId="478"/>
          <ac:spMkLst>
            <pc:docMk/>
            <pc:sldMk cId="2382359958" sldId="263"/>
            <ac:spMk id="8" creationId="{577ECAE9-9125-403B-8D68-370A71B8E19C}"/>
          </ac:spMkLst>
        </pc:spChg>
        <pc:spChg chg="mod">
          <ac:chgData name="Gu, Wenqiang" userId="251612ec-f89a-4676-a250-49ffc40b1583" providerId="ADAL" clId="{9369140A-615B-4090-A0FB-0E453CE0F492}" dt="2021-02-18T20:24:40.864" v="5649" actId="1036"/>
          <ac:spMkLst>
            <pc:docMk/>
            <pc:sldMk cId="2382359958" sldId="263"/>
            <ac:spMk id="11" creationId="{45279C28-D927-4F5F-A5F2-2C1B19339710}"/>
          </ac:spMkLst>
        </pc:spChg>
        <pc:spChg chg="del">
          <ac:chgData name="Gu, Wenqiang" userId="251612ec-f89a-4676-a250-49ffc40b1583" providerId="ADAL" clId="{9369140A-615B-4090-A0FB-0E453CE0F492}" dt="2021-02-18T20:27:16.222" v="5675" actId="478"/>
          <ac:spMkLst>
            <pc:docMk/>
            <pc:sldMk cId="2382359958" sldId="263"/>
            <ac:spMk id="12" creationId="{B68E24E5-E23D-43CC-932B-6B44A3EBA487}"/>
          </ac:spMkLst>
        </pc:spChg>
        <pc:spChg chg="del">
          <ac:chgData name="Gu, Wenqiang" userId="251612ec-f89a-4676-a250-49ffc40b1583" providerId="ADAL" clId="{9369140A-615B-4090-A0FB-0E453CE0F492}" dt="2021-02-18T20:27:16.222" v="5675" actId="478"/>
          <ac:spMkLst>
            <pc:docMk/>
            <pc:sldMk cId="2382359958" sldId="263"/>
            <ac:spMk id="15" creationId="{E6928B0C-4075-4B2B-84A0-F639F6FD57F5}"/>
          </ac:spMkLst>
        </pc:spChg>
        <pc:spChg chg="del">
          <ac:chgData name="Gu, Wenqiang" userId="251612ec-f89a-4676-a250-49ffc40b1583" providerId="ADAL" clId="{9369140A-615B-4090-A0FB-0E453CE0F492}" dt="2021-02-18T20:24:03.589" v="5621" actId="478"/>
          <ac:spMkLst>
            <pc:docMk/>
            <pc:sldMk cId="2382359958" sldId="263"/>
            <ac:spMk id="16" creationId="{136BD69A-EF44-43B0-9714-D1BD50099BCF}"/>
          </ac:spMkLst>
        </pc:spChg>
        <pc:spChg chg="del mod">
          <ac:chgData name="Gu, Wenqiang" userId="251612ec-f89a-4676-a250-49ffc40b1583" providerId="ADAL" clId="{9369140A-615B-4090-A0FB-0E453CE0F492}" dt="2021-02-18T20:27:16.222" v="5675" actId="478"/>
          <ac:spMkLst>
            <pc:docMk/>
            <pc:sldMk cId="2382359958" sldId="263"/>
            <ac:spMk id="22" creationId="{EAFD851C-C3C5-44B7-B76D-8399D20E5C13}"/>
          </ac:spMkLst>
        </pc:spChg>
        <pc:spChg chg="del">
          <ac:chgData name="Gu, Wenqiang" userId="251612ec-f89a-4676-a250-49ffc40b1583" providerId="ADAL" clId="{9369140A-615B-4090-A0FB-0E453CE0F492}" dt="2021-02-18T20:24:03.589" v="5621" actId="478"/>
          <ac:spMkLst>
            <pc:docMk/>
            <pc:sldMk cId="2382359958" sldId="263"/>
            <ac:spMk id="23" creationId="{0D2FDE51-35F6-47CB-A135-FCFBC449B760}"/>
          </ac:spMkLst>
        </pc:spChg>
        <pc:spChg chg="mod topLvl">
          <ac:chgData name="Gu, Wenqiang" userId="251612ec-f89a-4676-a250-49ffc40b1583" providerId="ADAL" clId="{9369140A-615B-4090-A0FB-0E453CE0F492}" dt="2021-02-18T20:27:39.212" v="5680" actId="165"/>
          <ac:spMkLst>
            <pc:docMk/>
            <pc:sldMk cId="2382359958" sldId="263"/>
            <ac:spMk id="24" creationId="{3CAA678E-C722-4E71-BB3F-391460CB4082}"/>
          </ac:spMkLst>
        </pc:spChg>
        <pc:spChg chg="mod topLvl">
          <ac:chgData name="Gu, Wenqiang" userId="251612ec-f89a-4676-a250-49ffc40b1583" providerId="ADAL" clId="{9369140A-615B-4090-A0FB-0E453CE0F492}" dt="2021-02-18T20:27:39.212" v="5680" actId="165"/>
          <ac:spMkLst>
            <pc:docMk/>
            <pc:sldMk cId="2382359958" sldId="263"/>
            <ac:spMk id="25" creationId="{37D40650-5403-463E-9C0C-282244DDC159}"/>
          </ac:spMkLst>
        </pc:spChg>
        <pc:spChg chg="mod topLvl">
          <ac:chgData name="Gu, Wenqiang" userId="251612ec-f89a-4676-a250-49ffc40b1583" providerId="ADAL" clId="{9369140A-615B-4090-A0FB-0E453CE0F492}" dt="2021-02-18T20:28:31.857" v="5706" actId="121"/>
          <ac:spMkLst>
            <pc:docMk/>
            <pc:sldMk cId="2382359958" sldId="263"/>
            <ac:spMk id="26" creationId="{7618B6FA-7912-451D-9485-A778A138683B}"/>
          </ac:spMkLst>
        </pc:spChg>
        <pc:spChg chg="mod topLvl">
          <ac:chgData name="Gu, Wenqiang" userId="251612ec-f89a-4676-a250-49ffc40b1583" providerId="ADAL" clId="{9369140A-615B-4090-A0FB-0E453CE0F492}" dt="2021-02-18T20:27:39.212" v="5680" actId="165"/>
          <ac:spMkLst>
            <pc:docMk/>
            <pc:sldMk cId="2382359958" sldId="263"/>
            <ac:spMk id="27" creationId="{E4A90CEE-C497-4166-972B-4CF8F08661F8}"/>
          </ac:spMkLst>
        </pc:spChg>
        <pc:grpChg chg="add del mod">
          <ac:chgData name="Gu, Wenqiang" userId="251612ec-f89a-4676-a250-49ffc40b1583" providerId="ADAL" clId="{9369140A-615B-4090-A0FB-0E453CE0F492}" dt="2021-02-18T20:27:39.212" v="5680" actId="165"/>
          <ac:grpSpMkLst>
            <pc:docMk/>
            <pc:sldMk cId="2382359958" sldId="263"/>
            <ac:grpSpMk id="19" creationId="{FA71AB74-E1B4-4D07-B1BF-24315BD59723}"/>
          </ac:grpSpMkLst>
        </pc:grpChg>
        <pc:picChg chg="del">
          <ac:chgData name="Gu, Wenqiang" userId="251612ec-f89a-4676-a250-49ffc40b1583" providerId="ADAL" clId="{9369140A-615B-4090-A0FB-0E453CE0F492}" dt="2021-02-18T20:20:33.219" v="5583" actId="478"/>
          <ac:picMkLst>
            <pc:docMk/>
            <pc:sldMk cId="2382359958" sldId="263"/>
            <ac:picMk id="14" creationId="{27DA5107-124F-4F55-8DAE-2DCE8B069003}"/>
          </ac:picMkLst>
        </pc:picChg>
        <pc:picChg chg="add del mod ord">
          <ac:chgData name="Gu, Wenqiang" userId="251612ec-f89a-4676-a250-49ffc40b1583" providerId="ADAL" clId="{9369140A-615B-4090-A0FB-0E453CE0F492}" dt="2021-02-18T20:27:16.222" v="5675" actId="478"/>
          <ac:picMkLst>
            <pc:docMk/>
            <pc:sldMk cId="2382359958" sldId="263"/>
            <ac:picMk id="18" creationId="{BCC89E80-958E-4172-B445-132487247384}"/>
          </ac:picMkLst>
        </pc:picChg>
        <pc:picChg chg="del mod topLvl">
          <ac:chgData name="Gu, Wenqiang" userId="251612ec-f89a-4676-a250-49ffc40b1583" providerId="ADAL" clId="{9369140A-615B-4090-A0FB-0E453CE0F492}" dt="2021-02-18T20:27:42.488" v="5681" actId="478"/>
          <ac:picMkLst>
            <pc:docMk/>
            <pc:sldMk cId="2382359958" sldId="263"/>
            <ac:picMk id="20" creationId="{AFEC6C7A-C8D8-4CFD-80EC-ECE169EB260D}"/>
          </ac:picMkLst>
        </pc:picChg>
        <pc:picChg chg="del">
          <ac:chgData name="Gu, Wenqiang" userId="251612ec-f89a-4676-a250-49ffc40b1583" providerId="ADAL" clId="{9369140A-615B-4090-A0FB-0E453CE0F492}" dt="2021-02-18T20:24:03.589" v="5621" actId="478"/>
          <ac:picMkLst>
            <pc:docMk/>
            <pc:sldMk cId="2382359958" sldId="263"/>
            <ac:picMk id="21" creationId="{F005B03A-C8EB-46F2-9738-92805D2F228E}"/>
          </ac:picMkLst>
        </pc:picChg>
        <pc:picChg chg="add del mod ord">
          <ac:chgData name="Gu, Wenqiang" userId="251612ec-f89a-4676-a250-49ffc40b1583" providerId="ADAL" clId="{9369140A-615B-4090-A0FB-0E453CE0F492}" dt="2021-02-18T20:27:59.762" v="5687" actId="21"/>
          <ac:picMkLst>
            <pc:docMk/>
            <pc:sldMk cId="2382359958" sldId="263"/>
            <ac:picMk id="29" creationId="{1BBBF613-8CF3-47FE-A66D-CC9500ED115B}"/>
          </ac:picMkLst>
        </pc:picChg>
        <pc:picChg chg="add mod ord">
          <ac:chgData name="Gu, Wenqiang" userId="251612ec-f89a-4676-a250-49ffc40b1583" providerId="ADAL" clId="{9369140A-615B-4090-A0FB-0E453CE0F492}" dt="2021-02-18T20:29:03.574" v="5710" actId="1036"/>
          <ac:picMkLst>
            <pc:docMk/>
            <pc:sldMk cId="2382359958" sldId="263"/>
            <ac:picMk id="30" creationId="{F1ABC002-2CCC-4B7E-AEC3-09855FE05DB4}"/>
          </ac:picMkLst>
        </pc:picChg>
        <pc:cxnChg chg="del mod">
          <ac:chgData name="Gu, Wenqiang" userId="251612ec-f89a-4676-a250-49ffc40b1583" providerId="ADAL" clId="{9369140A-615B-4090-A0FB-0E453CE0F492}" dt="2021-02-18T20:27:16.222" v="5675" actId="478"/>
          <ac:cxnSpMkLst>
            <pc:docMk/>
            <pc:sldMk cId="2382359958" sldId="263"/>
            <ac:cxnSpMk id="9" creationId="{712C1AA5-3614-4AE2-A85C-B472B2969770}"/>
          </ac:cxnSpMkLst>
        </pc:cxnChg>
        <pc:cxnChg chg="mod topLvl">
          <ac:chgData name="Gu, Wenqiang" userId="251612ec-f89a-4676-a250-49ffc40b1583" providerId="ADAL" clId="{9369140A-615B-4090-A0FB-0E453CE0F492}" dt="2021-02-18T20:27:39.212" v="5680" actId="165"/>
          <ac:cxnSpMkLst>
            <pc:docMk/>
            <pc:sldMk cId="2382359958" sldId="263"/>
            <ac:cxnSpMk id="28" creationId="{0D4F8471-655C-4CF4-A225-484B6DDA8ED7}"/>
          </ac:cxnSpMkLst>
        </pc:cxnChg>
      </pc:sldChg>
      <pc:sldChg chg="addSp delSp modSp new del mod">
        <pc:chgData name="Gu, Wenqiang" userId="251612ec-f89a-4676-a250-49ffc40b1583" providerId="ADAL" clId="{9369140A-615B-4090-A0FB-0E453CE0F492}" dt="2021-02-18T03:37:19.424" v="5109" actId="47"/>
        <pc:sldMkLst>
          <pc:docMk/>
          <pc:sldMk cId="3358391312" sldId="263"/>
        </pc:sldMkLst>
        <pc:spChg chg="del">
          <ac:chgData name="Gu, Wenqiang" userId="251612ec-f89a-4676-a250-49ffc40b1583" providerId="ADAL" clId="{9369140A-615B-4090-A0FB-0E453CE0F492}" dt="2021-02-18T03:25:13.513" v="4980"/>
          <ac:spMkLst>
            <pc:docMk/>
            <pc:sldMk cId="3358391312" sldId="263"/>
            <ac:spMk id="2" creationId="{AF27FFAC-06A6-4F6C-B119-84FDB60A3135}"/>
          </ac:spMkLst>
        </pc:spChg>
        <pc:spChg chg="del">
          <ac:chgData name="Gu, Wenqiang" userId="251612ec-f89a-4676-a250-49ffc40b1583" providerId="ADAL" clId="{9369140A-615B-4090-A0FB-0E453CE0F492}" dt="2021-02-18T03:25:13.513" v="4980"/>
          <ac:spMkLst>
            <pc:docMk/>
            <pc:sldMk cId="3358391312" sldId="263"/>
            <ac:spMk id="3" creationId="{81F8B5BF-941A-4850-BD5D-B57EEBABB497}"/>
          </ac:spMkLst>
        </pc:spChg>
        <pc:spChg chg="mod">
          <ac:chgData name="Gu, Wenqiang" userId="251612ec-f89a-4676-a250-49ffc40b1583" providerId="ADAL" clId="{9369140A-615B-4090-A0FB-0E453CE0F492}" dt="2021-02-18T03:25:13.513" v="4980"/>
          <ac:spMkLst>
            <pc:docMk/>
            <pc:sldMk cId="3358391312" sldId="263"/>
            <ac:spMk id="4" creationId="{1A35D0CE-27A9-479F-A559-07F29C73E041}"/>
          </ac:spMkLst>
        </pc:spChg>
        <pc:spChg chg="mod">
          <ac:chgData name="Gu, Wenqiang" userId="251612ec-f89a-4676-a250-49ffc40b1583" providerId="ADAL" clId="{9369140A-615B-4090-A0FB-0E453CE0F492}" dt="2021-02-18T03:25:13.513" v="4980"/>
          <ac:spMkLst>
            <pc:docMk/>
            <pc:sldMk cId="3358391312" sldId="263"/>
            <ac:spMk id="5" creationId="{97821402-1C11-4E93-AC56-7454C2997BD8}"/>
          </ac:spMkLst>
        </pc:spChg>
        <pc:spChg chg="mod">
          <ac:chgData name="Gu, Wenqiang" userId="251612ec-f89a-4676-a250-49ffc40b1583" providerId="ADAL" clId="{9369140A-615B-4090-A0FB-0E453CE0F492}" dt="2021-02-18T03:25:13.513" v="4980"/>
          <ac:spMkLst>
            <pc:docMk/>
            <pc:sldMk cId="3358391312" sldId="263"/>
            <ac:spMk id="6" creationId="{08031A34-7493-4D5A-82EF-28AACEC44C5B}"/>
          </ac:spMkLst>
        </pc:spChg>
        <pc:grpChg chg="add mod">
          <ac:chgData name="Gu, Wenqiang" userId="251612ec-f89a-4676-a250-49ffc40b1583" providerId="ADAL" clId="{9369140A-615B-4090-A0FB-0E453CE0F492}" dt="2021-02-18T03:32:18.299" v="5064" actId="1076"/>
          <ac:grpSpMkLst>
            <pc:docMk/>
            <pc:sldMk cId="3358391312" sldId="263"/>
            <ac:grpSpMk id="24" creationId="{92406F6F-0BEC-4625-90A1-138EE2B809B5}"/>
          </ac:grpSpMkLst>
        </pc:grpChg>
        <pc:picChg chg="add del mod modCrop">
          <ac:chgData name="Gu, Wenqiang" userId="251612ec-f89a-4676-a250-49ffc40b1583" providerId="ADAL" clId="{9369140A-615B-4090-A0FB-0E453CE0F492}" dt="2021-02-18T03:30:09.131" v="5034" actId="478"/>
          <ac:picMkLst>
            <pc:docMk/>
            <pc:sldMk cId="3358391312" sldId="263"/>
            <ac:picMk id="7" creationId="{92BAE12C-8502-480E-A093-A372FCFDD3D7}"/>
          </ac:picMkLst>
        </pc:picChg>
        <pc:picChg chg="add del mod ord modCrop">
          <ac:chgData name="Gu, Wenqiang" userId="251612ec-f89a-4676-a250-49ffc40b1583" providerId="ADAL" clId="{9369140A-615B-4090-A0FB-0E453CE0F492}" dt="2021-02-18T03:30:09.131" v="5034" actId="478"/>
          <ac:picMkLst>
            <pc:docMk/>
            <pc:sldMk cId="3358391312" sldId="263"/>
            <ac:picMk id="8" creationId="{CF9FC417-A546-4DF5-B9C0-4C5BD3C13E8D}"/>
          </ac:picMkLst>
        </pc:picChg>
        <pc:picChg chg="add del mod modCrop">
          <ac:chgData name="Gu, Wenqiang" userId="251612ec-f89a-4676-a250-49ffc40b1583" providerId="ADAL" clId="{9369140A-615B-4090-A0FB-0E453CE0F492}" dt="2021-02-18T03:30:09.131" v="5034" actId="478"/>
          <ac:picMkLst>
            <pc:docMk/>
            <pc:sldMk cId="3358391312" sldId="263"/>
            <ac:picMk id="9" creationId="{72050690-7903-4DD5-B866-45D6953159E6}"/>
          </ac:picMkLst>
        </pc:picChg>
        <pc:picChg chg="add del mod modCrop">
          <ac:chgData name="Gu, Wenqiang" userId="251612ec-f89a-4676-a250-49ffc40b1583" providerId="ADAL" clId="{9369140A-615B-4090-A0FB-0E453CE0F492}" dt="2021-02-18T03:30:09.131" v="5034" actId="478"/>
          <ac:picMkLst>
            <pc:docMk/>
            <pc:sldMk cId="3358391312" sldId="263"/>
            <ac:picMk id="10" creationId="{39B93B92-A63B-4EE9-9BD7-D81C7295C0B3}"/>
          </ac:picMkLst>
        </pc:picChg>
        <pc:picChg chg="add del mod modCrop">
          <ac:chgData name="Gu, Wenqiang" userId="251612ec-f89a-4676-a250-49ffc40b1583" providerId="ADAL" clId="{9369140A-615B-4090-A0FB-0E453CE0F492}" dt="2021-02-18T03:32:16.295" v="5063" actId="478"/>
          <ac:picMkLst>
            <pc:docMk/>
            <pc:sldMk cId="3358391312" sldId="263"/>
            <ac:picMk id="11" creationId="{D1281D25-E45D-46BB-99DD-FDF2A234E05B}"/>
          </ac:picMkLst>
        </pc:picChg>
        <pc:picChg chg="add del mod">
          <ac:chgData name="Gu, Wenqiang" userId="251612ec-f89a-4676-a250-49ffc40b1583" providerId="ADAL" clId="{9369140A-615B-4090-A0FB-0E453CE0F492}" dt="2021-02-18T03:30:18.765" v="5041" actId="478"/>
          <ac:picMkLst>
            <pc:docMk/>
            <pc:sldMk cId="3358391312" sldId="263"/>
            <ac:picMk id="12" creationId="{EC4D5FC1-FA9E-40B7-BFF4-F56C9E945909}"/>
          </ac:picMkLst>
        </pc:picChg>
        <pc:picChg chg="add mod">
          <ac:chgData name="Gu, Wenqiang" userId="251612ec-f89a-4676-a250-49ffc40b1583" providerId="ADAL" clId="{9369140A-615B-4090-A0FB-0E453CE0F492}" dt="2021-02-18T03:32:11.629" v="5062" actId="164"/>
          <ac:picMkLst>
            <pc:docMk/>
            <pc:sldMk cId="3358391312" sldId="263"/>
            <ac:picMk id="20" creationId="{D4FDE07A-98FA-4BE3-825C-AB0DDAB41F42}"/>
          </ac:picMkLst>
        </pc:picChg>
        <pc:picChg chg="add mod ord">
          <ac:chgData name="Gu, Wenqiang" userId="251612ec-f89a-4676-a250-49ffc40b1583" providerId="ADAL" clId="{9369140A-615B-4090-A0FB-0E453CE0F492}" dt="2021-02-18T03:32:11.629" v="5062" actId="164"/>
          <ac:picMkLst>
            <pc:docMk/>
            <pc:sldMk cId="3358391312" sldId="263"/>
            <ac:picMk id="21" creationId="{0ADCE9E0-0EF6-4542-8626-C1BC65AC3DE7}"/>
          </ac:picMkLst>
        </pc:picChg>
        <pc:picChg chg="add mod">
          <ac:chgData name="Gu, Wenqiang" userId="251612ec-f89a-4676-a250-49ffc40b1583" providerId="ADAL" clId="{9369140A-615B-4090-A0FB-0E453CE0F492}" dt="2021-02-18T03:32:11.629" v="5062" actId="164"/>
          <ac:picMkLst>
            <pc:docMk/>
            <pc:sldMk cId="3358391312" sldId="263"/>
            <ac:picMk id="22" creationId="{84BD177E-6101-44F3-86E8-3CFADE799849}"/>
          </ac:picMkLst>
        </pc:picChg>
        <pc:picChg chg="add mod">
          <ac:chgData name="Gu, Wenqiang" userId="251612ec-f89a-4676-a250-49ffc40b1583" providerId="ADAL" clId="{9369140A-615B-4090-A0FB-0E453CE0F492}" dt="2021-02-18T03:32:11.629" v="5062" actId="164"/>
          <ac:picMkLst>
            <pc:docMk/>
            <pc:sldMk cId="3358391312" sldId="263"/>
            <ac:picMk id="23" creationId="{28ADA3CA-3B75-4252-ACFC-40CF7B36CE02}"/>
          </ac:picMkLst>
        </pc:picChg>
        <pc:picChg chg="add del mod">
          <ac:chgData name="Gu, Wenqiang" userId="251612ec-f89a-4676-a250-49ffc40b1583" providerId="ADAL" clId="{9369140A-615B-4090-A0FB-0E453CE0F492}" dt="2021-02-18T03:33:07.725" v="5072" actId="478"/>
          <ac:picMkLst>
            <pc:docMk/>
            <pc:sldMk cId="3358391312" sldId="263"/>
            <ac:picMk id="25" creationId="{1EE8D7BE-9C0D-4493-8B9F-6D656EADBD2A}"/>
          </ac:picMkLst>
        </pc:picChg>
        <pc:cxnChg chg="add del mod">
          <ac:chgData name="Gu, Wenqiang" userId="251612ec-f89a-4676-a250-49ffc40b1583" providerId="ADAL" clId="{9369140A-615B-4090-A0FB-0E453CE0F492}" dt="2021-02-18T03:30:15.848" v="5038" actId="478"/>
          <ac:cxnSpMkLst>
            <pc:docMk/>
            <pc:sldMk cId="3358391312" sldId="263"/>
            <ac:cxnSpMk id="14" creationId="{AAAE93DF-2792-4E2F-B748-170AB235D696}"/>
          </ac:cxnSpMkLst>
        </pc:cxnChg>
        <pc:cxnChg chg="add del mod">
          <ac:chgData name="Gu, Wenqiang" userId="251612ec-f89a-4676-a250-49ffc40b1583" providerId="ADAL" clId="{9369140A-615B-4090-A0FB-0E453CE0F492}" dt="2021-02-18T03:30:15.221" v="5037" actId="478"/>
          <ac:cxnSpMkLst>
            <pc:docMk/>
            <pc:sldMk cId="3358391312" sldId="263"/>
            <ac:cxnSpMk id="15" creationId="{B450D168-C878-438C-8AA2-36B05E68C0B9}"/>
          </ac:cxnSpMkLst>
        </pc:cxnChg>
        <pc:cxnChg chg="add del mod">
          <ac:chgData name="Gu, Wenqiang" userId="251612ec-f89a-4676-a250-49ffc40b1583" providerId="ADAL" clId="{9369140A-615B-4090-A0FB-0E453CE0F492}" dt="2021-02-18T03:30:16.436" v="5039" actId="478"/>
          <ac:cxnSpMkLst>
            <pc:docMk/>
            <pc:sldMk cId="3358391312" sldId="263"/>
            <ac:cxnSpMk id="17" creationId="{85164C04-5F51-4DCC-A0E2-3E52D20EB98F}"/>
          </ac:cxnSpMkLst>
        </pc:cxnChg>
        <pc:cxnChg chg="add del mod">
          <ac:chgData name="Gu, Wenqiang" userId="251612ec-f89a-4676-a250-49ffc40b1583" providerId="ADAL" clId="{9369140A-615B-4090-A0FB-0E453CE0F492}" dt="2021-02-18T03:30:14.744" v="5036" actId="478"/>
          <ac:cxnSpMkLst>
            <pc:docMk/>
            <pc:sldMk cId="3358391312" sldId="263"/>
            <ac:cxnSpMk id="19" creationId="{6E11F45D-181C-4467-9615-EFCB869A9B50}"/>
          </ac:cxnSpMkLst>
        </pc:cxnChg>
      </pc:sldChg>
      <pc:sldChg chg="addSp delSp modSp add mod ord">
        <pc:chgData name="Gu, Wenqiang" userId="251612ec-f89a-4676-a250-49ffc40b1583" providerId="ADAL" clId="{9369140A-615B-4090-A0FB-0E453CE0F492}" dt="2021-02-18T20:31:04.694" v="5716"/>
        <pc:sldMkLst>
          <pc:docMk/>
          <pc:sldMk cId="1540731856" sldId="264"/>
        </pc:sldMkLst>
        <pc:spChg chg="mod">
          <ac:chgData name="Gu, Wenqiang" userId="251612ec-f89a-4676-a250-49ffc40b1583" providerId="ADAL" clId="{9369140A-615B-4090-A0FB-0E453CE0F492}" dt="2021-02-18T20:24:53.857" v="5651" actId="6549"/>
          <ac:spMkLst>
            <pc:docMk/>
            <pc:sldMk cId="1540731856" sldId="264"/>
            <ac:spMk id="3" creationId="{27D12707-7D02-4ABC-9D88-762B6F57809D}"/>
          </ac:spMkLst>
        </pc:spChg>
        <pc:spChg chg="mod">
          <ac:chgData name="Gu, Wenqiang" userId="251612ec-f89a-4676-a250-49ffc40b1583" providerId="ADAL" clId="{9369140A-615B-4090-A0FB-0E453CE0F492}" dt="2021-02-18T20:27:28.394" v="5678" actId="164"/>
          <ac:spMkLst>
            <pc:docMk/>
            <pc:sldMk cId="1540731856" sldId="264"/>
            <ac:spMk id="7" creationId="{1440FB8A-323B-40AE-91BE-347AA2378F3F}"/>
          </ac:spMkLst>
        </pc:spChg>
        <pc:spChg chg="del mod">
          <ac:chgData name="Gu, Wenqiang" userId="251612ec-f89a-4676-a250-49ffc40b1583" providerId="ADAL" clId="{9369140A-615B-4090-A0FB-0E453CE0F492}" dt="2021-02-18T20:26:25.281" v="5665" actId="478"/>
          <ac:spMkLst>
            <pc:docMk/>
            <pc:sldMk cId="1540731856" sldId="264"/>
            <ac:spMk id="8" creationId="{577ECAE9-9125-403B-8D68-370A71B8E19C}"/>
          </ac:spMkLst>
        </pc:spChg>
        <pc:spChg chg="mod">
          <ac:chgData name="Gu, Wenqiang" userId="251612ec-f89a-4676-a250-49ffc40b1583" providerId="ADAL" clId="{9369140A-615B-4090-A0FB-0E453CE0F492}" dt="2021-02-18T20:23:52.073" v="5620" actId="207"/>
          <ac:spMkLst>
            <pc:docMk/>
            <pc:sldMk cId="1540731856" sldId="264"/>
            <ac:spMk id="11" creationId="{45279C28-D927-4F5F-A5F2-2C1B19339710}"/>
          </ac:spMkLst>
        </pc:spChg>
        <pc:spChg chg="mod">
          <ac:chgData name="Gu, Wenqiang" userId="251612ec-f89a-4676-a250-49ffc40b1583" providerId="ADAL" clId="{9369140A-615B-4090-A0FB-0E453CE0F492}" dt="2021-02-18T20:27:28.394" v="5678" actId="164"/>
          <ac:spMkLst>
            <pc:docMk/>
            <pc:sldMk cId="1540731856" sldId="264"/>
            <ac:spMk id="12" creationId="{B68E24E5-E23D-43CC-932B-6B44A3EBA487}"/>
          </ac:spMkLst>
        </pc:spChg>
        <pc:spChg chg="mod">
          <ac:chgData name="Gu, Wenqiang" userId="251612ec-f89a-4676-a250-49ffc40b1583" providerId="ADAL" clId="{9369140A-615B-4090-A0FB-0E453CE0F492}" dt="2021-02-18T20:27:28.394" v="5678" actId="164"/>
          <ac:spMkLst>
            <pc:docMk/>
            <pc:sldMk cId="1540731856" sldId="264"/>
            <ac:spMk id="15" creationId="{E6928B0C-4075-4B2B-84A0-F639F6FD57F5}"/>
          </ac:spMkLst>
        </pc:spChg>
        <pc:spChg chg="del">
          <ac:chgData name="Gu, Wenqiang" userId="251612ec-f89a-4676-a250-49ffc40b1583" providerId="ADAL" clId="{9369140A-615B-4090-A0FB-0E453CE0F492}" dt="2021-02-18T20:23:23.691" v="5615" actId="478"/>
          <ac:spMkLst>
            <pc:docMk/>
            <pc:sldMk cId="1540731856" sldId="264"/>
            <ac:spMk id="16" creationId="{136BD69A-EF44-43B0-9714-D1BD50099BCF}"/>
          </ac:spMkLst>
        </pc:spChg>
        <pc:spChg chg="mod">
          <ac:chgData name="Gu, Wenqiang" userId="251612ec-f89a-4676-a250-49ffc40b1583" providerId="ADAL" clId="{9369140A-615B-4090-A0FB-0E453CE0F492}" dt="2021-02-18T20:28:35.857" v="5707" actId="121"/>
          <ac:spMkLst>
            <pc:docMk/>
            <pc:sldMk cId="1540731856" sldId="264"/>
            <ac:spMk id="22" creationId="{EAFD851C-C3C5-44B7-B76D-8399D20E5C13}"/>
          </ac:spMkLst>
        </pc:spChg>
        <pc:spChg chg="del">
          <ac:chgData name="Gu, Wenqiang" userId="251612ec-f89a-4676-a250-49ffc40b1583" providerId="ADAL" clId="{9369140A-615B-4090-A0FB-0E453CE0F492}" dt="2021-02-18T20:23:23.691" v="5615" actId="478"/>
          <ac:spMkLst>
            <pc:docMk/>
            <pc:sldMk cId="1540731856" sldId="264"/>
            <ac:spMk id="23" creationId="{0D2FDE51-35F6-47CB-A135-FCFBC449B760}"/>
          </ac:spMkLst>
        </pc:spChg>
        <pc:grpChg chg="add mod">
          <ac:chgData name="Gu, Wenqiang" userId="251612ec-f89a-4676-a250-49ffc40b1583" providerId="ADAL" clId="{9369140A-615B-4090-A0FB-0E453CE0F492}" dt="2021-02-18T20:27:28.394" v="5678" actId="164"/>
          <ac:grpSpMkLst>
            <pc:docMk/>
            <pc:sldMk cId="1540731856" sldId="264"/>
            <ac:grpSpMk id="10" creationId="{41C7D4E3-2A24-48D8-AECE-63DA38964C2D}"/>
          </ac:grpSpMkLst>
        </pc:grpChg>
        <pc:picChg chg="mod">
          <ac:chgData name="Gu, Wenqiang" userId="251612ec-f89a-4676-a250-49ffc40b1583" providerId="ADAL" clId="{9369140A-615B-4090-A0FB-0E453CE0F492}" dt="2021-02-18T20:27:28.394" v="5678" actId="164"/>
          <ac:picMkLst>
            <pc:docMk/>
            <pc:sldMk cId="1540731856" sldId="264"/>
            <ac:picMk id="14" creationId="{27DA5107-124F-4F55-8DAE-2DCE8B069003}"/>
          </ac:picMkLst>
        </pc:picChg>
        <pc:picChg chg="add del mod">
          <ac:chgData name="Gu, Wenqiang" userId="251612ec-f89a-4676-a250-49ffc40b1583" providerId="ADAL" clId="{9369140A-615B-4090-A0FB-0E453CE0F492}" dt="2021-02-18T20:28:13.298" v="5693" actId="21"/>
          <ac:picMkLst>
            <pc:docMk/>
            <pc:sldMk cId="1540731856" sldId="264"/>
            <ac:picMk id="19" creationId="{E70E57AD-D6BE-4D66-AC8E-24053BBBFC48}"/>
          </ac:picMkLst>
        </pc:picChg>
        <pc:picChg chg="del">
          <ac:chgData name="Gu, Wenqiang" userId="251612ec-f89a-4676-a250-49ffc40b1583" providerId="ADAL" clId="{9369140A-615B-4090-A0FB-0E453CE0F492}" dt="2021-02-18T20:23:23.691" v="5615" actId="478"/>
          <ac:picMkLst>
            <pc:docMk/>
            <pc:sldMk cId="1540731856" sldId="264"/>
            <ac:picMk id="21" creationId="{F005B03A-C8EB-46F2-9738-92805D2F228E}"/>
          </ac:picMkLst>
        </pc:picChg>
        <pc:cxnChg chg="mod">
          <ac:chgData name="Gu, Wenqiang" userId="251612ec-f89a-4676-a250-49ffc40b1583" providerId="ADAL" clId="{9369140A-615B-4090-A0FB-0E453CE0F492}" dt="2021-02-18T20:27:28.394" v="5678" actId="164"/>
          <ac:cxnSpMkLst>
            <pc:docMk/>
            <pc:sldMk cId="1540731856" sldId="264"/>
            <ac:cxnSpMk id="9" creationId="{712C1AA5-3614-4AE2-A85C-B472B2969770}"/>
          </ac:cxnSpMkLst>
        </pc:cxnChg>
      </pc:sldChg>
      <pc:sldChg chg="addSp modSp new del mod">
        <pc:chgData name="Gu, Wenqiang" userId="251612ec-f89a-4676-a250-49ffc40b1583" providerId="ADAL" clId="{9369140A-615B-4090-A0FB-0E453CE0F492}" dt="2021-02-18T21:12:38.027" v="6037" actId="47"/>
        <pc:sldMkLst>
          <pc:docMk/>
          <pc:sldMk cId="2736993894" sldId="265"/>
        </pc:sldMkLst>
        <pc:spChg chg="mod">
          <ac:chgData name="Gu, Wenqiang" userId="251612ec-f89a-4676-a250-49ffc40b1583" providerId="ADAL" clId="{9369140A-615B-4090-A0FB-0E453CE0F492}" dt="2021-02-18T20:50:07.084" v="5718" actId="20577"/>
          <ac:spMkLst>
            <pc:docMk/>
            <pc:sldMk cId="2736993894" sldId="265"/>
            <ac:spMk id="3" creationId="{CEA8081A-227D-410A-83ED-546281FAA649}"/>
          </ac:spMkLst>
        </pc:spChg>
        <pc:picChg chg="add mod">
          <ac:chgData name="Gu, Wenqiang" userId="251612ec-f89a-4676-a250-49ffc40b1583" providerId="ADAL" clId="{9369140A-615B-4090-A0FB-0E453CE0F492}" dt="2021-02-18T20:50:17.406" v="5723" actId="1076"/>
          <ac:picMkLst>
            <pc:docMk/>
            <pc:sldMk cId="2736993894" sldId="265"/>
            <ac:picMk id="7" creationId="{E5402105-D3E4-468C-80AE-C8F6D1ED9952}"/>
          </ac:picMkLst>
        </pc:picChg>
      </pc:sldChg>
      <pc:sldChg chg="addSp delSp modSp add mod">
        <pc:chgData name="Gu, Wenqiang" userId="251612ec-f89a-4676-a250-49ffc40b1583" providerId="ADAL" clId="{9369140A-615B-4090-A0FB-0E453CE0F492}" dt="2021-02-18T21:48:14.277" v="6069" actId="478"/>
        <pc:sldMkLst>
          <pc:docMk/>
          <pc:sldMk cId="2185967080" sldId="266"/>
        </pc:sldMkLst>
        <pc:spChg chg="mod">
          <ac:chgData name="Gu, Wenqiang" userId="251612ec-f89a-4676-a250-49ffc40b1583" providerId="ADAL" clId="{9369140A-615B-4090-A0FB-0E453CE0F492}" dt="2021-02-18T21:15:28.874" v="6059" actId="1037"/>
          <ac:spMkLst>
            <pc:docMk/>
            <pc:sldMk cId="2185967080" sldId="266"/>
            <ac:spMk id="7" creationId="{EE630BD0-C67A-4003-9F47-D22E6D61FE99}"/>
          </ac:spMkLst>
        </pc:spChg>
        <pc:spChg chg="del mod">
          <ac:chgData name="Gu, Wenqiang" userId="251612ec-f89a-4676-a250-49ffc40b1583" providerId="ADAL" clId="{9369140A-615B-4090-A0FB-0E453CE0F492}" dt="2021-02-18T21:02:31.903" v="5888" actId="478"/>
          <ac:spMkLst>
            <pc:docMk/>
            <pc:sldMk cId="2185967080" sldId="266"/>
            <ac:spMk id="8" creationId="{3FCC9BFA-7435-4FC8-BD99-3D2294D6A055}"/>
          </ac:spMkLst>
        </pc:spChg>
        <pc:spChg chg="mod">
          <ac:chgData name="Gu, Wenqiang" userId="251612ec-f89a-4676-a250-49ffc40b1583" providerId="ADAL" clId="{9369140A-615B-4090-A0FB-0E453CE0F492}" dt="2021-02-18T20:57:19.277" v="5808" actId="164"/>
          <ac:spMkLst>
            <pc:docMk/>
            <pc:sldMk cId="2185967080" sldId="266"/>
            <ac:spMk id="9" creationId="{6469903F-D560-4CA5-8F05-AFDEE75F361B}"/>
          </ac:spMkLst>
        </pc:spChg>
        <pc:spChg chg="mod">
          <ac:chgData name="Gu, Wenqiang" userId="251612ec-f89a-4676-a250-49ffc40b1583" providerId="ADAL" clId="{9369140A-615B-4090-A0FB-0E453CE0F492}" dt="2021-02-18T20:57:19.277" v="5808" actId="164"/>
          <ac:spMkLst>
            <pc:docMk/>
            <pc:sldMk cId="2185967080" sldId="266"/>
            <ac:spMk id="10" creationId="{0440E029-9299-4D38-8E99-A4EBA8FC5936}"/>
          </ac:spMkLst>
        </pc:spChg>
        <pc:spChg chg="mod">
          <ac:chgData name="Gu, Wenqiang" userId="251612ec-f89a-4676-a250-49ffc40b1583" providerId="ADAL" clId="{9369140A-615B-4090-A0FB-0E453CE0F492}" dt="2021-02-18T20:52:04.997" v="5742" actId="20577"/>
          <ac:spMkLst>
            <pc:docMk/>
            <pc:sldMk cId="2185967080" sldId="266"/>
            <ac:spMk id="11" creationId="{C95C4569-F2AA-4CAA-A5C1-826E0522C4BF}"/>
          </ac:spMkLst>
        </pc:spChg>
        <pc:spChg chg="add mod">
          <ac:chgData name="Gu, Wenqiang" userId="251612ec-f89a-4676-a250-49ffc40b1583" providerId="ADAL" clId="{9369140A-615B-4090-A0FB-0E453CE0F492}" dt="2021-02-18T21:16:28.391" v="6065" actId="255"/>
          <ac:spMkLst>
            <pc:docMk/>
            <pc:sldMk cId="2185967080" sldId="266"/>
            <ac:spMk id="13" creationId="{F0BC9A75-4A41-4AD5-ACBE-13A5EACB2B56}"/>
          </ac:spMkLst>
        </pc:spChg>
        <pc:spChg chg="mod">
          <ac:chgData name="Gu, Wenqiang" userId="251612ec-f89a-4676-a250-49ffc40b1583" providerId="ADAL" clId="{9369140A-615B-4090-A0FB-0E453CE0F492}" dt="2021-02-18T21:07:35.077" v="5991" actId="1076"/>
          <ac:spMkLst>
            <pc:docMk/>
            <pc:sldMk cId="2185967080" sldId="266"/>
            <ac:spMk id="14" creationId="{06C100A8-5067-4216-A160-F704463985B6}"/>
          </ac:spMkLst>
        </pc:spChg>
        <pc:spChg chg="add mod">
          <ac:chgData name="Gu, Wenqiang" userId="251612ec-f89a-4676-a250-49ffc40b1583" providerId="ADAL" clId="{9369140A-615B-4090-A0FB-0E453CE0F492}" dt="2021-02-18T20:55:23.066" v="5781" actId="164"/>
          <ac:spMkLst>
            <pc:docMk/>
            <pc:sldMk cId="2185967080" sldId="266"/>
            <ac:spMk id="15" creationId="{A9E99D4D-6DE1-444A-AA05-B37A9ADCB173}"/>
          </ac:spMkLst>
        </pc:spChg>
        <pc:spChg chg="mod">
          <ac:chgData name="Gu, Wenqiang" userId="251612ec-f89a-4676-a250-49ffc40b1583" providerId="ADAL" clId="{9369140A-615B-4090-A0FB-0E453CE0F492}" dt="2021-02-18T21:07:31.040" v="5990" actId="1076"/>
          <ac:spMkLst>
            <pc:docMk/>
            <pc:sldMk cId="2185967080" sldId="266"/>
            <ac:spMk id="16" creationId="{1B9ACF09-56FF-4DBB-A20E-DE0DA4E656B0}"/>
          </ac:spMkLst>
        </pc:spChg>
        <pc:spChg chg="mod ord">
          <ac:chgData name="Gu, Wenqiang" userId="251612ec-f89a-4676-a250-49ffc40b1583" providerId="ADAL" clId="{9369140A-615B-4090-A0FB-0E453CE0F492}" dt="2021-02-18T21:07:46.970" v="5995" actId="1036"/>
          <ac:spMkLst>
            <pc:docMk/>
            <pc:sldMk cId="2185967080" sldId="266"/>
            <ac:spMk id="18" creationId="{43CCE3A2-2990-477F-BBFE-E40341132E5F}"/>
          </ac:spMkLst>
        </pc:spChg>
        <pc:spChg chg="mod">
          <ac:chgData name="Gu, Wenqiang" userId="251612ec-f89a-4676-a250-49ffc40b1583" providerId="ADAL" clId="{9369140A-615B-4090-A0FB-0E453CE0F492}" dt="2021-02-18T21:05:07.706" v="5920" actId="1036"/>
          <ac:spMkLst>
            <pc:docMk/>
            <pc:sldMk cId="2185967080" sldId="266"/>
            <ac:spMk id="19" creationId="{9400CFF2-4397-42F4-8178-DA6CF5C8D68E}"/>
          </ac:spMkLst>
        </pc:spChg>
        <pc:spChg chg="del">
          <ac:chgData name="Gu, Wenqiang" userId="251612ec-f89a-4676-a250-49ffc40b1583" providerId="ADAL" clId="{9369140A-615B-4090-A0FB-0E453CE0F492}" dt="2021-02-18T20:50:27.793" v="5725" actId="478"/>
          <ac:spMkLst>
            <pc:docMk/>
            <pc:sldMk cId="2185967080" sldId="266"/>
            <ac:spMk id="20" creationId="{ED8EC8E8-A423-4EF5-A332-0666844DD1CF}"/>
          </ac:spMkLst>
        </pc:spChg>
        <pc:spChg chg="add mod">
          <ac:chgData name="Gu, Wenqiang" userId="251612ec-f89a-4676-a250-49ffc40b1583" providerId="ADAL" clId="{9369140A-615B-4090-A0FB-0E453CE0F492}" dt="2021-02-18T21:00:31.734" v="5864" actId="1076"/>
          <ac:spMkLst>
            <pc:docMk/>
            <pc:sldMk cId="2185967080" sldId="266"/>
            <ac:spMk id="28" creationId="{41C57961-7AF2-49FF-8195-0C2E9F94BD1D}"/>
          </ac:spMkLst>
        </pc:spChg>
        <pc:spChg chg="add mod">
          <ac:chgData name="Gu, Wenqiang" userId="251612ec-f89a-4676-a250-49ffc40b1583" providerId="ADAL" clId="{9369140A-615B-4090-A0FB-0E453CE0F492}" dt="2021-02-18T21:00:50.373" v="5869" actId="1076"/>
          <ac:spMkLst>
            <pc:docMk/>
            <pc:sldMk cId="2185967080" sldId="266"/>
            <ac:spMk id="29" creationId="{47C80ECF-FD12-4437-A170-E2CCDF9DF997}"/>
          </ac:spMkLst>
        </pc:spChg>
        <pc:spChg chg="add del">
          <ac:chgData name="Gu, Wenqiang" userId="251612ec-f89a-4676-a250-49ffc40b1583" providerId="ADAL" clId="{9369140A-615B-4090-A0FB-0E453CE0F492}" dt="2021-02-18T20:59:13.477" v="5829" actId="478"/>
          <ac:spMkLst>
            <pc:docMk/>
            <pc:sldMk cId="2185967080" sldId="266"/>
            <ac:spMk id="30" creationId="{0DAE3C33-23E6-4AD3-8050-5CE79156C301}"/>
          </ac:spMkLst>
        </pc:spChg>
        <pc:spChg chg="add del mod">
          <ac:chgData name="Gu, Wenqiang" userId="251612ec-f89a-4676-a250-49ffc40b1583" providerId="ADAL" clId="{9369140A-615B-4090-A0FB-0E453CE0F492}" dt="2021-02-18T21:48:14.277" v="6069" actId="478"/>
          <ac:spMkLst>
            <pc:docMk/>
            <pc:sldMk cId="2185967080" sldId="266"/>
            <ac:spMk id="30" creationId="{8918AD17-F0D0-43A0-A04F-0B36A26857FE}"/>
          </ac:spMkLst>
        </pc:spChg>
        <pc:spChg chg="add mod ord">
          <ac:chgData name="Gu, Wenqiang" userId="251612ec-f89a-4676-a250-49ffc40b1583" providerId="ADAL" clId="{9369140A-615B-4090-A0FB-0E453CE0F492}" dt="2021-02-18T21:10:22.330" v="6031" actId="1035"/>
          <ac:spMkLst>
            <pc:docMk/>
            <pc:sldMk cId="2185967080" sldId="266"/>
            <ac:spMk id="52" creationId="{B82A988F-CC70-4669-8E8D-1335125BEB37}"/>
          </ac:spMkLst>
        </pc:spChg>
        <pc:spChg chg="add mod ord">
          <ac:chgData name="Gu, Wenqiang" userId="251612ec-f89a-4676-a250-49ffc40b1583" providerId="ADAL" clId="{9369140A-615B-4090-A0FB-0E453CE0F492}" dt="2021-02-18T21:10:18.729" v="6030" actId="1035"/>
          <ac:spMkLst>
            <pc:docMk/>
            <pc:sldMk cId="2185967080" sldId="266"/>
            <ac:spMk id="55" creationId="{E9F5E643-F84C-40AD-A798-BC44098DE63E}"/>
          </ac:spMkLst>
        </pc:spChg>
        <pc:spChg chg="add mod ord">
          <ac:chgData name="Gu, Wenqiang" userId="251612ec-f89a-4676-a250-49ffc40b1583" providerId="ADAL" clId="{9369140A-615B-4090-A0FB-0E453CE0F492}" dt="2021-02-18T21:10:15.621" v="6029" actId="1035"/>
          <ac:spMkLst>
            <pc:docMk/>
            <pc:sldMk cId="2185967080" sldId="266"/>
            <ac:spMk id="56" creationId="{D2F51EB0-B057-44A6-8CAC-94D274C719AC}"/>
          </ac:spMkLst>
        </pc:spChg>
        <pc:grpChg chg="mod">
          <ac:chgData name="Gu, Wenqiang" userId="251612ec-f89a-4676-a250-49ffc40b1583" providerId="ADAL" clId="{9369140A-615B-4090-A0FB-0E453CE0F492}" dt="2021-02-18T21:07:39.820" v="5992" actId="1076"/>
          <ac:grpSpMkLst>
            <pc:docMk/>
            <pc:sldMk cId="2185967080" sldId="266"/>
            <ac:grpSpMk id="12" creationId="{10D6B3B3-FCAA-4680-B6A1-5D9BF80F17AB}"/>
          </ac:grpSpMkLst>
        </pc:grpChg>
        <pc:grpChg chg="add mod">
          <ac:chgData name="Gu, Wenqiang" userId="251612ec-f89a-4676-a250-49ffc40b1583" providerId="ADAL" clId="{9369140A-615B-4090-A0FB-0E453CE0F492}" dt="2021-02-18T20:58:04.182" v="5814" actId="1076"/>
          <ac:grpSpMkLst>
            <pc:docMk/>
            <pc:sldMk cId="2185967080" sldId="266"/>
            <ac:grpSpMk id="17" creationId="{D1F431D4-FFA2-4964-BD0E-D54D80B7DADB}"/>
          </ac:grpSpMkLst>
        </pc:grpChg>
        <pc:grpChg chg="mod">
          <ac:chgData name="Gu, Wenqiang" userId="251612ec-f89a-4676-a250-49ffc40b1583" providerId="ADAL" clId="{9369140A-615B-4090-A0FB-0E453CE0F492}" dt="2021-02-18T20:52:04.997" v="5742" actId="20577"/>
          <ac:grpSpMkLst>
            <pc:docMk/>
            <pc:sldMk cId="2185967080" sldId="266"/>
            <ac:grpSpMk id="21" creationId="{C805DF56-170A-44D7-A28A-60BC0E7D2470}"/>
          </ac:grpSpMkLst>
        </pc:grpChg>
        <pc:grpChg chg="add mod">
          <ac:chgData name="Gu, Wenqiang" userId="251612ec-f89a-4676-a250-49ffc40b1583" providerId="ADAL" clId="{9369140A-615B-4090-A0FB-0E453CE0F492}" dt="2021-02-18T21:15:28.874" v="6059" actId="1037"/>
          <ac:grpSpMkLst>
            <pc:docMk/>
            <pc:sldMk cId="2185967080" sldId="266"/>
            <ac:grpSpMk id="27" creationId="{D38D39A5-B42D-4960-A690-C7EADF3AAFD9}"/>
          </ac:grpSpMkLst>
        </pc:grpChg>
        <pc:picChg chg="mod">
          <ac:chgData name="Gu, Wenqiang" userId="251612ec-f89a-4676-a250-49ffc40b1583" providerId="ADAL" clId="{9369140A-615B-4090-A0FB-0E453CE0F492}" dt="2021-02-18T20:52:04.997" v="5742" actId="20577"/>
          <ac:picMkLst>
            <pc:docMk/>
            <pc:sldMk cId="2185967080" sldId="266"/>
            <ac:picMk id="22" creationId="{1A055D65-D65A-4325-82F4-D6549200FA25}"/>
          </ac:picMkLst>
        </pc:picChg>
        <pc:picChg chg="mod">
          <ac:chgData name="Gu, Wenqiang" userId="251612ec-f89a-4676-a250-49ffc40b1583" providerId="ADAL" clId="{9369140A-615B-4090-A0FB-0E453CE0F492}" dt="2021-02-18T20:52:04.997" v="5742" actId="20577"/>
          <ac:picMkLst>
            <pc:docMk/>
            <pc:sldMk cId="2185967080" sldId="266"/>
            <ac:picMk id="23" creationId="{64E43D8E-CE3A-4BBC-AAE5-AECC884F51B1}"/>
          </ac:picMkLst>
        </pc:picChg>
        <pc:picChg chg="mod">
          <ac:chgData name="Gu, Wenqiang" userId="251612ec-f89a-4676-a250-49ffc40b1583" providerId="ADAL" clId="{9369140A-615B-4090-A0FB-0E453CE0F492}" dt="2021-02-18T20:52:04.997" v="5742" actId="20577"/>
          <ac:picMkLst>
            <pc:docMk/>
            <pc:sldMk cId="2185967080" sldId="266"/>
            <ac:picMk id="24" creationId="{B08D2314-3CD4-4458-A848-845AC53BA0CA}"/>
          </ac:picMkLst>
        </pc:picChg>
        <pc:picChg chg="mod">
          <ac:chgData name="Gu, Wenqiang" userId="251612ec-f89a-4676-a250-49ffc40b1583" providerId="ADAL" clId="{9369140A-615B-4090-A0FB-0E453CE0F492}" dt="2021-02-18T20:52:04.997" v="5742" actId="20577"/>
          <ac:picMkLst>
            <pc:docMk/>
            <pc:sldMk cId="2185967080" sldId="266"/>
            <ac:picMk id="25" creationId="{D74D3E1A-B27C-438B-9571-EBD3A6BEDE6C}"/>
          </ac:picMkLst>
        </pc:picChg>
        <pc:picChg chg="add mod">
          <ac:chgData name="Gu, Wenqiang" userId="251612ec-f89a-4676-a250-49ffc40b1583" providerId="ADAL" clId="{9369140A-615B-4090-A0FB-0E453CE0F492}" dt="2021-02-18T20:55:23.066" v="5781" actId="164"/>
          <ac:picMkLst>
            <pc:docMk/>
            <pc:sldMk cId="2185967080" sldId="266"/>
            <ac:picMk id="26" creationId="{F08C6DFF-A04F-4DE4-B8F1-772F978B77E5}"/>
          </ac:picMkLst>
        </pc:picChg>
        <pc:cxnChg chg="add del mod">
          <ac:chgData name="Gu, Wenqiang" userId="251612ec-f89a-4676-a250-49ffc40b1583" providerId="ADAL" clId="{9369140A-615B-4090-A0FB-0E453CE0F492}" dt="2021-02-18T21:09:14.336" v="6008" actId="478"/>
          <ac:cxnSpMkLst>
            <pc:docMk/>
            <pc:sldMk cId="2185967080" sldId="266"/>
            <ac:cxnSpMk id="32" creationId="{9030C916-6172-441B-B3D1-F32EC33EB2BD}"/>
          </ac:cxnSpMkLst>
        </pc:cxnChg>
        <pc:cxnChg chg="add del mod">
          <ac:chgData name="Gu, Wenqiang" userId="251612ec-f89a-4676-a250-49ffc40b1583" providerId="ADAL" clId="{9369140A-615B-4090-A0FB-0E453CE0F492}" dt="2021-02-18T21:09:15.133" v="6009" actId="478"/>
          <ac:cxnSpMkLst>
            <pc:docMk/>
            <pc:sldMk cId="2185967080" sldId="266"/>
            <ac:cxnSpMk id="34" creationId="{795E8303-2DA2-44D6-BA13-87A05120521B}"/>
          </ac:cxnSpMkLst>
        </pc:cxnChg>
        <pc:cxnChg chg="add del">
          <ac:chgData name="Gu, Wenqiang" userId="251612ec-f89a-4676-a250-49ffc40b1583" providerId="ADAL" clId="{9369140A-615B-4090-A0FB-0E453CE0F492}" dt="2021-02-18T21:09:25.143" v="6011" actId="478"/>
          <ac:cxnSpMkLst>
            <pc:docMk/>
            <pc:sldMk cId="2185967080" sldId="266"/>
            <ac:cxnSpMk id="54" creationId="{F9512AB3-42CF-458B-B863-D9382138A79A}"/>
          </ac:cxnSpMkLst>
        </pc:cxnChg>
        <pc:cxnChg chg="add del mod">
          <ac:chgData name="Gu, Wenqiang" userId="251612ec-f89a-4676-a250-49ffc40b1583" providerId="ADAL" clId="{9369140A-615B-4090-A0FB-0E453CE0F492}" dt="2021-02-18T21:12:20.467" v="6036" actId="478"/>
          <ac:cxnSpMkLst>
            <pc:docMk/>
            <pc:sldMk cId="2185967080" sldId="266"/>
            <ac:cxnSpMk id="58" creationId="{3DBA45A9-5A9B-40A7-83A7-AD89218F486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99C6F-87DB-46DE-B015-4CEDDBD2747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8F0E2-8CFB-46E0-8FCC-72A0FE03C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Elena: try more concise bullets</a:t>
            </a:r>
          </a:p>
          <a:p>
            <a:r>
              <a:rPr lang="en-US" dirty="0"/>
              <a:t>Kirsty: try different color for sub-bullets and highlight the main text</a:t>
            </a:r>
          </a:p>
          <a:p>
            <a:r>
              <a:rPr lang="en-US" dirty="0"/>
              <a:t>Difference is covered by the uncertainty, no impact on LEE analysis</a:t>
            </a:r>
          </a:p>
          <a:p>
            <a:endParaRPr lang="en-US" dirty="0"/>
          </a:p>
          <a:p>
            <a:r>
              <a:rPr lang="en-US" dirty="0"/>
              <a:t>Genie version 3 + </a:t>
            </a:r>
            <a:r>
              <a:rPr lang="en-US" dirty="0" err="1"/>
              <a:t>uB</a:t>
            </a:r>
            <a:r>
              <a:rPr lang="en-US" dirty="0"/>
              <a:t> tune (fit world data, T2K QE similar energy, no </a:t>
            </a:r>
            <a:r>
              <a:rPr lang="en-US" dirty="0" err="1"/>
              <a:t>miniboone</a:t>
            </a:r>
            <a:r>
              <a:rPr lang="en-US" dirty="0"/>
              <a:t>, no </a:t>
            </a:r>
            <a:r>
              <a:rPr lang="en-US" dirty="0" err="1"/>
              <a:t>microboone</a:t>
            </a:r>
            <a:r>
              <a:rPr lang="en-US" dirty="0"/>
              <a:t>)</a:t>
            </a:r>
          </a:p>
          <a:p>
            <a:r>
              <a:rPr lang="en-US" dirty="0"/>
              <a:t>Cite GENIE (see technote)</a:t>
            </a:r>
          </a:p>
          <a:p>
            <a:r>
              <a:rPr lang="en-US" dirty="0"/>
              <a:t>LArTPC is a “slow” detector: time -&gt; position. On the surface, cosmic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Much well-known Muon energy</a:t>
            </a:r>
          </a:p>
          <a:p>
            <a:r>
              <a:rPr lang="en-US" dirty="0" err="1"/>
              <a:t>Numu</a:t>
            </a:r>
            <a:r>
              <a:rPr lang="en-US" dirty="0"/>
              <a:t> -&gt; </a:t>
            </a:r>
            <a:r>
              <a:rPr lang="en-US" dirty="0" err="1"/>
              <a:t>nue</a:t>
            </a:r>
            <a:r>
              <a:rPr lang="en-US" dirty="0"/>
              <a:t> constrain flux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Muon energy reconstruction calibrated with dedicated sample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9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Matt: “underprediction from model” sounds a softer tune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Matt: “underprediction from model” sounds a softer tune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19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Costh</a:t>
            </a:r>
            <a:r>
              <a:rPr lang="en-US" dirty="0"/>
              <a:t> is muon kinematics, it is not proton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6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Prepared questions: </a:t>
            </a:r>
          </a:p>
          <a:p>
            <a:endParaRPr lang="en-US" sz="800" dirty="0"/>
          </a:p>
          <a:p>
            <a:pPr marL="228600" indent="-228600">
              <a:buAutoNum type="arabicPeriod"/>
            </a:pPr>
            <a:r>
              <a:rPr lang="en-US" sz="800" dirty="0"/>
              <a:t>When is </a:t>
            </a:r>
            <a:r>
              <a:rPr lang="en-US" sz="800" dirty="0" err="1"/>
              <a:t>Xs</a:t>
            </a:r>
            <a:r>
              <a:rPr lang="en-US" sz="800" dirty="0"/>
              <a:t> result coming out?</a:t>
            </a:r>
          </a:p>
          <a:p>
            <a:pPr marL="228600" indent="-228600">
              <a:buAutoNum type="arabicPeriod"/>
            </a:pPr>
            <a:r>
              <a:rPr lang="en-US" sz="800" dirty="0"/>
              <a:t>Is there any comparison with other generators for 1u0P 1uNP? We haven’t compared, but we compared with GENIE v2. 1uNp channel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Much well-known Muon energy</a:t>
            </a:r>
          </a:p>
          <a:p>
            <a:r>
              <a:rPr lang="en-US" dirty="0" err="1"/>
              <a:t>Numu</a:t>
            </a:r>
            <a:r>
              <a:rPr lang="en-US" dirty="0"/>
              <a:t> -&gt; </a:t>
            </a:r>
            <a:r>
              <a:rPr lang="en-US" dirty="0" err="1"/>
              <a:t>nue</a:t>
            </a:r>
            <a:r>
              <a:rPr lang="en-US" dirty="0"/>
              <a:t> constrain flux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Muon energy reconstruction calibrated with dedicated sample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8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Matt: “underprediction from model” sounds a softer tune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8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FD54-80A8-414A-BA06-52ED47C70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AE670-8022-4600-AFAF-18F0B8B0B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39BD-FAF4-4D29-9C45-96BFE7AA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0C32-FFE4-45DD-BDED-1A8CA3E3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Neutrino Telescopes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96980-3ED4-4694-926D-AD3439CE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239CD6-531D-4B4C-9032-A4624AD50A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2" y="5596435"/>
            <a:ext cx="3445379" cy="126156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5616FD2B-F9A5-4CA5-AB62-FFF769912C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207839"/>
            <a:ext cx="1905266" cy="1905266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71ECA86-AF8F-4EC4-82E8-628055AAAB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74" y="5780314"/>
            <a:ext cx="3455126" cy="107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3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2906-A44A-4E0E-92E0-FF74F0E0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CE2B1-0108-463A-B932-570A6406A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8120-109C-4594-BFC4-062CE8E2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AB46E-434E-4732-B8FE-29635C7F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Neutrino Telescopes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C8ECD-315A-462E-AABB-0C98F8E9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3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14C9A-AD2C-409C-8E58-6C88DDE7E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95007-800E-4645-8E61-D38E5ABFE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B918-9F96-4B4C-B157-BD3D7E22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4834-BF6B-40A7-8589-37AE2132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Neutrino Telescopes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A96B5-1538-4EF5-A144-04D16126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6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DD2C0E-DBBA-4047-9633-385DD17C0F6A}"/>
              </a:ext>
            </a:extLst>
          </p:cNvPr>
          <p:cNvSpPr/>
          <p:nvPr userDrawn="1"/>
        </p:nvSpPr>
        <p:spPr>
          <a:xfrm>
            <a:off x="0" y="6604986"/>
            <a:ext cx="12192000" cy="253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AB734-A261-459E-87B6-473B74FE5B4D}"/>
              </a:ext>
            </a:extLst>
          </p:cNvPr>
          <p:cNvSpPr/>
          <p:nvPr userDrawn="1"/>
        </p:nvSpPr>
        <p:spPr>
          <a:xfrm>
            <a:off x="0" y="1"/>
            <a:ext cx="12192000" cy="9055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C42B7-2597-4476-905B-F2A94FA3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1" y="116542"/>
            <a:ext cx="10981677" cy="7030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93B7-EB80-4A82-8590-5C6ED685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056443"/>
            <a:ext cx="10972800" cy="5406501"/>
          </a:xfrm>
        </p:spPr>
        <p:txBody>
          <a:bodyPr/>
          <a:lstStyle>
            <a:lvl2pPr marL="685800" indent="-228600">
              <a:buFont typeface="Webdings" panose="05030102010509060703" pitchFamily="18" charset="2"/>
              <a:buChar char="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FE9E8-8DFE-4641-A158-BFB2251D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780" y="6604986"/>
            <a:ext cx="2968841" cy="2374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AE40-693F-4177-B342-60C93012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5064"/>
            <a:ext cx="41148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Neutrino Telescopes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A4BE5-8C58-49DC-A306-DA1CCA5A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847" y="6604986"/>
            <a:ext cx="2735061" cy="2386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7F9112-1840-42A5-8E86-90BE042C08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7A81-D362-4FE1-B7D7-706535DD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37E48-3567-4909-BE56-4933DFB1C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469E-C6A4-4712-B854-E12D70B1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85C2-9603-4176-A52F-9F731FF0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Neutrino Telescopes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DE703-E1A2-4511-85F9-99925304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5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F18E-7815-40E0-8950-D6AB92F7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F561-640D-4BC6-B07B-FD9DB32D4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9C966-8B15-44EC-A449-7E65252A1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5130F-0727-4441-A3D1-0C3B5FA7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1F6B7-51E4-4A12-8859-9D6820AE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Neutrino Telescopes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8CD7D-2416-4E7D-B143-889191CD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4B59-0AD8-4A89-B78A-2C561F83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D4599-D574-4148-BC85-C264F759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0AD17-86E4-4E95-A941-E898FCA4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BF215-E0D8-4527-9722-FF6A218C8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7E488-D04A-447F-87D9-D320C96E0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EFB8B-201F-4B68-9F23-937BAE10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2E00E-BA88-4606-8EFE-464D8CDA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Neutrino Telescopes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066EA-7A7A-46C5-A177-DC9F0A1B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7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A2A3-29B7-44F5-9CF7-37ECFAD5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57A8B-9C09-41A6-9D26-0065A94C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8CCA1-F5E2-4FB2-8281-940284B8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Neutrino Telescopes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473FE-8426-4564-A9D3-56A7A079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ED7D9-3D3B-4E9A-A8E7-EB0FE06B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41C3E-6AA9-4EF7-90EC-193F6961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Neutrino Telescopes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1DD56-29B1-4BC7-AC1F-D96CBA4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6F99-F568-4893-BDB6-01B31DC3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BA4D-54E9-432F-90A5-FE6047ED0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8D38C-B625-4E07-B542-8F69D5987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31ED0-0234-46FB-8C52-65DE8C9A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0AC22-F88C-43A9-BC78-319B0AE1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Neutrino Telescopes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85959-BD38-4A86-8860-DA510E1D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A74A-037C-4E14-BCB3-E76CEB8F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874DC-2137-4A7F-A81A-9AC8EE312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D9C33-E2A5-4785-ADF8-26BD758BC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6D342-CC77-4BDE-8B0A-47E97049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05C56-583F-48EB-A36C-4A1267A4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Neutrino Telescopes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4E48E-5B74-46AC-B0B6-9A49A393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6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7581A-2E0C-49C4-A55F-DF448F6E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A9642-7F25-4231-86CD-F8AB743E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1631-1812-40A8-9809-DAA3452D2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Wenqiang Gu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B63C-D6EF-435C-8F7F-CDEBB2E2D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Neutrino Telescopes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85A69-0B4C-4762-A6A9-B9002607F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5" Type="http://schemas.openxmlformats.org/officeDocument/2006/relationships/image" Target="../media/image230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boone.fnal.gov/wp-content/uploads/MICROBOONE-NOTE-1074-PUB.pdf" TargetMode="External"/><Relationship Id="rId2" Type="http://schemas.openxmlformats.org/officeDocument/2006/relationships/hyperlink" Target="https://lar.bnl.gov/wire-cel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40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.png"/><Relationship Id="rId5" Type="http://schemas.openxmlformats.org/officeDocument/2006/relationships/image" Target="../media/image130.png"/><Relationship Id="rId10" Type="http://schemas.openxmlformats.org/officeDocument/2006/relationships/image" Target="../media/image32.png"/><Relationship Id="rId4" Type="http://schemas.openxmlformats.org/officeDocument/2006/relationships/image" Target="../media/image110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FFA43EB-128D-451F-89B7-5212575EC6B2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654341" y="1443671"/>
                <a:ext cx="10893962" cy="2387600"/>
              </a:xfrm>
            </p:spPr>
            <p:txBody>
              <a:bodyPr>
                <a:normAutofit/>
              </a:bodyPr>
              <a:lstStyle/>
              <a:p>
                <a:r>
                  <a:rPr lang="en-US" sz="4800" dirty="0"/>
                  <a:t>Measurements and Model Validations of Inclusive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4800" dirty="0"/>
                  <a:t>CC Events with the Wire-Cell Reconstruction at MicroBooNE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FFA43EB-128D-451F-89B7-5212575EC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54341" y="1443671"/>
                <a:ext cx="10893962" cy="2387600"/>
              </a:xfrm>
              <a:blipFill>
                <a:blip r:embed="rId2"/>
                <a:stretch>
                  <a:fillRect r="-224" b="-13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CF5735FE-2538-4C25-B0B9-ED242A630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8371"/>
            <a:ext cx="9144000" cy="1623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Wenqiang Gu</a:t>
            </a:r>
          </a:p>
          <a:p>
            <a:r>
              <a:rPr lang="en-US" sz="3600" dirty="0"/>
              <a:t>BNL</a:t>
            </a:r>
          </a:p>
          <a:p>
            <a:r>
              <a:rPr lang="en-US" sz="2200" i="1" dirty="0"/>
              <a:t>on behalf of the MicroBooNE</a:t>
            </a:r>
          </a:p>
        </p:txBody>
      </p:sp>
    </p:spTree>
    <p:extLst>
      <p:ext uri="{BB962C8B-B14F-4D97-AF65-F5344CB8AC3E}">
        <p14:creationId xmlns:p14="http://schemas.microsoft.com/office/powerpoint/2010/main" val="238808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F005B03A-C8EB-46F2-9738-92805D2F22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3" b="4142"/>
          <a:stretch/>
        </p:blipFill>
        <p:spPr>
          <a:xfrm>
            <a:off x="6508671" y="1120141"/>
            <a:ext cx="3998422" cy="3820976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27DA5107-124F-4F55-8DAE-2DCE8B0690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7" b="3436"/>
          <a:stretch/>
        </p:blipFill>
        <p:spPr>
          <a:xfrm>
            <a:off x="892310" y="1120140"/>
            <a:ext cx="4025233" cy="3851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9F4C0-2F36-43D8-9F3C-35F9F2FF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Constraint with Conditional 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2707-7D02-4ABC-9D88-762B6F57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4928071"/>
            <a:ext cx="5452681" cy="1579859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Excess observed at low hadronic energy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Mis-modeling of missing energy in the hadron final states?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5A7B-0D07-4D0D-A9F7-99E97FED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B85EB-C995-4E87-B6F8-4CECD9E4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Neutrino Telescopes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BE06B-BF8A-4D7D-AB03-4E7B5AE0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5279C28-D927-4F5F-A5F2-2C1B193397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8462" y="4924338"/>
                <a:ext cx="6024267" cy="17160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ebdings" panose="05030102010509060703" pitchFamily="18" charset="2"/>
                  <a:buChar char="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b="1" dirty="0">
                    <a:solidFill>
                      <a:srgbClr val="0000FF"/>
                    </a:solidFill>
                  </a:rPr>
                  <a:t>No more excess at low hadronic energy after constraints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sSubSup>
                      <m:sSubSup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endParaRPr lang="en-US" sz="2000" b="1" dirty="0"/>
              </a:p>
              <a:p>
                <a:pPr lvl="1"/>
                <a:r>
                  <a:rPr lang="en-US" sz="1800" dirty="0"/>
                  <a:t>Significant reduction in overall systematic uncertainties (20%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/>
                  <a:t> 5%)</a:t>
                </a:r>
              </a:p>
              <a:p>
                <a:pPr lvl="1"/>
                <a:r>
                  <a:rPr lang="en-US" sz="1800" dirty="0">
                    <a:solidFill>
                      <a:schemeClr val="tx1"/>
                    </a:solidFill>
                  </a:rPr>
                  <a:t>No sign of mis-modeling of the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hadron missing energy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5279C28-D927-4F5F-A5F2-2C1B19339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462" y="4924338"/>
                <a:ext cx="6024267" cy="1716014"/>
              </a:xfrm>
              <a:prstGeom prst="rect">
                <a:avLst/>
              </a:prstGeom>
              <a:blipFill>
                <a:blip r:embed="rId5"/>
                <a:stretch>
                  <a:fillRect l="-1113" t="-4626" r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8E24E5-E23D-43CC-932B-6B44A3EBA487}"/>
                  </a:ext>
                </a:extLst>
              </p:cNvPr>
              <p:cNvSpPr txBox="1"/>
              <p:nvPr/>
            </p:nvSpPr>
            <p:spPr>
              <a:xfrm>
                <a:off x="3664278" y="1350481"/>
                <a:ext cx="917771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(FC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1400" dirty="0"/>
                  <a:t>CC)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8E24E5-E23D-43CC-932B-6B44A3EBA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278" y="1350481"/>
                <a:ext cx="917771" cy="325089"/>
              </a:xfrm>
              <a:prstGeom prst="rect">
                <a:avLst/>
              </a:prstGeom>
              <a:blipFill>
                <a:blip r:embed="rId6"/>
                <a:stretch>
                  <a:fillRect l="-1987" t="-188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6928B0C-4075-4B2B-84A0-F639F6FD57F5}"/>
              </a:ext>
            </a:extLst>
          </p:cNvPr>
          <p:cNvSpPr txBox="1"/>
          <p:nvPr/>
        </p:nvSpPr>
        <p:spPr>
          <a:xfrm>
            <a:off x="1477297" y="964948"/>
            <a:ext cx="3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BD69A-EF44-43B0-9714-D1BD50099BCF}"/>
              </a:ext>
            </a:extLst>
          </p:cNvPr>
          <p:cNvSpPr txBox="1"/>
          <p:nvPr/>
        </p:nvSpPr>
        <p:spPr>
          <a:xfrm>
            <a:off x="7028533" y="958520"/>
            <a:ext cx="282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D851C-C3C5-44B7-B76D-8399D20E5C13}"/>
              </a:ext>
            </a:extLst>
          </p:cNvPr>
          <p:cNvSpPr txBox="1"/>
          <p:nvPr/>
        </p:nvSpPr>
        <p:spPr>
          <a:xfrm>
            <a:off x="2403254" y="2114026"/>
            <a:ext cx="2357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Before Constraints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2FDE51-35F6-47CB-A135-FCFBC449B760}"/>
              </a:ext>
            </a:extLst>
          </p:cNvPr>
          <p:cNvSpPr txBox="1"/>
          <p:nvPr/>
        </p:nvSpPr>
        <p:spPr>
          <a:xfrm>
            <a:off x="8121941" y="2123813"/>
            <a:ext cx="2114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After Constraints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0FB8A-323B-40AE-91BE-347AA2378F3F}"/>
              </a:ext>
            </a:extLst>
          </p:cNvPr>
          <p:cNvSpPr txBox="1"/>
          <p:nvPr/>
        </p:nvSpPr>
        <p:spPr>
          <a:xfrm>
            <a:off x="4913645" y="2441750"/>
            <a:ext cx="1185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Overflow bin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2C1AA5-3614-4AE2-A85C-B472B296977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632291" y="2734138"/>
            <a:ext cx="281354" cy="290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7ECAE9-9125-403B-8D68-370A71B8E19C}"/>
              </a:ext>
            </a:extLst>
          </p:cNvPr>
          <p:cNvSpPr txBox="1"/>
          <p:nvPr/>
        </p:nvSpPr>
        <p:spPr>
          <a:xfrm>
            <a:off x="3962400" y="950976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(5.327E19 POT)</a:t>
            </a:r>
          </a:p>
        </p:txBody>
      </p:sp>
    </p:spTree>
    <p:extLst>
      <p:ext uri="{BB962C8B-B14F-4D97-AF65-F5344CB8AC3E}">
        <p14:creationId xmlns:p14="http://schemas.microsoft.com/office/powerpoint/2010/main" val="31004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6FFBFB-E062-4685-BF20-74825322CD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500" dirty="0"/>
                  <a:t>Event Selection of Inclusive Charged-Current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3500" dirty="0"/>
                  <a:t> Interactions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6FFBFB-E062-4685-BF20-74825322C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610" t="-12174" r="-278" b="-2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4BC9A-AF4D-4078-9703-8A39F710E6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085" y="3531765"/>
                <a:ext cx="6272595" cy="302027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Achieved excellent cosmic-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rejection</a:t>
                </a:r>
              </a:p>
              <a:p>
                <a:pPr lvl="1"/>
                <a:r>
                  <a:rPr lang="en-US" sz="1900" dirty="0"/>
                  <a:t>Wire-Cell</a:t>
                </a:r>
                <a:r>
                  <a:rPr lang="en-US" sz="1900" baseline="30000" dirty="0"/>
                  <a:t>[1] </a:t>
                </a:r>
                <a:r>
                  <a:rPr lang="en-US" sz="1900" dirty="0"/>
                  <a:t>reconstruction: </a:t>
                </a:r>
                <a:r>
                  <a:rPr lang="en-US" sz="1900" dirty="0">
                    <a:solidFill>
                      <a:schemeClr val="bg1">
                        <a:lumMod val="65000"/>
                      </a:schemeClr>
                    </a:solidFill>
                  </a:rPr>
                  <a:t>arXiv:2101.05076</a:t>
                </a:r>
              </a:p>
              <a:p>
                <a:pPr lvl="1"/>
                <a:r>
                  <a:rPr lang="en-US" sz="1900" dirty="0"/>
                  <a:t>Generic-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1900" dirty="0"/>
                  <a:t> detection: </a:t>
                </a:r>
                <a:r>
                  <a:rPr lang="en-US" sz="1900" dirty="0">
                    <a:solidFill>
                      <a:schemeClr val="bg1">
                        <a:lumMod val="65000"/>
                      </a:schemeClr>
                    </a:solidFill>
                  </a:rPr>
                  <a:t>arXiv:2012.07928, arXiv:2011.01375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high-statistics</a:t>
                </a:r>
                <a:r>
                  <a:rPr lang="en-US" sz="2400" dirty="0">
                    <a:solidFill>
                      <a:schemeClr val="tx1"/>
                    </a:solidFill>
                  </a:rPr>
                  <a:t> event selection allows for high-precision multi-dimensional cross-section measurements</a:t>
                </a:r>
              </a:p>
              <a:p>
                <a:pPr lvl="1"/>
                <a:r>
                  <a:rPr lang="en-US" sz="1900" dirty="0">
                    <a:solidFill>
                      <a:schemeClr val="bg1">
                        <a:lumMod val="50000"/>
                      </a:schemeClr>
                    </a:solidFill>
                  </a:rPr>
                  <a:t>MICROBOONE-NOTE-1095-PUB</a:t>
                </a:r>
              </a:p>
              <a:p>
                <a:pPr lvl="1"/>
                <a:endParaRPr lang="en-US" sz="1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4BC9A-AF4D-4078-9703-8A39F710E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085" y="3531765"/>
                <a:ext cx="6272595" cy="3020276"/>
              </a:xfrm>
              <a:blipFill>
                <a:blip r:embed="rId5"/>
                <a:stretch>
                  <a:fillRect l="-1263" t="-2823" r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BDEA-3AF0-4812-BF83-DD6F1D78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AC30-B6D4-467D-BCB1-C06AF87D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Neutrino Telescopes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9674E-2A3F-4DCA-B3DD-2322CFCF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C4D6B2-BD87-4980-BB7D-2E9664783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9" y="5879690"/>
            <a:ext cx="2255571" cy="703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8D36703F-F319-4FDD-A857-5662C0369A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6205379"/>
                  </p:ext>
                </p:extLst>
              </p:nvPr>
            </p:nvGraphicFramePr>
            <p:xfrm>
              <a:off x="275303" y="1093292"/>
              <a:ext cx="6096000" cy="2221929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015410">
                      <a:extLst>
                        <a:ext uri="{9D8B030D-6E8A-4147-A177-3AD203B41FA5}">
                          <a16:colId xmlns:a16="http://schemas.microsoft.com/office/drawing/2014/main" val="3579493170"/>
                        </a:ext>
                      </a:extLst>
                    </a:gridCol>
                    <a:gridCol w="1282046">
                      <a:extLst>
                        <a:ext uri="{9D8B030D-6E8A-4147-A177-3AD203B41FA5}">
                          <a16:colId xmlns:a16="http://schemas.microsoft.com/office/drawing/2014/main" val="2448895152"/>
                        </a:ext>
                      </a:extLst>
                    </a:gridCol>
                    <a:gridCol w="1329179">
                      <a:extLst>
                        <a:ext uri="{9D8B030D-6E8A-4147-A177-3AD203B41FA5}">
                          <a16:colId xmlns:a16="http://schemas.microsoft.com/office/drawing/2014/main" val="717502438"/>
                        </a:ext>
                      </a:extLst>
                    </a:gridCol>
                    <a:gridCol w="1469365">
                      <a:extLst>
                        <a:ext uri="{9D8B030D-6E8A-4147-A177-3AD203B41FA5}">
                          <a16:colId xmlns:a16="http://schemas.microsoft.com/office/drawing/2014/main" val="35245044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Purity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Cosmic-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US" dirty="0"/>
                            <a:t> rejection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435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Trigger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5e-5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174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Generic-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en-US" dirty="0"/>
                            <a:t> detection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7e-6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3125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>
                              <a:solidFill>
                                <a:srgbClr val="0000FF"/>
                              </a:solidFill>
                            </a:rPr>
                            <a:t>CC</a:t>
                          </a:r>
                        </a:p>
                        <a:p>
                          <a:r>
                            <a:rPr lang="en-US" sz="1200" b="1" dirty="0">
                              <a:solidFill>
                                <a:srgbClr val="0000FF"/>
                              </a:solidFill>
                            </a:rPr>
                            <a:t>(Fully &amp; Partially Contained)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FF"/>
                              </a:solidFill>
                            </a:rPr>
                            <a:t>64%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FF"/>
                              </a:solidFill>
                            </a:rPr>
                            <a:t>93%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7e-7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954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8D36703F-F319-4FDD-A857-5662C0369A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6205379"/>
                  </p:ext>
                </p:extLst>
              </p:nvPr>
            </p:nvGraphicFramePr>
            <p:xfrm>
              <a:off x="275303" y="1093292"/>
              <a:ext cx="6096000" cy="2221929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015410">
                      <a:extLst>
                        <a:ext uri="{9D8B030D-6E8A-4147-A177-3AD203B41FA5}">
                          <a16:colId xmlns:a16="http://schemas.microsoft.com/office/drawing/2014/main" val="3579493170"/>
                        </a:ext>
                      </a:extLst>
                    </a:gridCol>
                    <a:gridCol w="1282046">
                      <a:extLst>
                        <a:ext uri="{9D8B030D-6E8A-4147-A177-3AD203B41FA5}">
                          <a16:colId xmlns:a16="http://schemas.microsoft.com/office/drawing/2014/main" val="2448895152"/>
                        </a:ext>
                      </a:extLst>
                    </a:gridCol>
                    <a:gridCol w="1329179">
                      <a:extLst>
                        <a:ext uri="{9D8B030D-6E8A-4147-A177-3AD203B41FA5}">
                          <a16:colId xmlns:a16="http://schemas.microsoft.com/office/drawing/2014/main" val="717502438"/>
                        </a:ext>
                      </a:extLst>
                    </a:gridCol>
                    <a:gridCol w="1469365">
                      <a:extLst>
                        <a:ext uri="{9D8B030D-6E8A-4147-A177-3AD203B41FA5}">
                          <a16:colId xmlns:a16="http://schemas.microsoft.com/office/drawing/2014/main" val="352450442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Purity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15353" t="-4762" r="-830" b="-25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1435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Trigger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5e-5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17463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162857" r="-203021" b="-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7e-6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312581"/>
                      </a:ext>
                    </a:extLst>
                  </a:tr>
                  <a:tr h="5709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293617" r="-203021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FF"/>
                              </a:solidFill>
                            </a:rPr>
                            <a:t>64%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FF"/>
                              </a:solidFill>
                            </a:rPr>
                            <a:t>93%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7e-7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9546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A93B49C-5788-490D-888E-7B3AE53FAE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9707" y="1256163"/>
            <a:ext cx="5624569" cy="456397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26AA24-C82A-448E-8374-17E4F0184540}"/>
              </a:ext>
            </a:extLst>
          </p:cNvPr>
          <p:cNvSpPr/>
          <p:nvPr/>
        </p:nvSpPr>
        <p:spPr>
          <a:xfrm>
            <a:off x="6862916" y="5732207"/>
            <a:ext cx="2910349" cy="658761"/>
          </a:xfrm>
          <a:prstGeom prst="roundRect">
            <a:avLst>
              <a:gd name="adj" fmla="val 6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97FCE-2F89-4AA4-80D6-17650DF8BD34}"/>
              </a:ext>
            </a:extLst>
          </p:cNvPr>
          <p:cNvSpPr txBox="1"/>
          <p:nvPr/>
        </p:nvSpPr>
        <p:spPr>
          <a:xfrm>
            <a:off x="6934200" y="952500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2B7065-0B96-4696-B3C1-2D1149F3C46C}"/>
                  </a:ext>
                </a:extLst>
              </p:cNvPr>
              <p:cNvSpPr txBox="1"/>
              <p:nvPr/>
            </p:nvSpPr>
            <p:spPr>
              <a:xfrm>
                <a:off x="7315200" y="6027175"/>
                <a:ext cx="2320413" cy="39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𝛎</m:t>
                          </m:r>
                        </m:sub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𝛍</m:t>
                          </m:r>
                        </m:sub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𝐡𝐚𝐝</m:t>
                          </m:r>
                        </m:sub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2B7065-0B96-4696-B3C1-2D1149F3C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6027175"/>
                <a:ext cx="2320413" cy="391839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5FAFFE0-1D63-459A-A08B-A4BB69AFBE64}"/>
              </a:ext>
            </a:extLst>
          </p:cNvPr>
          <p:cNvSpPr/>
          <p:nvPr/>
        </p:nvSpPr>
        <p:spPr>
          <a:xfrm>
            <a:off x="6844783" y="5682734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Calorimetric energy: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F815C0-4EF1-4D68-9DBE-188359F86A8E}"/>
                  </a:ext>
                </a:extLst>
              </p:cNvPr>
              <p:cNvSpPr txBox="1"/>
              <p:nvPr/>
            </p:nvSpPr>
            <p:spPr>
              <a:xfrm>
                <a:off x="9330812" y="2694039"/>
                <a:ext cx="2507619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Fully Contained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/>
                  <a:t>CC</a:t>
                </a:r>
              </a:p>
              <a:p>
                <a:r>
                  <a:rPr lang="en-US" b="1" dirty="0"/>
                  <a:t>MC: GENIE v3 (tuned) </a:t>
                </a:r>
                <a:r>
                  <a:rPr lang="en-US" b="1" baseline="30000" dirty="0"/>
                  <a:t>[2]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F815C0-4EF1-4D68-9DBE-188359F86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812" y="2694039"/>
                <a:ext cx="2507619" cy="668645"/>
              </a:xfrm>
              <a:prstGeom prst="rect">
                <a:avLst/>
              </a:prstGeom>
              <a:blipFill>
                <a:blip r:embed="rId12"/>
                <a:stretch>
                  <a:fillRect l="-2190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61E3ED9-7D9E-4292-B8C1-654AEA36CAA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9773265" y="5720576"/>
            <a:ext cx="352042" cy="341012"/>
          </a:xfrm>
          <a:prstGeom prst="curvedConnector3">
            <a:avLst/>
          </a:prstGeom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9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2F51EB0-B057-44A6-8CAC-94D274C719AC}"/>
              </a:ext>
            </a:extLst>
          </p:cNvPr>
          <p:cNvSpPr/>
          <p:nvPr/>
        </p:nvSpPr>
        <p:spPr>
          <a:xfrm>
            <a:off x="8537944" y="4111256"/>
            <a:ext cx="3654056" cy="2488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F5E643-F84C-40AD-A798-BC44098DE63E}"/>
              </a:ext>
            </a:extLst>
          </p:cNvPr>
          <p:cNvSpPr/>
          <p:nvPr/>
        </p:nvSpPr>
        <p:spPr>
          <a:xfrm>
            <a:off x="3427227" y="4118344"/>
            <a:ext cx="5057553" cy="2488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2A988F-CC70-4669-8E8D-1335125BEB37}"/>
              </a:ext>
            </a:extLst>
          </p:cNvPr>
          <p:cNvSpPr/>
          <p:nvPr/>
        </p:nvSpPr>
        <p:spPr>
          <a:xfrm>
            <a:off x="0" y="4114799"/>
            <a:ext cx="3359888" cy="2488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A73B11-EEB5-4B9A-BAD5-725493BE57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500" dirty="0"/>
                  <a:t>Validation of Neutrino Energy Modeling: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3500" b="1" i="0" smtClean="0"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</m:sSub>
                  </m:oMath>
                </a14:m>
                <a:r>
                  <a:rPr lang="en-US" sz="3500" b="1" dirty="0"/>
                  <a:t> </a:t>
                </a:r>
                <a:r>
                  <a:rPr lang="en-US" sz="3500" dirty="0"/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5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5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3500" b="1" i="0" smtClean="0"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sz="3500" b="1" i="0" smtClean="0"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endParaRPr lang="en-US" sz="35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A73B11-EEB5-4B9A-BAD5-725493BE5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10" t="-10435" b="-2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FD2FC-A6F1-41DF-A309-5BED011F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F62C-3A38-4E6D-814E-752E3505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Neutrino Telescopes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9CA1D-2800-40C9-A5F1-C1DA82F0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630BD0-C67A-4003-9F47-D22E6D61FE99}"/>
                  </a:ext>
                </a:extLst>
              </p:cNvPr>
              <p:cNvSpPr txBox="1"/>
              <p:nvPr/>
            </p:nvSpPr>
            <p:spPr>
              <a:xfrm>
                <a:off x="3746272" y="4163827"/>
                <a:ext cx="3809307" cy="1001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Conditional Covariance </a:t>
                </a:r>
                <a:r>
                  <a:rPr lang="en-US" sz="2000" b="1" baseline="30000" dirty="0">
                    <a:solidFill>
                      <a:srgbClr val="C00000"/>
                    </a:solidFill>
                  </a:rPr>
                  <a:t>[3]</a:t>
                </a:r>
              </a:p>
              <a:p>
                <a:endParaRPr lang="en-US" sz="6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𝑿𝑿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𝑿𝒀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𝒀𝑿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𝒀𝒀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630BD0-C67A-4003-9F47-D22E6D61F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272" y="4163827"/>
                <a:ext cx="3809307" cy="1001749"/>
              </a:xfrm>
              <a:prstGeom prst="rect">
                <a:avLst/>
              </a:prstGeom>
              <a:blipFill>
                <a:blip r:embed="rId4"/>
                <a:stretch>
                  <a:fillRect l="-1763" t="-3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D39A5-B42D-4960-A690-C7EADF3AAFD9}"/>
              </a:ext>
            </a:extLst>
          </p:cNvPr>
          <p:cNvGrpSpPr/>
          <p:nvPr/>
        </p:nvGrpSpPr>
        <p:grpSpPr>
          <a:xfrm>
            <a:off x="3765347" y="5361405"/>
            <a:ext cx="4619458" cy="954518"/>
            <a:chOff x="2738158" y="4266252"/>
            <a:chExt cx="4619458" cy="95451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440E029-9299-4D38-8E99-A4EBA8FC5936}"/>
                </a:ext>
              </a:extLst>
            </p:cNvPr>
            <p:cNvSpPr/>
            <p:nvPr/>
          </p:nvSpPr>
          <p:spPr>
            <a:xfrm>
              <a:off x="2738158" y="4296944"/>
              <a:ext cx="3619893" cy="923826"/>
            </a:xfrm>
            <a:prstGeom prst="roundRect">
              <a:avLst>
                <a:gd name="adj" fmla="val 725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469903F-D560-4CA5-8F05-AFDEE75F361B}"/>
                    </a:ext>
                  </a:extLst>
                </p:cNvPr>
                <p:cNvSpPr txBox="1"/>
                <p:nvPr/>
              </p:nvSpPr>
              <p:spPr>
                <a:xfrm>
                  <a:off x="2815982" y="4266252"/>
                  <a:ext cx="3553905" cy="918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𝑌𝑋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𝑋𝑋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b="0" dirty="0"/>
                </a:p>
                <a:p>
                  <a:endParaRPr lang="en-US" sz="8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𝒀𝒀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𝒀𝑿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𝑿𝑿</m:t>
                            </m:r>
                          </m:sub>
                          <m:sup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𝑿𝒀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469903F-D560-4CA5-8F05-AFDEE75F3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982" y="4266252"/>
                  <a:ext cx="3553905" cy="918649"/>
                </a:xfrm>
                <a:prstGeom prst="rect">
                  <a:avLst/>
                </a:prstGeom>
                <a:blipFill>
                  <a:blip r:embed="rId5"/>
                  <a:stretch>
                    <a:fillRect b="-4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00CFF2-4397-42F4-8178-DA6CF5C8D68E}"/>
                </a:ext>
              </a:extLst>
            </p:cNvPr>
            <p:cNvSpPr txBox="1"/>
            <p:nvPr/>
          </p:nvSpPr>
          <p:spPr>
            <a:xfrm>
              <a:off x="5666468" y="4751602"/>
              <a:ext cx="1691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(reduce </a:t>
              </a:r>
              <a:r>
                <a:rPr lang="en-US" dirty="0" err="1">
                  <a:solidFill>
                    <a:srgbClr val="0000FF"/>
                  </a:solidFill>
                </a:rPr>
                <a:t>uncer</a:t>
              </a:r>
              <a:r>
                <a:rPr lang="en-US" dirty="0">
                  <a:solidFill>
                    <a:srgbClr val="0000FF"/>
                  </a:solidFill>
                </a:rPr>
                <a:t>.)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D6B3B3-FCAA-4680-B6A1-5D9BF80F17AB}"/>
              </a:ext>
            </a:extLst>
          </p:cNvPr>
          <p:cNvGrpSpPr/>
          <p:nvPr/>
        </p:nvGrpSpPr>
        <p:grpSpPr>
          <a:xfrm>
            <a:off x="8821946" y="4659020"/>
            <a:ext cx="3460556" cy="1804736"/>
            <a:chOff x="6797842" y="4235117"/>
            <a:chExt cx="3460556" cy="18047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6C100A8-5067-4216-A160-F704463985B6}"/>
                    </a:ext>
                  </a:extLst>
                </p:cNvPr>
                <p:cNvSpPr txBox="1"/>
                <p:nvPr/>
              </p:nvSpPr>
              <p:spPr>
                <a:xfrm>
                  <a:off x="9174315" y="4495653"/>
                  <a:ext cx="1084083" cy="391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𝛍</m:t>
                            </m:r>
                          </m:sub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𝐫𝐞𝐜</m:t>
                            </m:r>
                          </m:sup>
                        </m:sSub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6C100A8-5067-4216-A160-F70446398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4315" y="4495653"/>
                  <a:ext cx="1084083" cy="391839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B9ACF09-56FF-4DBB-A20E-DE0DA4E656B0}"/>
                    </a:ext>
                  </a:extLst>
                </p:cNvPr>
                <p:cNvSpPr txBox="1"/>
                <p:nvPr/>
              </p:nvSpPr>
              <p:spPr>
                <a:xfrm>
                  <a:off x="9159380" y="5409734"/>
                  <a:ext cx="1084083" cy="376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𝐡𝐚𝐝</m:t>
                            </m:r>
                          </m:sub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𝐫𝐞𝐜</m:t>
                            </m:r>
                          </m:sup>
                        </m:sSub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B9ACF09-56FF-4DBB-A20E-DE0DA4E65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380" y="5409734"/>
                  <a:ext cx="1084083" cy="376129"/>
                </a:xfrm>
                <a:prstGeom prst="rect">
                  <a:avLst/>
                </a:prstGeom>
                <a:blipFill>
                  <a:blip r:embed="rId7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05DF56-170A-44D7-A28A-60BC0E7D2470}"/>
                </a:ext>
              </a:extLst>
            </p:cNvPr>
            <p:cNvGrpSpPr/>
            <p:nvPr/>
          </p:nvGrpSpPr>
          <p:grpSpPr>
            <a:xfrm>
              <a:off x="6809874" y="4235117"/>
              <a:ext cx="2622554" cy="1799580"/>
              <a:chOff x="178988" y="262842"/>
              <a:chExt cx="3551073" cy="2404215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A055D65-D65A-4325-82F4-D6549200F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419" y="1367734"/>
                <a:ext cx="1867062" cy="1287892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4E43D8E-CE3A-4BBC-AAE5-AECC884F51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988" y="289514"/>
                <a:ext cx="1889924" cy="106689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08D2314-3CD4-4458-A848-845AC53BA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80189" y="1356303"/>
                <a:ext cx="1630821" cy="1310754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74D3E1A-B27C-438B-9571-EBD3A6BED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3998" y="262842"/>
                <a:ext cx="1646063" cy="1097375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5C4569-F2AA-4CAA-A5C1-826E0522C4BF}"/>
                </a:ext>
              </a:extLst>
            </p:cNvPr>
            <p:cNvSpPr/>
            <p:nvPr/>
          </p:nvSpPr>
          <p:spPr>
            <a:xfrm>
              <a:off x="6797842" y="4247147"/>
              <a:ext cx="2610853" cy="17927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F0BC9A75-4A41-4AD5-ACBE-13A5EACB2B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559" y="1056443"/>
                <a:ext cx="10998194" cy="314341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Neutrino energy modeling is crucial to neutrino oscillation measurements </a:t>
                </a:r>
              </a:p>
              <a:p>
                <a:pPr lvl="1"/>
                <a:r>
                  <a:rPr lang="en-US" sz="2000" dirty="0"/>
                  <a:t>Search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</m:oMath>
                </a14:m>
                <a:r>
                  <a:rPr lang="en-US" sz="2000" dirty="0"/>
                  <a:t> low-energy excess at BNB </a:t>
                </a:r>
                <a:r>
                  <a:rPr lang="en-US" sz="2000" i="1" dirty="0"/>
                  <a:t>@ H. Wei, Feb 23</a:t>
                </a:r>
                <a:r>
                  <a:rPr lang="en-US" sz="2000" i="1" baseline="30000" dirty="0"/>
                  <a:t>rd</a:t>
                </a:r>
                <a:r>
                  <a:rPr lang="en-US" sz="2000" i="1" dirty="0"/>
                  <a:t> </a:t>
                </a:r>
              </a:p>
              <a:p>
                <a:r>
                  <a:rPr lang="en-US" sz="2400" dirty="0"/>
                  <a:t>Key challenge: understanding </a:t>
                </a:r>
                <a:r>
                  <a:rPr lang="en-US" sz="2400" b="1" dirty="0"/>
                  <a:t>𝝂-</a:t>
                </a:r>
                <a:r>
                  <a:rPr lang="en-US" sz="2400" b="1" dirty="0" err="1"/>
                  <a:t>Ar</a:t>
                </a:r>
                <a:r>
                  <a:rPr lang="en-US" sz="2400" b="1" dirty="0"/>
                  <a:t> </a:t>
                </a:r>
                <a:r>
                  <a:rPr lang="en-US" sz="2400" dirty="0"/>
                  <a:t>cross section as a function of energy</a:t>
                </a:r>
              </a:p>
              <a:p>
                <a:pPr lvl="1"/>
                <a:r>
                  <a:rPr lang="en-US" sz="2000" b="1" dirty="0" err="1"/>
                  <a:t>NuPRISM</a:t>
                </a:r>
                <a:r>
                  <a:rPr lang="en-US" sz="2000" dirty="0"/>
                  <a:t>: use a series of off-axis measurements to constrain cross-section modeling</a:t>
                </a:r>
                <a:endParaRPr lang="en-US" sz="2000" b="1" dirty="0">
                  <a:solidFill>
                    <a:srgbClr val="0000FF"/>
                  </a:solidFill>
                </a:endParaRPr>
              </a:p>
              <a:p>
                <a:r>
                  <a:rPr lang="en-US" sz="2400" b="1" dirty="0">
                    <a:solidFill>
                      <a:srgbClr val="0000FF"/>
                    </a:solidFill>
                  </a:rPr>
                  <a:t>A new idea based on the calorimetric energy reconstruction: validation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400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𝐡𝐚𝐝</m:t>
                        </m:r>
                      </m:sub>
                      <m:sup>
                        <m:r>
                          <a:rPr lang="en-US" sz="2400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 after applying constraints of the muon kinematics distribution</a:t>
                </a:r>
              </a:p>
              <a:p>
                <a:pPr lvl="1"/>
                <a:r>
                  <a:rPr lang="en-US" sz="2000" dirty="0"/>
                  <a:t>Common systematics (e.g., flux) are cancelled, providing a more stringent validation of cross-section modeling</a:t>
                </a:r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F0BC9A75-4A41-4AD5-ACBE-13A5EACB2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559" y="1056443"/>
                <a:ext cx="10998194" cy="3143418"/>
              </a:xfrm>
              <a:blipFill>
                <a:blip r:embed="rId12"/>
                <a:stretch>
                  <a:fillRect l="-720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1F431D4-FFA2-4964-BD0E-D54D80B7DADB}"/>
              </a:ext>
            </a:extLst>
          </p:cNvPr>
          <p:cNvGrpSpPr/>
          <p:nvPr/>
        </p:nvGrpSpPr>
        <p:grpSpPr>
          <a:xfrm>
            <a:off x="0" y="4168694"/>
            <a:ext cx="2162613" cy="2391595"/>
            <a:chOff x="319278" y="4114798"/>
            <a:chExt cx="2162613" cy="239159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08C6DFF-A04F-4DE4-B8F1-772F978B7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9278" y="4114798"/>
              <a:ext cx="2162613" cy="239159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E99D4D-6DE1-444A-AA05-B37A9ADCB173}"/>
                </a:ext>
              </a:extLst>
            </p:cNvPr>
            <p:cNvSpPr/>
            <p:nvPr/>
          </p:nvSpPr>
          <p:spPr>
            <a:xfrm>
              <a:off x="1945758" y="6188149"/>
              <a:ext cx="180753" cy="25518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3CCE3A2-2990-477F-BBFE-E40341132E5F}"/>
              </a:ext>
            </a:extLst>
          </p:cNvPr>
          <p:cNvSpPr txBox="1"/>
          <p:nvPr/>
        </p:nvSpPr>
        <p:spPr>
          <a:xfrm>
            <a:off x="8708067" y="4077266"/>
            <a:ext cx="328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Correlated statistical uncertainty with bootstrapping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1C57961-7AF2-49FF-8195-0C2E9F94BD1D}"/>
                  </a:ext>
                </a:extLst>
              </p:cNvPr>
              <p:cNvSpPr/>
              <p:nvPr/>
            </p:nvSpPr>
            <p:spPr>
              <a:xfrm>
                <a:off x="2194846" y="4211276"/>
                <a:ext cx="1132874" cy="391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1C57961-7AF2-49FF-8195-0C2E9F94B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46" y="4211276"/>
                <a:ext cx="1132874" cy="391839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C80ECF-FD12-4437-A170-E2CCDF9DF997}"/>
                  </a:ext>
                </a:extLst>
              </p:cNvPr>
              <p:cNvSpPr/>
              <p:nvPr/>
            </p:nvSpPr>
            <p:spPr>
              <a:xfrm>
                <a:off x="2163610" y="5912337"/>
                <a:ext cx="1156021" cy="370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𝐡𝐚𝐝</m:t>
                          </m:r>
                        </m:sub>
                        <m:sup>
                          <m:r>
                            <a:rPr lang="en-US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C80ECF-FD12-4437-A170-E2CCDF9DF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610" y="5912337"/>
                <a:ext cx="1156021" cy="370871"/>
              </a:xfrm>
              <a:prstGeom prst="rect">
                <a:avLst/>
              </a:prstGeom>
              <a:blipFill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96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F4C0-2F36-43D8-9F3C-35F9F2FF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Constraint with Conditional 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2707-7D02-4ABC-9D88-762B6F57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182" y="1419327"/>
            <a:ext cx="5452681" cy="1579859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Excess observed at low hadronic energy</a:t>
            </a:r>
          </a:p>
          <a:p>
            <a:pPr lvl="1"/>
            <a:r>
              <a:rPr lang="en-US" sz="1800" dirty="0"/>
              <a:t>Mis-modeling of missing energy in the hadron final states?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5A7B-0D07-4D0D-A9F7-99E97FED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B85EB-C995-4E87-B6F8-4CECD9E4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Neutrino Telescopes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BE06B-BF8A-4D7D-AB03-4E7B5AE0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5279C28-D927-4F5F-A5F2-2C1B193397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67733" y="3318822"/>
                <a:ext cx="6024267" cy="17160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ebdings" panose="05030102010509060703" pitchFamily="18" charset="2"/>
                  <a:buChar char="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b="1" dirty="0">
                    <a:solidFill>
                      <a:schemeClr val="bg1">
                        <a:lumMod val="85000"/>
                      </a:schemeClr>
                    </a:solidFill>
                  </a:rPr>
                  <a:t>No more excess at low hadronic energy after constraints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000" b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000" b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chemeClr val="bg1">
                        <a:lumMod val="8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sSubSup>
                      <m:sSubSupPr>
                        <m:ctrlPr>
                          <a:rPr lang="en-US" sz="20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2000" b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000" b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endParaRPr lang="en-US" sz="2000" b="1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lvl="1"/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Significant reduction in overall systematic uncertainties (20%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 5%)</a:t>
                </a:r>
              </a:p>
              <a:p>
                <a:pPr lvl="1"/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No sign of mis-modeling of the </a:t>
                </a:r>
                <a:r>
                  <a:rPr lang="en-US" sz="1800" b="1" dirty="0">
                    <a:solidFill>
                      <a:schemeClr val="bg1">
                        <a:lumMod val="85000"/>
                      </a:schemeClr>
                    </a:solidFill>
                  </a:rPr>
                  <a:t>hadron missing energy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5279C28-D927-4F5F-A5F2-2C1B19339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733" y="3318822"/>
                <a:ext cx="6024267" cy="1716014"/>
              </a:xfrm>
              <a:prstGeom prst="rect">
                <a:avLst/>
              </a:prstGeom>
              <a:blipFill>
                <a:blip r:embed="rId3"/>
                <a:stretch>
                  <a:fillRect l="-1215" t="-4255" r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1C7D4E3-2A24-48D8-AECE-63DA38964C2D}"/>
              </a:ext>
            </a:extLst>
          </p:cNvPr>
          <p:cNvGrpSpPr/>
          <p:nvPr/>
        </p:nvGrpSpPr>
        <p:grpSpPr>
          <a:xfrm>
            <a:off x="328785" y="1156334"/>
            <a:ext cx="6546741" cy="5368069"/>
            <a:chOff x="328785" y="1156334"/>
            <a:chExt cx="6546741" cy="5368069"/>
          </a:xfrm>
        </p:grpSpPr>
        <p:pic>
          <p:nvPicPr>
            <p:cNvPr id="14" name="Picture 13" descr="Chart&#10;&#10;Description automatically generated">
              <a:extLst>
                <a:ext uri="{FF2B5EF4-FFF2-40B4-BE49-F238E27FC236}">
                  <a16:creationId xmlns:a16="http://schemas.microsoft.com/office/drawing/2014/main" id="{27DA5107-124F-4F55-8DAE-2DCE8B0690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7" b="3436"/>
            <a:stretch/>
          </p:blipFill>
          <p:spPr>
            <a:xfrm>
              <a:off x="328785" y="1222579"/>
              <a:ext cx="5540388" cy="53018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68E24E5-E23D-43CC-932B-6B44A3EBA487}"/>
                    </a:ext>
                  </a:extLst>
                </p:cNvPr>
                <p:cNvSpPr txBox="1"/>
                <p:nvPr/>
              </p:nvSpPr>
              <p:spPr>
                <a:xfrm>
                  <a:off x="4195906" y="1626927"/>
                  <a:ext cx="917771" cy="325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(FC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a14:m>
                  <a:r>
                    <a:rPr lang="en-US" sz="1400" dirty="0"/>
                    <a:t>CC)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68E24E5-E23D-43CC-932B-6B44A3EBA4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906" y="1626927"/>
                  <a:ext cx="917771" cy="325089"/>
                </a:xfrm>
                <a:prstGeom prst="rect">
                  <a:avLst/>
                </a:prstGeom>
                <a:blipFill>
                  <a:blip r:embed="rId5"/>
                  <a:stretch>
                    <a:fillRect l="-1987" t="-1887"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928B0C-4075-4B2B-84A0-F639F6FD57F5}"/>
                </a:ext>
              </a:extLst>
            </p:cNvPr>
            <p:cNvSpPr txBox="1"/>
            <p:nvPr/>
          </p:nvSpPr>
          <p:spPr>
            <a:xfrm>
              <a:off x="1126422" y="1156334"/>
              <a:ext cx="4455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MicroBooNE Preliminary (5.327E19 POT)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FD851C-C3C5-44B7-B76D-8399D20E5C13}"/>
                </a:ext>
              </a:extLst>
            </p:cNvPr>
            <p:cNvSpPr txBox="1"/>
            <p:nvPr/>
          </p:nvSpPr>
          <p:spPr>
            <a:xfrm>
              <a:off x="2498651" y="2603123"/>
              <a:ext cx="2963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/>
                <a:t>Before Constraints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40FB8A-323B-40AE-91BE-347AA2378F3F}"/>
                </a:ext>
              </a:extLst>
            </p:cNvPr>
            <p:cNvSpPr txBox="1"/>
            <p:nvPr/>
          </p:nvSpPr>
          <p:spPr>
            <a:xfrm>
              <a:off x="5689822" y="2686299"/>
              <a:ext cx="1185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Overflow bin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12C1AA5-3614-4AE2-A85C-B472B29697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3529" y="3297664"/>
              <a:ext cx="281354" cy="290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073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F1ABC002-2CCC-4B7E-AEC3-09855FE05D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3" b="4142"/>
          <a:stretch/>
        </p:blipFill>
        <p:spPr>
          <a:xfrm>
            <a:off x="335918" y="1212113"/>
            <a:ext cx="5485279" cy="5241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9F4C0-2F36-43D8-9F3C-35F9F2FF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Constraint with Conditional 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2707-7D02-4ABC-9D88-762B6F57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183" y="1419325"/>
            <a:ext cx="5452681" cy="1579859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Excess observed at low hadronic energy</a:t>
            </a:r>
          </a:p>
          <a:p>
            <a:pPr lvl="1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Mis-modeling of missing energy in the hadron final states?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5A7B-0D07-4D0D-A9F7-99E97FED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B85EB-C995-4E87-B6F8-4CECD9E4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Neutrino Telescopes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BE06B-BF8A-4D7D-AB03-4E7B5AE0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5279C28-D927-4F5F-A5F2-2C1B193397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67733" y="3308192"/>
                <a:ext cx="6024267" cy="17160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ebdings" panose="05030102010509060703" pitchFamily="18" charset="2"/>
                  <a:buChar char="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b="1" dirty="0">
                    <a:solidFill>
                      <a:srgbClr val="0000FF"/>
                    </a:solidFill>
                  </a:rPr>
                  <a:t>No more excess at low hadronic energy after constraints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sSubSup>
                      <m:sSubSup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endParaRPr lang="en-US" sz="2000" b="1" dirty="0"/>
              </a:p>
              <a:p>
                <a:pPr lvl="1"/>
                <a:r>
                  <a:rPr lang="en-US" sz="1800" dirty="0"/>
                  <a:t>Significant reduction in overall systematic uncertainties (20%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/>
                  <a:t> 5%)</a:t>
                </a:r>
              </a:p>
              <a:p>
                <a:pPr lvl="1"/>
                <a:r>
                  <a:rPr lang="en-US" sz="1800" dirty="0">
                    <a:solidFill>
                      <a:schemeClr val="tx1"/>
                    </a:solidFill>
                  </a:rPr>
                  <a:t>No sign of mis-modeling of the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hadron missing energy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5279C28-D927-4F5F-A5F2-2C1B19339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733" y="3308192"/>
                <a:ext cx="6024267" cy="1716014"/>
              </a:xfrm>
              <a:prstGeom prst="rect">
                <a:avLst/>
              </a:prstGeom>
              <a:blipFill>
                <a:blip r:embed="rId4"/>
                <a:stretch>
                  <a:fillRect l="-1215" t="-4626" r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AA678E-C722-4E71-BB3F-391460CB4082}"/>
                  </a:ext>
                </a:extLst>
              </p:cNvPr>
              <p:cNvSpPr txBox="1"/>
              <p:nvPr/>
            </p:nvSpPr>
            <p:spPr>
              <a:xfrm>
                <a:off x="4195906" y="1626927"/>
                <a:ext cx="917771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(FC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1400" dirty="0"/>
                  <a:t>CC)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AA678E-C722-4E71-BB3F-391460CB4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906" y="1626927"/>
                <a:ext cx="917771" cy="325089"/>
              </a:xfrm>
              <a:prstGeom prst="rect">
                <a:avLst/>
              </a:prstGeom>
              <a:blipFill>
                <a:blip r:embed="rId5"/>
                <a:stretch>
                  <a:fillRect l="-1987" t="-188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7D40650-5403-463E-9C0C-282244DDC159}"/>
              </a:ext>
            </a:extLst>
          </p:cNvPr>
          <p:cNvSpPr txBox="1"/>
          <p:nvPr/>
        </p:nvSpPr>
        <p:spPr>
          <a:xfrm>
            <a:off x="1126422" y="1156334"/>
            <a:ext cx="445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 (5.327E19 POT)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18B6FA-7912-451D-9485-A778A138683B}"/>
              </a:ext>
            </a:extLst>
          </p:cNvPr>
          <p:cNvSpPr txBox="1"/>
          <p:nvPr/>
        </p:nvSpPr>
        <p:spPr>
          <a:xfrm>
            <a:off x="2498651" y="2603123"/>
            <a:ext cx="2963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After Constraints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A90CEE-C497-4166-972B-4CF8F08661F8}"/>
              </a:ext>
            </a:extLst>
          </p:cNvPr>
          <p:cNvSpPr txBox="1"/>
          <p:nvPr/>
        </p:nvSpPr>
        <p:spPr>
          <a:xfrm>
            <a:off x="5689822" y="2686299"/>
            <a:ext cx="1185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Overflow bin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4F8471-655C-4CF4-A225-484B6DDA8ED7}"/>
              </a:ext>
            </a:extLst>
          </p:cNvPr>
          <p:cNvCxnSpPr>
            <a:cxnSpLocks/>
          </p:cNvCxnSpPr>
          <p:nvPr/>
        </p:nvCxnSpPr>
        <p:spPr>
          <a:xfrm flipH="1">
            <a:off x="5493529" y="3297664"/>
            <a:ext cx="281354" cy="290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35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8A00-F936-471B-BE2D-C2627D13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Comparison in High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3BCCA-C5BC-44EA-AC4D-360367C8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559" y="6048462"/>
                <a:ext cx="10972800" cy="54031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High-statistics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CC allows for multi-dimensional cross-section measurements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3BCCA-C5BC-44EA-AC4D-360367C8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559" y="6048462"/>
                <a:ext cx="10972800" cy="540315"/>
              </a:xfrm>
              <a:blipFill>
                <a:blip r:embed="rId3"/>
                <a:stretch>
                  <a:fillRect l="-833" t="-14607" b="-14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4D1D6-E8CC-466A-9541-2988EB60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44D6-A1CB-4AD2-8ADC-C9671605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Neutrino Telescopes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FDCA-C396-42CC-89BC-79660DB5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41965A-5500-4879-B3D5-8087855E8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2" y="1028168"/>
            <a:ext cx="10976907" cy="439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473517-780B-430E-A8C3-339057BF69FD}"/>
              </a:ext>
            </a:extLst>
          </p:cNvPr>
          <p:cNvSpPr/>
          <p:nvPr/>
        </p:nvSpPr>
        <p:spPr>
          <a:xfrm>
            <a:off x="5073396" y="5280997"/>
            <a:ext cx="479502" cy="16726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3F40A7-BDB0-429E-8C08-186B59C82D4C}"/>
              </a:ext>
            </a:extLst>
          </p:cNvPr>
          <p:cNvSpPr/>
          <p:nvPr/>
        </p:nvSpPr>
        <p:spPr>
          <a:xfrm>
            <a:off x="10906441" y="5284644"/>
            <a:ext cx="479502" cy="16726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DD3C99-6923-4EFC-9FB7-1505A533B0D3}"/>
                  </a:ext>
                </a:extLst>
              </p:cNvPr>
              <p:cNvSpPr/>
              <p:nvPr/>
            </p:nvSpPr>
            <p:spPr>
              <a:xfrm>
                <a:off x="2027301" y="2614689"/>
                <a:ext cx="118211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1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3600" dirty="0"/>
                  <a:t>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DD3C99-6923-4EFC-9FB7-1505A533B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301" y="2614689"/>
                <a:ext cx="1182118" cy="646331"/>
              </a:xfrm>
              <a:prstGeom prst="rect">
                <a:avLst/>
              </a:prstGeom>
              <a:blipFill>
                <a:blip r:embed="rId5"/>
                <a:stretch>
                  <a:fillRect l="-16062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0BB22B-3F42-4583-9808-0895161AFA82}"/>
                  </a:ext>
                </a:extLst>
              </p:cNvPr>
              <p:cNvSpPr/>
              <p:nvPr/>
            </p:nvSpPr>
            <p:spPr>
              <a:xfrm>
                <a:off x="7885510" y="2609825"/>
                <a:ext cx="12462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1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3600" dirty="0"/>
                  <a:t>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0BB22B-3F42-4583-9808-0895161AF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510" y="2609825"/>
                <a:ext cx="1246239" cy="646331"/>
              </a:xfrm>
              <a:prstGeom prst="rect">
                <a:avLst/>
              </a:prstGeom>
              <a:blipFill>
                <a:blip r:embed="rId6"/>
                <a:stretch>
                  <a:fillRect l="-15196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F433128-CEB5-4399-A0A3-2DD8254BC357}"/>
              </a:ext>
            </a:extLst>
          </p:cNvPr>
          <p:cNvSpPr txBox="1"/>
          <p:nvPr/>
        </p:nvSpPr>
        <p:spPr>
          <a:xfrm>
            <a:off x="2097248" y="5525317"/>
            <a:ext cx="2097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Overall excess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89069-DD02-4930-A8D7-55726B4F66F1}"/>
              </a:ext>
            </a:extLst>
          </p:cNvPr>
          <p:cNvSpPr txBox="1"/>
          <p:nvPr/>
        </p:nvSpPr>
        <p:spPr>
          <a:xfrm>
            <a:off x="7120890" y="5505442"/>
            <a:ext cx="402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Deficit at muon forward angle</a:t>
            </a:r>
          </a:p>
        </p:txBody>
      </p:sp>
    </p:spTree>
    <p:extLst>
      <p:ext uri="{BB962C8B-B14F-4D97-AF65-F5344CB8AC3E}">
        <p14:creationId xmlns:p14="http://schemas.microsoft.com/office/powerpoint/2010/main" val="301082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5B7D-8DC9-4FF7-A7B7-660CC868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CA37E-0A36-40F1-BF89-5C708F27E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high-performance inclusive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/>
                  <a:t>CC selection (</a:t>
                </a:r>
                <a:r>
                  <a:rPr lang="en-US" b="1" dirty="0">
                    <a:solidFill>
                      <a:srgbClr val="0000FF"/>
                    </a:solidFill>
                  </a:rPr>
                  <a:t>93% purity, 64% efficiency</a:t>
                </a:r>
                <a:r>
                  <a:rPr lang="en-US" dirty="0"/>
                  <a:t>) has been achieved using Wire-Cell reconstruction at MicroBooNE</a:t>
                </a:r>
              </a:p>
              <a:p>
                <a:endParaRPr lang="en-US" sz="800" dirty="0"/>
              </a:p>
              <a:p>
                <a:r>
                  <a:rPr lang="en-US" dirty="0"/>
                  <a:t>New technique with conditional covariance matrix allows for more stringent validations of the </a:t>
                </a:r>
                <a:r>
                  <a:rPr lang="en-US" b="1" dirty="0">
                    <a:solidFill>
                      <a:srgbClr val="0000FF"/>
                    </a:solidFill>
                  </a:rPr>
                  <a:t>cross-section modeling </a:t>
                </a:r>
                <a:r>
                  <a:rPr lang="en-US" dirty="0"/>
                  <a:t>and </a:t>
                </a:r>
                <a:r>
                  <a:rPr lang="en-US" b="1" dirty="0">
                    <a:solidFill>
                      <a:srgbClr val="0000FF"/>
                    </a:solidFill>
                  </a:rPr>
                  <a:t>neutrino energy reconstruction</a:t>
                </a:r>
                <a:r>
                  <a:rPr lang="en-US" dirty="0"/>
                  <a:t> for (oscillation and cross section) measurements</a:t>
                </a:r>
              </a:p>
              <a:p>
                <a:pPr lvl="1"/>
                <a:r>
                  <a:rPr lang="en-US" dirty="0"/>
                  <a:t>Examination of hadronic energy distribution after constraining muon kinematics explains the observed low-hadronic-energy excess</a:t>
                </a:r>
              </a:p>
              <a:p>
                <a:endParaRPr lang="en-US" sz="800" dirty="0"/>
              </a:p>
              <a:p>
                <a:r>
                  <a:rPr lang="en-US" dirty="0"/>
                  <a:t>High-statistics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CC event selection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</a:rPr>
                  <a:t>225k expected for 1.2E21 POT</a:t>
                </a:r>
                <a:r>
                  <a:rPr lang="en-US" dirty="0"/>
                  <a:t>) for multi-dimensional differential cross-section measurements</a:t>
                </a:r>
              </a:p>
              <a:p>
                <a:pPr lvl="1"/>
                <a:r>
                  <a:rPr lang="en-US" dirty="0"/>
                  <a:t>Stay tuned for the nominal flux-averaged cross section (Wiener-SVD unfolding arXiv:1705.03568)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CA37E-0A36-40F1-BF89-5C708F27E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578" r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B8045-1848-4299-B6D8-003CFCF5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43C5-E7FF-44BD-81D9-776CDC87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Neutrino Telescopes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25D7-3914-4FAE-AD16-6B530F71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7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9683-EF6A-4D7D-A9A1-B5EDCEB2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E425-00F0-4B18-AC2A-8DE654A1C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[1]: Wire-Cell Software Package for LArTPC: </a:t>
            </a:r>
            <a:r>
              <a:rPr lang="en-US" dirty="0">
                <a:hlinkClick r:id="rId2"/>
              </a:rPr>
              <a:t>https://lar.bnl.gov/wire-cell/</a:t>
            </a:r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[2]: Neutrino Interaction Model and Uncertainties for MicroBooNE Analyses. </a:t>
            </a:r>
            <a:r>
              <a:rPr lang="en-US" u="sng" dirty="0">
                <a:hlinkClick r:id="rId3"/>
              </a:rPr>
              <a:t>MICROBOONE-NOTE-1074-PUB</a:t>
            </a:r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[3]: Eaton, Morris L. (1983). Multivariate Statistics: a Vector Space Approach. John Wiley and Sons. pp. 116–117. ISBN 0-471-02776-6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C4D5-B186-432F-9042-4796EF8A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D477-53A5-4757-951B-859694C8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Neutrino Telescopes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81518-C554-4678-99AD-F1FA5980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9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40E029-9299-4D38-8E99-A4EBA8FC5936}"/>
              </a:ext>
            </a:extLst>
          </p:cNvPr>
          <p:cNvSpPr/>
          <p:nvPr/>
        </p:nvSpPr>
        <p:spPr>
          <a:xfrm>
            <a:off x="7437749" y="3137994"/>
            <a:ext cx="3619893" cy="923826"/>
          </a:xfrm>
          <a:prstGeom prst="roundRect">
            <a:avLst>
              <a:gd name="adj" fmla="val 725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A73B11-EEB5-4B9A-BAD5-725493BE57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500" dirty="0"/>
                  <a:t>Validation of Neutrino Energy Modeling: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3500" b="1" i="0" smtClean="0"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</m:sSub>
                  </m:oMath>
                </a14:m>
                <a:r>
                  <a:rPr lang="en-US" sz="3500" b="1" dirty="0"/>
                  <a:t> </a:t>
                </a:r>
                <a:r>
                  <a:rPr lang="en-US" sz="3500" dirty="0"/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5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5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3500" b="1" i="0" smtClean="0"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sz="3500" b="1" i="0" smtClean="0"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endParaRPr lang="en-US" sz="35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A73B11-EEB5-4B9A-BAD5-725493BE5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10" t="-10435" b="-2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FD2FC-A6F1-41DF-A309-5BED011F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F62C-3A38-4E6D-814E-752E3505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Neutrino Telescopes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9CA1D-2800-40C9-A5F1-C1DA82F0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630BD0-C67A-4003-9F47-D22E6D61FE99}"/>
                  </a:ext>
                </a:extLst>
              </p:cNvPr>
              <p:cNvSpPr txBox="1"/>
              <p:nvPr/>
            </p:nvSpPr>
            <p:spPr>
              <a:xfrm>
                <a:off x="6589336" y="1016590"/>
                <a:ext cx="5382705" cy="1325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Conditional Covariance </a:t>
                </a:r>
                <a:r>
                  <a:rPr lang="en-US" sz="2800" b="1" baseline="30000" dirty="0">
                    <a:solidFill>
                      <a:srgbClr val="C00000"/>
                    </a:solidFill>
                  </a:rPr>
                  <a:t>[3]</a:t>
                </a:r>
              </a:p>
              <a:p>
                <a:endParaRPr lang="en-US" sz="8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𝑿𝑿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𝑿𝒀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𝒀𝑿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𝒀𝒀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630BD0-C67A-4003-9F47-D22E6D61F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336" y="1016590"/>
                <a:ext cx="5382705" cy="1325427"/>
              </a:xfrm>
              <a:prstGeom prst="rect">
                <a:avLst/>
              </a:prstGeom>
              <a:blipFill>
                <a:blip r:embed="rId4"/>
                <a:stretch>
                  <a:fillRect l="-2378" t="-4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CC9BFA-7435-4FC8-BD99-3D2294D6A055}"/>
                  </a:ext>
                </a:extLst>
              </p:cNvPr>
              <p:cNvSpPr txBox="1"/>
              <p:nvPr/>
            </p:nvSpPr>
            <p:spPr>
              <a:xfrm>
                <a:off x="6693031" y="2384977"/>
                <a:ext cx="49584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000" dirty="0"/>
                  <a:t> are jointly normally distributed, given measurements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CC9BFA-7435-4FC8-BD99-3D2294D6A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031" y="2384977"/>
                <a:ext cx="4958499" cy="707886"/>
              </a:xfrm>
              <a:prstGeom prst="rect">
                <a:avLst/>
              </a:prstGeom>
              <a:blipFill>
                <a:blip r:embed="rId5"/>
                <a:stretch>
                  <a:fillRect l="-1107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69903F-D560-4CA5-8F05-AFDEE75F361B}"/>
                  </a:ext>
                </a:extLst>
              </p:cNvPr>
              <p:cNvSpPr txBox="1"/>
              <p:nvPr/>
            </p:nvSpPr>
            <p:spPr>
              <a:xfrm>
                <a:off x="7494309" y="3128567"/>
                <a:ext cx="3553905" cy="918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endParaRPr lang="en-US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𝒀𝒀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𝒀𝑿</m:t>
                          </m:r>
                        </m:sub>
                      </m:sSub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𝑿𝑿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𝑿𝒀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69903F-D560-4CA5-8F05-AFDEE75F3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309" y="3128567"/>
                <a:ext cx="3553905" cy="918649"/>
              </a:xfrm>
              <a:prstGeom prst="rect">
                <a:avLst/>
              </a:prstGeom>
              <a:blipFill>
                <a:blip r:embed="rId6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3CCE3A2-2990-477F-BBFE-E40341132E5F}"/>
              </a:ext>
            </a:extLst>
          </p:cNvPr>
          <p:cNvSpPr txBox="1"/>
          <p:nvPr/>
        </p:nvSpPr>
        <p:spPr>
          <a:xfrm>
            <a:off x="9901041" y="4534464"/>
            <a:ext cx="2187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Correlated statistical uncertainty with bootstrapping method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00CFF2-4397-42F4-8178-DA6CF5C8D68E}"/>
              </a:ext>
            </a:extLst>
          </p:cNvPr>
          <p:cNvSpPr txBox="1"/>
          <p:nvPr/>
        </p:nvSpPr>
        <p:spPr>
          <a:xfrm>
            <a:off x="10589342" y="3635182"/>
            <a:ext cx="16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(reduce </a:t>
            </a:r>
            <a:r>
              <a:rPr lang="en-US" dirty="0" err="1">
                <a:solidFill>
                  <a:srgbClr val="0000FF"/>
                </a:solidFill>
              </a:rPr>
              <a:t>uncer</a:t>
            </a:r>
            <a:r>
              <a:rPr lang="en-US" dirty="0">
                <a:solidFill>
                  <a:srgbClr val="0000FF"/>
                </a:solidFill>
              </a:rPr>
              <a:t>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ED8EC8E8-A423-4EF5-A332-0666844DD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559" y="1056443"/>
                <a:ext cx="5788241" cy="540650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</a:rPr>
                  <a:t>Neutrino energy modeling is crucial to neutrino oscillation measurements </a:t>
                </a:r>
              </a:p>
              <a:p>
                <a:pPr lvl="1"/>
                <a:r>
                  <a:rPr lang="en-US" sz="2100" dirty="0"/>
                  <a:t>Search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2100" b="1" i="0" dirty="0" smtClean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</m:oMath>
                </a14:m>
                <a:r>
                  <a:rPr lang="en-US" sz="2100" dirty="0"/>
                  <a:t> low-energy excess at BNB </a:t>
                </a:r>
                <a:r>
                  <a:rPr lang="en-US" sz="2100" i="1" dirty="0"/>
                  <a:t>@ H. Wei, Feb 23</a:t>
                </a:r>
                <a:r>
                  <a:rPr lang="en-US" sz="2100" i="1" baseline="30000" dirty="0"/>
                  <a:t>rd</a:t>
                </a:r>
                <a:r>
                  <a:rPr lang="en-US" sz="2100" i="1" dirty="0"/>
                  <a:t> </a:t>
                </a:r>
              </a:p>
              <a:p>
                <a:r>
                  <a:rPr lang="en-US" sz="2600" dirty="0"/>
                  <a:t>Key challenge: understanding </a:t>
                </a:r>
                <a:r>
                  <a:rPr lang="en-US" sz="2600" b="1" dirty="0"/>
                  <a:t>𝝂-</a:t>
                </a:r>
                <a:r>
                  <a:rPr lang="en-US" sz="2600" b="1" dirty="0" err="1"/>
                  <a:t>Ar</a:t>
                </a:r>
                <a:r>
                  <a:rPr lang="en-US" sz="2600" b="1" dirty="0"/>
                  <a:t> </a:t>
                </a:r>
                <a:r>
                  <a:rPr lang="en-US" sz="2600" dirty="0"/>
                  <a:t>cross section </a:t>
                </a:r>
              </a:p>
              <a:p>
                <a:pPr lvl="1"/>
                <a:r>
                  <a:rPr lang="en-US" sz="2200" dirty="0"/>
                  <a:t>Lack of mono-energetic neutrino beam</a:t>
                </a:r>
              </a:p>
              <a:p>
                <a:pPr lvl="1"/>
                <a:r>
                  <a:rPr lang="en-US" sz="2100" b="1" dirty="0" err="1"/>
                  <a:t>NuPRISM</a:t>
                </a:r>
                <a:r>
                  <a:rPr lang="en-US" sz="2100" dirty="0"/>
                  <a:t>: use a series of off-axis measurements to constrain cross-section modeling</a:t>
                </a:r>
              </a:p>
              <a:p>
                <a:r>
                  <a:rPr lang="en-US" sz="2600" b="1" dirty="0">
                    <a:solidFill>
                      <a:srgbClr val="0000FF"/>
                    </a:solidFill>
                  </a:rPr>
                  <a:t>A new idea based on the calorimetric energy reconstruction: validation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1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600" b="1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𝐡𝐚𝐝</m:t>
                        </m:r>
                      </m:sub>
                      <m:sup>
                        <m:r>
                          <a:rPr lang="en-US" sz="2600" b="1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2600" b="1" dirty="0">
                    <a:solidFill>
                      <a:srgbClr val="0000FF"/>
                    </a:solidFill>
                  </a:rPr>
                  <a:t> after applying constraints of the muon kinematics distribution</a:t>
                </a:r>
              </a:p>
              <a:p>
                <a:pPr lvl="1"/>
                <a:r>
                  <a:rPr lang="en-US" sz="2100" dirty="0"/>
                  <a:t>Common systematics (e.g., flux) are cancelled, providing a more stringent validation of cross-section modeling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ED8EC8E8-A423-4EF5-A332-0666844DD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559" y="1056443"/>
                <a:ext cx="5788241" cy="5406501"/>
              </a:xfrm>
              <a:blipFill>
                <a:blip r:embed="rId7"/>
                <a:stretch>
                  <a:fillRect l="-1368" t="-1578" r="-1368" b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0D6B3B3-FCAA-4680-B6A1-5D9BF80F17AB}"/>
              </a:ext>
            </a:extLst>
          </p:cNvPr>
          <p:cNvGrpSpPr/>
          <p:nvPr/>
        </p:nvGrpSpPr>
        <p:grpSpPr>
          <a:xfrm>
            <a:off x="7014411" y="4223085"/>
            <a:ext cx="2634586" cy="2311054"/>
            <a:chOff x="6797842" y="4235117"/>
            <a:chExt cx="2634586" cy="2311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6C100A8-5067-4216-A160-F704463985B6}"/>
                    </a:ext>
                  </a:extLst>
                </p:cNvPr>
                <p:cNvSpPr txBox="1"/>
                <p:nvPr/>
              </p:nvSpPr>
              <p:spPr>
                <a:xfrm rot="2230998">
                  <a:off x="7100967" y="6154332"/>
                  <a:ext cx="1084083" cy="391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𝛍</m:t>
                            </m:r>
                          </m:sub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𝐫𝐞𝐜</m:t>
                            </m:r>
                          </m:sup>
                        </m:sSub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6C100A8-5067-4216-A160-F70446398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30998">
                  <a:off x="7100967" y="6154332"/>
                  <a:ext cx="1084083" cy="39183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B9ACF09-56FF-4DBB-A20E-DE0DA4E656B0}"/>
                    </a:ext>
                  </a:extLst>
                </p:cNvPr>
                <p:cNvSpPr txBox="1"/>
                <p:nvPr/>
              </p:nvSpPr>
              <p:spPr>
                <a:xfrm rot="2230998">
                  <a:off x="8340674" y="6132748"/>
                  <a:ext cx="1084083" cy="376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𝐡𝐚𝐝</m:t>
                            </m:r>
                          </m:sub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𝐫𝐞𝐜</m:t>
                            </m:r>
                          </m:sup>
                        </m:sSub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B9ACF09-56FF-4DBB-A20E-DE0DA4E65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30998">
                  <a:off x="8340674" y="6132748"/>
                  <a:ext cx="1084083" cy="37612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05DF56-170A-44D7-A28A-60BC0E7D2470}"/>
                </a:ext>
              </a:extLst>
            </p:cNvPr>
            <p:cNvGrpSpPr/>
            <p:nvPr/>
          </p:nvGrpSpPr>
          <p:grpSpPr>
            <a:xfrm>
              <a:off x="6809874" y="4235117"/>
              <a:ext cx="2622554" cy="1799580"/>
              <a:chOff x="178988" y="262842"/>
              <a:chExt cx="3551073" cy="2404215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A055D65-D65A-4325-82F4-D6549200F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0419" y="1367734"/>
                <a:ext cx="1867062" cy="1287892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4E43D8E-CE3A-4BBC-AAE5-AECC884F51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8988" y="289514"/>
                <a:ext cx="1889924" cy="106689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08D2314-3CD4-4458-A848-845AC53BA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0189" y="1356303"/>
                <a:ext cx="1630821" cy="1310754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74D3E1A-B27C-438B-9571-EBD3A6BED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83998" y="262842"/>
                <a:ext cx="1646063" cy="1097375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5C4569-F2AA-4CAA-A5C1-826E0522C4BF}"/>
                </a:ext>
              </a:extLst>
            </p:cNvPr>
            <p:cNvSpPr/>
            <p:nvPr/>
          </p:nvSpPr>
          <p:spPr>
            <a:xfrm>
              <a:off x="6797842" y="4247147"/>
              <a:ext cx="2610853" cy="17927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63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template-v2-16to9.potx" id="{1F50697D-49AD-41D8-9E9D-E7216308259B}" vid="{5B3B034A-8418-4C69-B4E0-CC9CC1EA9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93C50077B73F4081A727CE26F7297D" ma:contentTypeVersion="7" ma:contentTypeDescription="Create a new document." ma:contentTypeScope="" ma:versionID="71011073bd7086584b3b5f8c3af73928">
  <xsd:schema xmlns:xsd="http://www.w3.org/2001/XMLSchema" xmlns:xs="http://www.w3.org/2001/XMLSchema" xmlns:p="http://schemas.microsoft.com/office/2006/metadata/properties" xmlns:ns3="d198decf-2ff7-46b8-bd1c-477e40bd1f45" targetNamespace="http://schemas.microsoft.com/office/2006/metadata/properties" ma:root="true" ma:fieldsID="78d90dcad2b1c55f8cdff3707da50206" ns3:_="">
    <xsd:import namespace="d198decf-2ff7-46b8-bd1c-477e40bd1f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8decf-2ff7-46b8-bd1c-477e40bd1f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063A94-350B-4FD1-AA1B-83B127072C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8decf-2ff7-46b8-bd1c-477e40bd1f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852FCA-CB25-4A57-9C10-E35F1C0184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DA2A2E-94EE-442F-ADCB-A346CFFA54F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198decf-2ff7-46b8-bd1c-477e40bd1f4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powerpoint-template-v2-16to9</Template>
  <TotalTime>1156</TotalTime>
  <Words>1061</Words>
  <Application>Microsoft Office PowerPoint</Application>
  <PresentationFormat>Widescreen</PresentationFormat>
  <Paragraphs>179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Webdings</vt:lpstr>
      <vt:lpstr>Office Theme</vt:lpstr>
      <vt:lpstr>Measurements and Model Validations of Inclusive ν_μCC Events with the Wire-Cell Reconstruction at MicroBooNE </vt:lpstr>
      <vt:lpstr>Event Selection of Inclusive Charged-Current ν_μ Interactions</vt:lpstr>
      <vt:lpstr>Validation of Neutrino Energy Modeling: E_ν to E_ν^rec</vt:lpstr>
      <vt:lpstr>Model Constraint with Conditional Covariance</vt:lpstr>
      <vt:lpstr>Model Constraint with Conditional Covariance</vt:lpstr>
      <vt:lpstr>Model Comparison in High Dimension</vt:lpstr>
      <vt:lpstr>Summary</vt:lpstr>
      <vt:lpstr>References</vt:lpstr>
      <vt:lpstr>Validation of Neutrino Energy Modeling: E_ν to E_ν^rec</vt:lpstr>
      <vt:lpstr>Model Constraint with Conditional Covariance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Measurements and Model Validations with Wire-Cell inclusive ν_μCC Events at MicroBooNE</dc:title>
  <dc:creator>Gu, Wenqiang</dc:creator>
  <cp:lastModifiedBy>Gu, Wenqiang</cp:lastModifiedBy>
  <cp:revision>14</cp:revision>
  <dcterms:created xsi:type="dcterms:W3CDTF">2021-02-16T03:00:52Z</dcterms:created>
  <dcterms:modified xsi:type="dcterms:W3CDTF">2021-05-25T18:58:34Z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0x010100AE93C50077B73F4081A727CE26F7297D</vt:lpwstr>
  </property>
</Properties>
</file>