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EDFF"/>
    <a:srgbClr val="9D9D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7BD3C-8129-4F9D-8F0B-B0DEA9852D13}" v="1305" dt="2021-05-26T13:09:49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20" d="100"/>
          <a:sy n="20" d="100"/>
        </p:scale>
        <p:origin x="24" y="-12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, Wenqiang" userId="251612ec-f89a-4676-a250-49ffc40b1583" providerId="ADAL" clId="{BDC7BD3C-8129-4F9D-8F0B-B0DEA9852D13}"/>
    <pc:docChg chg="undo redo custSel addSld delSld modSld sldOrd">
      <pc:chgData name="Gu, Wenqiang" userId="251612ec-f89a-4676-a250-49ffc40b1583" providerId="ADAL" clId="{BDC7BD3C-8129-4F9D-8F0B-B0DEA9852D13}" dt="2021-05-26T13:13:10.018" v="4694" actId="1036"/>
      <pc:docMkLst>
        <pc:docMk/>
      </pc:docMkLst>
      <pc:sldChg chg="addSp delSp modSp del mod">
        <pc:chgData name="Gu, Wenqiang" userId="251612ec-f89a-4676-a250-49ffc40b1583" providerId="ADAL" clId="{BDC7BD3C-8129-4F9D-8F0B-B0DEA9852D13}" dt="2021-05-25T18:40:20.510" v="2056" actId="47"/>
        <pc:sldMkLst>
          <pc:docMk/>
          <pc:sldMk cId="3724421976" sldId="256"/>
        </pc:sldMkLst>
        <pc:spChg chg="add mod topLvl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2" creationId="{BE39EDA4-1F26-4478-B13D-E7C454020546}"/>
          </ac:spMkLst>
        </pc:spChg>
        <pc:spChg chg="add del mod">
          <ac:chgData name="Gu, Wenqiang" userId="251612ec-f89a-4676-a250-49ffc40b1583" providerId="ADAL" clId="{BDC7BD3C-8129-4F9D-8F0B-B0DEA9852D13}" dt="2021-05-25T14:28:34.733" v="25" actId="478"/>
          <ac:spMkLst>
            <pc:docMk/>
            <pc:sldMk cId="3724421976" sldId="256"/>
            <ac:spMk id="3" creationId="{758E4523-D123-4DC0-B0B5-9735014F436F}"/>
          </ac:spMkLst>
        </pc:spChg>
        <pc:spChg chg="mod ord">
          <ac:chgData name="Gu, Wenqiang" userId="251612ec-f89a-4676-a250-49ffc40b1583" providerId="ADAL" clId="{BDC7BD3C-8129-4F9D-8F0B-B0DEA9852D13}" dt="2021-05-25T17:16:06.725" v="1344" actId="167"/>
          <ac:spMkLst>
            <pc:docMk/>
            <pc:sldMk cId="3724421976" sldId="256"/>
            <ac:spMk id="4" creationId="{8DECF07E-4BFE-4490-AF22-DEF0D53128DB}"/>
          </ac:spMkLst>
        </pc:spChg>
        <pc:spChg chg="add del mod">
          <ac:chgData name="Gu, Wenqiang" userId="251612ec-f89a-4676-a250-49ffc40b1583" providerId="ADAL" clId="{BDC7BD3C-8129-4F9D-8F0B-B0DEA9852D13}" dt="2021-05-25T14:32:28.866" v="80" actId="478"/>
          <ac:spMkLst>
            <pc:docMk/>
            <pc:sldMk cId="3724421976" sldId="256"/>
            <ac:spMk id="5" creationId="{B58CB61D-B8F4-41FD-BAC4-964CDFCBBA0C}"/>
          </ac:spMkLst>
        </pc:spChg>
        <pc:spChg chg="add mod topLvl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" creationId="{02AFDB9A-61F0-4E45-89AB-DD98AF6D3D36}"/>
          </ac:spMkLst>
        </pc:spChg>
        <pc:spChg chg="add mod topLvl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" creationId="{9B5F1D1A-D29F-454D-9B57-694E70AD5426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1" creationId="{4A7475F8-A8EC-4ED6-8C52-B22DCD56F858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3" creationId="{7F544B76-9E60-4385-A5B0-91B686A8120B}"/>
          </ac:spMkLst>
        </pc:spChg>
        <pc:spChg chg="add del mod">
          <ac:chgData name="Gu, Wenqiang" userId="251612ec-f89a-4676-a250-49ffc40b1583" providerId="ADAL" clId="{BDC7BD3C-8129-4F9D-8F0B-B0DEA9852D13}" dt="2021-05-25T17:06:35.034" v="1272"/>
          <ac:spMkLst>
            <pc:docMk/>
            <pc:sldMk cId="3724421976" sldId="256"/>
            <ac:spMk id="14" creationId="{8C19F857-831F-4D0C-8BEF-7FF0E75B8B97}"/>
          </ac:spMkLst>
        </pc:spChg>
        <pc:spChg chg="add mod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15" creationId="{5A151A4B-309D-448F-83F5-0E078C989523}"/>
          </ac:spMkLst>
        </pc:spChg>
        <pc:spChg chg="add mod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16" creationId="{1C488917-6E73-413C-A2D6-8A665646A7B5}"/>
          </ac:spMkLst>
        </pc:spChg>
        <pc:spChg chg="add mod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17" creationId="{9497F547-301C-466A-AA38-28A7F49D9B06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8" creationId="{21E5587E-2637-4528-9449-D8056259A9F5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9" creationId="{9AC3B1B6-3B9F-4DF3-A155-8C300C2F09F3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20" creationId="{AEFE14A9-6FEA-4D9B-AD3F-EA82654AF3F9}"/>
          </ac:spMkLst>
        </pc:spChg>
        <pc:spChg chg="add del mod">
          <ac:chgData name="Gu, Wenqiang" userId="251612ec-f89a-4676-a250-49ffc40b1583" providerId="ADAL" clId="{BDC7BD3C-8129-4F9D-8F0B-B0DEA9852D13}" dt="2021-05-25T15:46:46.859" v="1204" actId="21"/>
          <ac:spMkLst>
            <pc:docMk/>
            <pc:sldMk cId="3724421976" sldId="256"/>
            <ac:spMk id="21" creationId="{FF75BA48-ED11-4DD4-992A-03C3BE63A867}"/>
          </ac:spMkLst>
        </pc:spChg>
        <pc:spChg chg="add del mod">
          <ac:chgData name="Gu, Wenqiang" userId="251612ec-f89a-4676-a250-49ffc40b1583" providerId="ADAL" clId="{BDC7BD3C-8129-4F9D-8F0B-B0DEA9852D13}" dt="2021-05-25T15:46:46.859" v="1204" actId="21"/>
          <ac:spMkLst>
            <pc:docMk/>
            <pc:sldMk cId="3724421976" sldId="256"/>
            <ac:spMk id="22" creationId="{A155E91F-2274-459B-8271-D9F83EA695BD}"/>
          </ac:spMkLst>
        </pc:spChg>
        <pc:spChg chg="add del mod">
          <ac:chgData name="Gu, Wenqiang" userId="251612ec-f89a-4676-a250-49ffc40b1583" providerId="ADAL" clId="{BDC7BD3C-8129-4F9D-8F0B-B0DEA9852D13}" dt="2021-05-25T15:46:46.859" v="1204" actId="21"/>
          <ac:spMkLst>
            <pc:docMk/>
            <pc:sldMk cId="3724421976" sldId="256"/>
            <ac:spMk id="23" creationId="{9E8BB45B-8D14-44D3-ACBA-65B190E7B88C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6" creationId="{62294726-4590-4680-A11C-8488356A33B9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7" creationId="{91805990-18CF-4412-A3C5-0D3A174A65C0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8" creationId="{289E946D-4347-4327-886E-0D435EC32034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9" creationId="{68A4226E-0D6B-42FD-8672-9AF1F4261331}"/>
          </ac:spMkLst>
        </pc:spChg>
        <pc:spChg chg="add del mod">
          <ac:chgData name="Gu, Wenqiang" userId="251612ec-f89a-4676-a250-49ffc40b1583" providerId="ADAL" clId="{BDC7BD3C-8129-4F9D-8F0B-B0DEA9852D13}" dt="2021-05-25T15:43:46.397" v="1168" actId="478"/>
          <ac:spMkLst>
            <pc:docMk/>
            <pc:sldMk cId="3724421976" sldId="256"/>
            <ac:spMk id="33" creationId="{7CF5F792-254E-4B61-9FFA-63E0EE3CE972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6" creationId="{E01C6811-FB94-4BC9-AA12-43D1BBB968B2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7" creationId="{6E53F7F3-562F-4EA2-A39E-73C0405F17DC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8" creationId="{D3A68B01-5C1E-4A07-AF96-9D751122C6E9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9" creationId="{DB041371-565E-4910-93CA-0AE8E5822CE0}"/>
          </ac:spMkLst>
        </pc:spChg>
        <pc:spChg chg="mod topLvl">
          <ac:chgData name="Gu, Wenqiang" userId="251612ec-f89a-4676-a250-49ffc40b1583" providerId="ADAL" clId="{BDC7BD3C-8129-4F9D-8F0B-B0DEA9852D13}" dt="2021-05-25T17:40:55.846" v="1387" actId="20577"/>
          <ac:spMkLst>
            <pc:docMk/>
            <pc:sldMk cId="3724421976" sldId="256"/>
            <ac:spMk id="40" creationId="{2F5EA0A2-C5AC-4002-B389-AEB9754B146F}"/>
          </ac:spMkLst>
        </pc:spChg>
        <pc:spChg chg="add mod">
          <ac:chgData name="Gu, Wenqiang" userId="251612ec-f89a-4676-a250-49ffc40b1583" providerId="ADAL" clId="{BDC7BD3C-8129-4F9D-8F0B-B0DEA9852D13}" dt="2021-05-25T17:40:42.329" v="1383" actId="20577"/>
          <ac:spMkLst>
            <pc:docMk/>
            <pc:sldMk cId="3724421976" sldId="256"/>
            <ac:spMk id="46" creationId="{9D425158-B5F3-440C-B623-706D3EA64C13}"/>
          </ac:spMkLst>
        </pc:spChg>
        <pc:spChg chg="add del mod">
          <ac:chgData name="Gu, Wenqiang" userId="251612ec-f89a-4676-a250-49ffc40b1583" providerId="ADAL" clId="{BDC7BD3C-8129-4F9D-8F0B-B0DEA9852D13}" dt="2021-05-25T15:15:34.802" v="692" actId="478"/>
          <ac:spMkLst>
            <pc:docMk/>
            <pc:sldMk cId="3724421976" sldId="256"/>
            <ac:spMk id="49" creationId="{2C41F8D1-BD07-4222-81C3-B973590CC469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50" creationId="{241AFA6C-EB4F-4F81-9A57-71141E4E155A}"/>
          </ac:spMkLst>
        </pc:spChg>
        <pc:spChg chg="add mod">
          <ac:chgData name="Gu, Wenqiang" userId="251612ec-f89a-4676-a250-49ffc40b1583" providerId="ADAL" clId="{BDC7BD3C-8129-4F9D-8F0B-B0DEA9852D13}" dt="2021-05-25T15:38:24.257" v="1106" actId="14100"/>
          <ac:spMkLst>
            <pc:docMk/>
            <pc:sldMk cId="3724421976" sldId="256"/>
            <ac:spMk id="51" creationId="{8C30865B-2015-4A73-9256-B943FAABF976}"/>
          </ac:spMkLst>
        </pc:spChg>
        <pc:spChg chg="mod topLvl">
          <ac:chgData name="Gu, Wenqiang" userId="251612ec-f89a-4676-a250-49ffc40b1583" providerId="ADAL" clId="{BDC7BD3C-8129-4F9D-8F0B-B0DEA9852D13}" dt="2021-05-25T15:38:14.750" v="1103" actId="255"/>
          <ac:spMkLst>
            <pc:docMk/>
            <pc:sldMk cId="3724421976" sldId="256"/>
            <ac:spMk id="54" creationId="{783FF464-FF08-4282-BAA1-ECCDDC1B7BBA}"/>
          </ac:spMkLst>
        </pc:spChg>
        <pc:spChg chg="add mod">
          <ac:chgData name="Gu, Wenqiang" userId="251612ec-f89a-4676-a250-49ffc40b1583" providerId="ADAL" clId="{BDC7BD3C-8129-4F9D-8F0B-B0DEA9852D13}" dt="2021-05-25T15:38:21.176" v="1105" actId="1076"/>
          <ac:spMkLst>
            <pc:docMk/>
            <pc:sldMk cId="3724421976" sldId="256"/>
            <ac:spMk id="55" creationId="{56A03407-40C8-4182-A28E-63113C9B92EA}"/>
          </ac:spMkLst>
        </pc:spChg>
        <pc:spChg chg="add mod">
          <ac:chgData name="Gu, Wenqiang" userId="251612ec-f89a-4676-a250-49ffc40b1583" providerId="ADAL" clId="{BDC7BD3C-8129-4F9D-8F0B-B0DEA9852D13}" dt="2021-05-25T15:38:18.031" v="1104" actId="1076"/>
          <ac:spMkLst>
            <pc:docMk/>
            <pc:sldMk cId="3724421976" sldId="256"/>
            <ac:spMk id="56" creationId="{BE680B18-163C-4464-8024-2018460D1ABB}"/>
          </ac:spMkLst>
        </pc:spChg>
        <pc:spChg chg="add mod">
          <ac:chgData name="Gu, Wenqiang" userId="251612ec-f89a-4676-a250-49ffc40b1583" providerId="ADAL" clId="{BDC7BD3C-8129-4F9D-8F0B-B0DEA9852D13}" dt="2021-05-25T15:37:40.636" v="1095" actId="14100"/>
          <ac:spMkLst>
            <pc:docMk/>
            <pc:sldMk cId="3724421976" sldId="256"/>
            <ac:spMk id="57" creationId="{7185BEF1-CC84-4587-800A-5A6E353A792F}"/>
          </ac:spMkLst>
        </pc:spChg>
        <pc:spChg chg="add mod">
          <ac:chgData name="Gu, Wenqiang" userId="251612ec-f89a-4676-a250-49ffc40b1583" providerId="ADAL" clId="{BDC7BD3C-8129-4F9D-8F0B-B0DEA9852D13}" dt="2021-05-25T17:41:02.191" v="1391" actId="20577"/>
          <ac:spMkLst>
            <pc:docMk/>
            <pc:sldMk cId="3724421976" sldId="256"/>
            <ac:spMk id="58" creationId="{D9A2E038-161B-4601-A319-82890C4B0E4B}"/>
          </ac:spMkLst>
        </pc:spChg>
        <pc:spChg chg="mod topLvl">
          <ac:chgData name="Gu, Wenqiang" userId="251612ec-f89a-4676-a250-49ffc40b1583" providerId="ADAL" clId="{BDC7BD3C-8129-4F9D-8F0B-B0DEA9852D13}" dt="2021-05-25T15:37:37.878" v="1094" actId="14100"/>
          <ac:spMkLst>
            <pc:docMk/>
            <pc:sldMk cId="3724421976" sldId="256"/>
            <ac:spMk id="60" creationId="{E370FB65-6CAB-4819-B4C3-4395DB103BD6}"/>
          </ac:spMkLst>
        </pc:spChg>
        <pc:spChg chg="mod topLvl">
          <ac:chgData name="Gu, Wenqiang" userId="251612ec-f89a-4676-a250-49ffc40b1583" providerId="ADAL" clId="{BDC7BD3C-8129-4F9D-8F0B-B0DEA9852D13}" dt="2021-05-25T15:37:35.258" v="1093" actId="404"/>
          <ac:spMkLst>
            <pc:docMk/>
            <pc:sldMk cId="3724421976" sldId="256"/>
            <ac:spMk id="61" creationId="{C5577699-2D17-4B01-9B3B-A9A4EEA414BB}"/>
          </ac:spMkLst>
        </pc:spChg>
        <pc:spChg chg="del mod topLvl">
          <ac:chgData name="Gu, Wenqiang" userId="251612ec-f89a-4676-a250-49ffc40b1583" providerId="ADAL" clId="{BDC7BD3C-8129-4F9D-8F0B-B0DEA9852D13}" dt="2021-05-25T15:26:55.416" v="871" actId="478"/>
          <ac:spMkLst>
            <pc:docMk/>
            <pc:sldMk cId="3724421976" sldId="256"/>
            <ac:spMk id="62" creationId="{594A0D30-F9BB-4671-8669-1B7E3EA4C066}"/>
          </ac:spMkLst>
        </pc:spChg>
        <pc:spChg chg="add del mod">
          <ac:chgData name="Gu, Wenqiang" userId="251612ec-f89a-4676-a250-49ffc40b1583" providerId="ADAL" clId="{BDC7BD3C-8129-4F9D-8F0B-B0DEA9852D13}" dt="2021-05-25T15:34:29.768" v="1020"/>
          <ac:spMkLst>
            <pc:docMk/>
            <pc:sldMk cId="3724421976" sldId="256"/>
            <ac:spMk id="65" creationId="{94FAE4F4-613B-4AB3-B5AC-4AF69E20A80B}"/>
          </ac:spMkLst>
        </pc:spChg>
        <pc:spChg chg="add del mod">
          <ac:chgData name="Gu, Wenqiang" userId="251612ec-f89a-4676-a250-49ffc40b1583" providerId="ADAL" clId="{BDC7BD3C-8129-4F9D-8F0B-B0DEA9852D13}" dt="2021-05-25T15:34:29.768" v="1020"/>
          <ac:spMkLst>
            <pc:docMk/>
            <pc:sldMk cId="3724421976" sldId="256"/>
            <ac:spMk id="66" creationId="{B0C5A109-32C1-442F-905A-50836CEFD96C}"/>
          </ac:spMkLst>
        </pc:spChg>
        <pc:spChg chg="add del mod">
          <ac:chgData name="Gu, Wenqiang" userId="251612ec-f89a-4676-a250-49ffc40b1583" providerId="ADAL" clId="{BDC7BD3C-8129-4F9D-8F0B-B0DEA9852D13}" dt="2021-05-25T15:34:29.768" v="1020"/>
          <ac:spMkLst>
            <pc:docMk/>
            <pc:sldMk cId="3724421976" sldId="256"/>
            <ac:spMk id="67" creationId="{A1DB0F1A-F174-4C9B-9E5F-18BBC93F18AF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68" creationId="{D1E3D9F5-5231-47B4-8647-95F029346100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69" creationId="{84B18130-F85A-4A13-9802-35D44AC81E10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70" creationId="{16DC7FB5-E8F2-4166-A87F-A217C11C27B4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73" creationId="{1A5BDC76-A0E9-40AE-A3D6-93F4F6B377CA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4" creationId="{409A0533-2CFC-4CDA-96AD-CA60BDC03794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5" creationId="{6F0716C6-9D09-45D2-B5AB-D0BDB8FAE175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6" creationId="{6D8524C7-3F33-469A-92C9-063AC3225794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9" creationId="{4E0B02A9-2666-472D-AD6E-8021AB81403F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86" creationId="{6AD8BC89-D6BE-4DEE-B200-866D1C5A8009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87" creationId="{DAB02B12-36FD-4A89-97D3-43587631E309}"/>
          </ac:spMkLst>
        </pc:spChg>
        <pc:spChg chg="add mod or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88" creationId="{B46F2331-CD03-40C8-BEFF-7E102227CAB7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0" creationId="{1DDD3F37-3F19-49D1-98CC-506B3EF57DA1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1" creationId="{34CF653C-2197-4511-8FBC-BB9597C44062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3" creationId="{1F57477D-B0F7-43E9-9506-CE4E826BD747}"/>
          </ac:spMkLst>
        </pc:spChg>
        <pc:spChg chg="add del mod">
          <ac:chgData name="Gu, Wenqiang" userId="251612ec-f89a-4676-a250-49ffc40b1583" providerId="ADAL" clId="{BDC7BD3C-8129-4F9D-8F0B-B0DEA9852D13}" dt="2021-05-25T17:18:12.590" v="1359" actId="478"/>
          <ac:spMkLst>
            <pc:docMk/>
            <pc:sldMk cId="3724421976" sldId="256"/>
            <ac:spMk id="97" creationId="{5E84C318-1BEC-4C6E-9C8D-3312C477184A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8" creationId="{F607F8BB-85DA-4FEC-8419-D3A7FDA02C9B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9" creationId="{CAFCCCEF-257A-46CD-9421-8E55A0C00045}"/>
          </ac:spMkLst>
        </pc:spChg>
        <pc:spChg chg="add del mod">
          <ac:chgData name="Gu, Wenqiang" userId="251612ec-f89a-4676-a250-49ffc40b1583" providerId="ADAL" clId="{BDC7BD3C-8129-4F9D-8F0B-B0DEA9852D13}" dt="2021-05-25T17:17:37.450" v="1354" actId="478"/>
          <ac:spMkLst>
            <pc:docMk/>
            <pc:sldMk cId="3724421976" sldId="256"/>
            <ac:spMk id="100" creationId="{4F358295-C428-4AD3-9D61-EAAF1E133A26}"/>
          </ac:spMkLst>
        </pc:spChg>
        <pc:spChg chg="add del mod">
          <ac:chgData name="Gu, Wenqiang" userId="251612ec-f89a-4676-a250-49ffc40b1583" providerId="ADAL" clId="{BDC7BD3C-8129-4F9D-8F0B-B0DEA9852D13}" dt="2021-05-25T17:26:31.675" v="1378" actId="478"/>
          <ac:spMkLst>
            <pc:docMk/>
            <pc:sldMk cId="3724421976" sldId="256"/>
            <ac:spMk id="102" creationId="{F8DC602F-FB8F-45CD-BC31-D11F843A9D13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03" creationId="{05BDADB2-D99B-4A21-9A78-1A79EE2F4701}"/>
          </ac:spMkLst>
        </pc:spChg>
        <pc:grpChg chg="add del mod">
          <ac:chgData name="Gu, Wenqiang" userId="251612ec-f89a-4676-a250-49ffc40b1583" providerId="ADAL" clId="{BDC7BD3C-8129-4F9D-8F0B-B0DEA9852D13}" dt="2021-05-25T14:43:36.967" v="127" actId="165"/>
          <ac:grpSpMkLst>
            <pc:docMk/>
            <pc:sldMk cId="3724421976" sldId="256"/>
            <ac:grpSpMk id="10" creationId="{82ADCB15-7DAB-47C7-9E2F-AB15D0944FA4}"/>
          </ac:grpSpMkLst>
        </pc:grpChg>
        <pc:grpChg chg="add del mod">
          <ac:chgData name="Gu, Wenqiang" userId="251612ec-f89a-4676-a250-49ffc40b1583" providerId="ADAL" clId="{BDC7BD3C-8129-4F9D-8F0B-B0DEA9852D13}" dt="2021-05-25T14:54:54.974" v="379" actId="478"/>
          <ac:grpSpMkLst>
            <pc:docMk/>
            <pc:sldMk cId="3724421976" sldId="256"/>
            <ac:grpSpMk id="24" creationId="{92F6EA43-54F7-4747-A954-FA68F7E6105E}"/>
          </ac:grpSpMkLst>
        </pc:grpChg>
        <pc:grpChg chg="add del mod">
          <ac:chgData name="Gu, Wenqiang" userId="251612ec-f89a-4676-a250-49ffc40b1583" providerId="ADAL" clId="{BDC7BD3C-8129-4F9D-8F0B-B0DEA9852D13}" dt="2021-05-25T15:02:53.080" v="523" actId="165"/>
          <ac:grpSpMkLst>
            <pc:docMk/>
            <pc:sldMk cId="3724421976" sldId="256"/>
            <ac:grpSpMk id="34" creationId="{4F21C97D-4511-402E-8181-620E1D89D4C8}"/>
          </ac:grpSpMkLst>
        </pc:grpChg>
        <pc:grpChg chg="add del mod">
          <ac:chgData name="Gu, Wenqiang" userId="251612ec-f89a-4676-a250-49ffc40b1583" providerId="ADAL" clId="{BDC7BD3C-8129-4F9D-8F0B-B0DEA9852D13}" dt="2021-05-25T15:23:15.501" v="799" actId="165"/>
          <ac:grpSpMkLst>
            <pc:docMk/>
            <pc:sldMk cId="3724421976" sldId="256"/>
            <ac:grpSpMk id="52" creationId="{1C730973-189B-4B4B-ABBE-75021650722D}"/>
          </ac:grpSpMkLst>
        </pc:grpChg>
        <pc:grpChg chg="add del mod">
          <ac:chgData name="Gu, Wenqiang" userId="251612ec-f89a-4676-a250-49ffc40b1583" providerId="ADAL" clId="{BDC7BD3C-8129-4F9D-8F0B-B0DEA9852D13}" dt="2021-05-25T15:25:30.988" v="829" actId="165"/>
          <ac:grpSpMkLst>
            <pc:docMk/>
            <pc:sldMk cId="3724421976" sldId="256"/>
            <ac:grpSpMk id="59" creationId="{55A46000-9048-4C34-B37C-891E0A22F2A4}"/>
          </ac:grpSpMkLst>
        </pc:grpChg>
        <pc:grpChg chg="add mod">
          <ac:chgData name="Gu, Wenqiang" userId="251612ec-f89a-4676-a250-49ffc40b1583" providerId="ADAL" clId="{BDC7BD3C-8129-4F9D-8F0B-B0DEA9852D13}" dt="2021-05-25T17:39:49.117" v="1379" actId="1076"/>
          <ac:grpSpMkLst>
            <pc:docMk/>
            <pc:sldMk cId="3724421976" sldId="256"/>
            <ac:grpSpMk id="63" creationId="{78B65D24-2FE5-4116-A0FD-3A7CEB9E9AE6}"/>
          </ac:grpSpMkLst>
        </pc:grpChg>
        <pc:grpChg chg="add mod">
          <ac:chgData name="Gu, Wenqiang" userId="251612ec-f89a-4676-a250-49ffc40b1583" providerId="ADAL" clId="{BDC7BD3C-8129-4F9D-8F0B-B0DEA9852D13}" dt="2021-05-25T17:39:49.117" v="1379" actId="1076"/>
          <ac:grpSpMkLst>
            <pc:docMk/>
            <pc:sldMk cId="3724421976" sldId="256"/>
            <ac:grpSpMk id="64" creationId="{3DBE6A91-1328-4F7E-BEE5-0898F8F23F28}"/>
          </ac:grpSpMkLst>
        </pc:grpChg>
        <pc:graphicFrameChg chg="add mod modGraphic">
          <ac:chgData name="Gu, Wenqiang" userId="251612ec-f89a-4676-a250-49ffc40b1583" providerId="ADAL" clId="{BDC7BD3C-8129-4F9D-8F0B-B0DEA9852D13}" dt="2021-05-25T17:40:12.404" v="1380" actId="1076"/>
          <ac:graphicFrameMkLst>
            <pc:docMk/>
            <pc:sldMk cId="3724421976" sldId="256"/>
            <ac:graphicFrameMk id="45" creationId="{B3D42FA6-76DD-4BF2-82B3-64937722875F}"/>
          </ac:graphicFrameMkLst>
        </pc:graphicFrameChg>
        <pc:picChg chg="mod ord">
          <ac:chgData name="Gu, Wenqiang" userId="251612ec-f89a-4676-a250-49ffc40b1583" providerId="ADAL" clId="{BDC7BD3C-8129-4F9D-8F0B-B0DEA9852D13}" dt="2021-05-25T17:16:11.556" v="1346" actId="167"/>
          <ac:picMkLst>
            <pc:docMk/>
            <pc:sldMk cId="3724421976" sldId="256"/>
            <ac:picMk id="6" creationId="{2339B50C-AE36-4455-BBD4-DD5B3DF901CA}"/>
          </ac:picMkLst>
        </pc:picChg>
        <pc:picChg chg="mod modCrop">
          <ac:chgData name="Gu, Wenqiang" userId="251612ec-f89a-4676-a250-49ffc40b1583" providerId="ADAL" clId="{BDC7BD3C-8129-4F9D-8F0B-B0DEA9852D13}" dt="2021-05-25T17:16:01.876" v="1343" actId="1076"/>
          <ac:picMkLst>
            <pc:docMk/>
            <pc:sldMk cId="3724421976" sldId="256"/>
            <ac:picMk id="8" creationId="{75072E29-AE30-4EF4-A7C4-9C78D49EC89A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12" creationId="{F46AD53C-B3CB-4B0F-A068-19649C82B80C}"/>
          </ac:picMkLst>
        </pc:picChg>
        <pc:picChg chg="del mod">
          <ac:chgData name="Gu, Wenqiang" userId="251612ec-f89a-4676-a250-49ffc40b1583" providerId="ADAL" clId="{BDC7BD3C-8129-4F9D-8F0B-B0DEA9852D13}" dt="2021-05-25T14:54:51.638" v="378" actId="478"/>
          <ac:picMkLst>
            <pc:docMk/>
            <pc:sldMk cId="3724421976" sldId="256"/>
            <ac:picMk id="25" creationId="{13887F6F-C9B2-4373-BE2A-F85209C73302}"/>
          </ac:picMkLst>
        </pc:picChg>
        <pc:picChg chg="add del mod">
          <ac:chgData name="Gu, Wenqiang" userId="251612ec-f89a-4676-a250-49ffc40b1583" providerId="ADAL" clId="{BDC7BD3C-8129-4F9D-8F0B-B0DEA9852D13}" dt="2021-05-25T15:33:28.306" v="1003" actId="21"/>
          <ac:picMkLst>
            <pc:docMk/>
            <pc:sldMk cId="3724421976" sldId="256"/>
            <ac:picMk id="31" creationId="{39711211-5899-4A88-B77B-9EE36D638AFD}"/>
          </ac:picMkLst>
        </pc:picChg>
        <pc:picChg chg="add del mod ord">
          <ac:chgData name="Gu, Wenqiang" userId="251612ec-f89a-4676-a250-49ffc40b1583" providerId="ADAL" clId="{BDC7BD3C-8129-4F9D-8F0B-B0DEA9852D13}" dt="2021-05-25T15:33:28.306" v="1003" actId="21"/>
          <ac:picMkLst>
            <pc:docMk/>
            <pc:sldMk cId="3724421976" sldId="256"/>
            <ac:picMk id="32" creationId="{0F9374EA-1735-4B50-B50A-ABCC3C93D139}"/>
          </ac:picMkLst>
        </pc:picChg>
        <pc:picChg chg="mod ord topLvl">
          <ac:chgData name="Gu, Wenqiang" userId="251612ec-f89a-4676-a250-49ffc40b1583" providerId="ADAL" clId="{BDC7BD3C-8129-4F9D-8F0B-B0DEA9852D13}" dt="2021-05-25T17:40:12.404" v="1380" actId="1076"/>
          <ac:picMkLst>
            <pc:docMk/>
            <pc:sldMk cId="3724421976" sldId="256"/>
            <ac:picMk id="35" creationId="{A97A420E-8759-4AC2-A9FA-57A8CEEC1C91}"/>
          </ac:picMkLst>
        </pc:picChg>
        <pc:picChg chg="mod topLvl">
          <ac:chgData name="Gu, Wenqiang" userId="251612ec-f89a-4676-a250-49ffc40b1583" providerId="ADAL" clId="{BDC7BD3C-8129-4F9D-8F0B-B0DEA9852D13}" dt="2021-05-25T15:38:14.750" v="1103" actId="255"/>
          <ac:picMkLst>
            <pc:docMk/>
            <pc:sldMk cId="3724421976" sldId="256"/>
            <ac:picMk id="53" creationId="{1F7FFEFD-11DB-480F-A5EE-536CA1B3D884}"/>
          </ac:picMkLst>
        </pc:picChg>
        <pc:picChg chg="add del mod modCrop">
          <ac:chgData name="Gu, Wenqiang" userId="251612ec-f89a-4676-a250-49ffc40b1583" providerId="ADAL" clId="{BDC7BD3C-8129-4F9D-8F0B-B0DEA9852D13}" dt="2021-05-25T15:46:53.196" v="1206" actId="21"/>
          <ac:picMkLst>
            <pc:docMk/>
            <pc:sldMk cId="3724421976" sldId="256"/>
            <ac:picMk id="71" creationId="{CF974F78-4C0A-474D-AD1A-30055C3E8BBD}"/>
          </ac:picMkLst>
        </pc:picChg>
        <pc:picChg chg="add del mod">
          <ac:chgData name="Gu, Wenqiang" userId="251612ec-f89a-4676-a250-49ffc40b1583" providerId="ADAL" clId="{BDC7BD3C-8129-4F9D-8F0B-B0DEA9852D13}" dt="2021-05-25T15:46:53.196" v="1206" actId="21"/>
          <ac:picMkLst>
            <pc:docMk/>
            <pc:sldMk cId="3724421976" sldId="256"/>
            <ac:picMk id="72" creationId="{E20F7276-8895-4073-B2C4-B18096795C64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77" creationId="{797F1D05-CA05-4876-A9B9-0E7EDEAA391C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78" creationId="{7C3FBBF9-E57A-4DFF-BB93-7EB6EA382242}"/>
          </ac:picMkLst>
        </pc:picChg>
        <pc:picChg chg="add del mod modCrop">
          <ac:chgData name="Gu, Wenqiang" userId="251612ec-f89a-4676-a250-49ffc40b1583" providerId="ADAL" clId="{BDC7BD3C-8129-4F9D-8F0B-B0DEA9852D13}" dt="2021-05-25T17:05:11.045" v="1254" actId="478"/>
          <ac:picMkLst>
            <pc:docMk/>
            <pc:sldMk cId="3724421976" sldId="256"/>
            <ac:picMk id="81" creationId="{AE6F7148-FFB7-4CD1-BD7D-6AE927D3BBB7}"/>
          </ac:picMkLst>
        </pc:picChg>
        <pc:picChg chg="add del mod modCrop">
          <ac:chgData name="Gu, Wenqiang" userId="251612ec-f89a-4676-a250-49ffc40b1583" providerId="ADAL" clId="{BDC7BD3C-8129-4F9D-8F0B-B0DEA9852D13}" dt="2021-05-25T17:05:12.728" v="1255" actId="478"/>
          <ac:picMkLst>
            <pc:docMk/>
            <pc:sldMk cId="3724421976" sldId="256"/>
            <ac:picMk id="83" creationId="{C3C2F707-9126-437E-A67D-DDE90DF188BF}"/>
          </ac:picMkLst>
        </pc:picChg>
        <pc:picChg chg="add del mod">
          <ac:chgData name="Gu, Wenqiang" userId="251612ec-f89a-4676-a250-49ffc40b1583" providerId="ADAL" clId="{BDC7BD3C-8129-4F9D-8F0B-B0DEA9852D13}" dt="2021-05-25T17:05:14.200" v="1256" actId="478"/>
          <ac:picMkLst>
            <pc:docMk/>
            <pc:sldMk cId="3724421976" sldId="256"/>
            <ac:picMk id="85" creationId="{B445576C-3708-489B-A626-F582B56BF0C8}"/>
          </ac:picMkLst>
        </pc:picChg>
        <pc:picChg chg="add mod modCrop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89" creationId="{4B3EAD9E-078D-49CD-B224-DC7FFF618FAF}"/>
          </ac:picMkLst>
        </pc:picChg>
        <pc:picChg chg="add del mod">
          <ac:chgData name="Gu, Wenqiang" userId="251612ec-f89a-4676-a250-49ffc40b1583" providerId="ADAL" clId="{BDC7BD3C-8129-4F9D-8F0B-B0DEA9852D13}" dt="2021-05-25T17:18:10.888" v="1358" actId="478"/>
          <ac:picMkLst>
            <pc:docMk/>
            <pc:sldMk cId="3724421976" sldId="256"/>
            <ac:picMk id="94" creationId="{AE5FA6A9-5369-4BBC-9133-FC2428ADAE40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95" creationId="{D715541A-37F3-4772-9F0F-A3355EFB1B9E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96" creationId="{7B5A1F1D-67C4-48FE-B10A-D5F28329FCAA}"/>
          </ac:picMkLst>
        </pc:picChg>
        <pc:picChg chg="add del mod">
          <ac:chgData name="Gu, Wenqiang" userId="251612ec-f89a-4676-a250-49ffc40b1583" providerId="ADAL" clId="{BDC7BD3C-8129-4F9D-8F0B-B0DEA9852D13}" dt="2021-05-25T17:26:30.030" v="1377" actId="478"/>
          <ac:picMkLst>
            <pc:docMk/>
            <pc:sldMk cId="3724421976" sldId="256"/>
            <ac:picMk id="101" creationId="{000B088A-2984-4BDC-BB76-DE22CEC5FD89}"/>
          </ac:picMkLst>
        </pc:picChg>
        <pc:cxnChg chg="mod">
          <ac:chgData name="Gu, Wenqiang" userId="251612ec-f89a-4676-a250-49ffc40b1583" providerId="ADAL" clId="{BDC7BD3C-8129-4F9D-8F0B-B0DEA9852D13}" dt="2021-05-25T14:54:35.672" v="374"/>
          <ac:cxnSpMkLst>
            <pc:docMk/>
            <pc:sldMk cId="3724421976" sldId="256"/>
            <ac:cxnSpMk id="30" creationId="{96649FCA-D288-40BB-8B88-4F5F85B25E03}"/>
          </ac:cxnSpMkLst>
        </pc:cxnChg>
        <pc:cxnChg chg="mod topLvl">
          <ac:chgData name="Gu, Wenqiang" userId="251612ec-f89a-4676-a250-49ffc40b1583" providerId="ADAL" clId="{BDC7BD3C-8129-4F9D-8F0B-B0DEA9852D13}" dt="2021-05-25T17:40:12.404" v="1380" actId="1076"/>
          <ac:cxnSpMkLst>
            <pc:docMk/>
            <pc:sldMk cId="3724421976" sldId="256"/>
            <ac:cxnSpMk id="41" creationId="{BABE18EB-7335-479B-8FEA-1DD770A06D9D}"/>
          </ac:cxnSpMkLst>
        </pc:cxnChg>
        <pc:cxnChg chg="add del mod">
          <ac:chgData name="Gu, Wenqiang" userId="251612ec-f89a-4676-a250-49ffc40b1583" providerId="ADAL" clId="{BDC7BD3C-8129-4F9D-8F0B-B0DEA9852D13}" dt="2021-05-25T17:17:38.619" v="1355" actId="478"/>
          <ac:cxnSpMkLst>
            <pc:docMk/>
            <pc:sldMk cId="3724421976" sldId="256"/>
            <ac:cxnSpMk id="92" creationId="{14A2CE13-FD21-41D9-AB4D-9C4534E70BB1}"/>
          </ac:cxnSpMkLst>
        </pc:cxnChg>
      </pc:sldChg>
      <pc:sldChg chg="addSp delSp modSp new del mod">
        <pc:chgData name="Gu, Wenqiang" userId="251612ec-f89a-4676-a250-49ffc40b1583" providerId="ADAL" clId="{BDC7BD3C-8129-4F9D-8F0B-B0DEA9852D13}" dt="2021-05-25T18:40:21.666" v="2057" actId="47"/>
        <pc:sldMkLst>
          <pc:docMk/>
          <pc:sldMk cId="2371535196" sldId="257"/>
        </pc:sldMkLst>
        <pc:spChg chg="add del mod">
          <ac:chgData name="Gu, Wenqiang" userId="251612ec-f89a-4676-a250-49ffc40b1583" providerId="ADAL" clId="{BDC7BD3C-8129-4F9D-8F0B-B0DEA9852D13}" dt="2021-05-25T17:05:08.548" v="1253" actId="21"/>
          <ac:spMkLst>
            <pc:docMk/>
            <pc:sldMk cId="2371535196" sldId="257"/>
            <ac:spMk id="4" creationId="{4DD647D9-4D59-44B0-BB04-9D74E66B895B}"/>
          </ac:spMkLst>
        </pc:spChg>
        <pc:spChg chg="add del mod">
          <ac:chgData name="Gu, Wenqiang" userId="251612ec-f89a-4676-a250-49ffc40b1583" providerId="ADAL" clId="{BDC7BD3C-8129-4F9D-8F0B-B0DEA9852D13}" dt="2021-05-25T17:05:08.548" v="1253" actId="21"/>
          <ac:spMkLst>
            <pc:docMk/>
            <pc:sldMk cId="2371535196" sldId="257"/>
            <ac:spMk id="5" creationId="{BD2061CA-2297-4DE1-9418-7ECDFE3BA51E}"/>
          </ac:spMkLst>
        </pc:spChg>
        <pc:spChg chg="add del mod">
          <ac:chgData name="Gu, Wenqiang" userId="251612ec-f89a-4676-a250-49ffc40b1583" providerId="ADAL" clId="{BDC7BD3C-8129-4F9D-8F0B-B0DEA9852D13}" dt="2021-05-25T17:05:08.548" v="1253" actId="21"/>
          <ac:spMkLst>
            <pc:docMk/>
            <pc:sldMk cId="2371535196" sldId="257"/>
            <ac:spMk id="6" creationId="{C5BE4649-1145-439E-AA4D-A4FEA3E8CA49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7" creationId="{F69E15C6-C967-4060-A9D5-1C0B433DB8CD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8" creationId="{78A2EC37-6DDA-456F-861C-9031254CF708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9" creationId="{845D3157-A679-489C-996F-D1E558CF0C1A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12" creationId="{075B5BE4-87DC-4D1A-ABC7-68D891BCB116}"/>
          </ac:spMkLst>
        </pc:spChg>
        <pc:spChg chg="add del mod">
          <ac:chgData name="Gu, Wenqiang" userId="251612ec-f89a-4676-a250-49ffc40b1583" providerId="ADAL" clId="{BDC7BD3C-8129-4F9D-8F0B-B0DEA9852D13}" dt="2021-05-25T17:48:14.366" v="1399"/>
          <ac:spMkLst>
            <pc:docMk/>
            <pc:sldMk cId="2371535196" sldId="257"/>
            <ac:spMk id="13" creationId="{BADA57F6-778E-49C4-9F1F-69EF429FB349}"/>
          </ac:spMkLst>
        </pc:spChg>
        <pc:spChg chg="add del mod">
          <ac:chgData name="Gu, Wenqiang" userId="251612ec-f89a-4676-a250-49ffc40b1583" providerId="ADAL" clId="{BDC7BD3C-8129-4F9D-8F0B-B0DEA9852D13}" dt="2021-05-25T17:48:14.366" v="1399"/>
          <ac:spMkLst>
            <pc:docMk/>
            <pc:sldMk cId="2371535196" sldId="257"/>
            <ac:spMk id="14" creationId="{17B1615F-5311-4308-8252-41A1749CDEC4}"/>
          </ac:spMkLst>
        </pc:spChg>
        <pc:spChg chg="mod">
          <ac:chgData name="Gu, Wenqiang" userId="251612ec-f89a-4676-a250-49ffc40b1583" providerId="ADAL" clId="{BDC7BD3C-8129-4F9D-8F0B-B0DEA9852D13}" dt="2021-05-25T17:48:36.300" v="1402" actId="1076"/>
          <ac:spMkLst>
            <pc:docMk/>
            <pc:sldMk cId="2371535196" sldId="257"/>
            <ac:spMk id="15" creationId="{7573F0BE-52AA-49B7-9789-BF36FB2AEDA0}"/>
          </ac:spMkLst>
        </pc:spChg>
        <pc:picChg chg="add del mod">
          <ac:chgData name="Gu, Wenqiang" userId="251612ec-f89a-4676-a250-49ffc40b1583" providerId="ADAL" clId="{BDC7BD3C-8129-4F9D-8F0B-B0DEA9852D13}" dt="2021-05-25T15:34:45.563" v="1025" actId="21"/>
          <ac:picMkLst>
            <pc:docMk/>
            <pc:sldMk cId="2371535196" sldId="257"/>
            <ac:picMk id="2" creationId="{04AE7E03-19B6-4867-99B8-F51ACAAB2C85}"/>
          </ac:picMkLst>
        </pc:picChg>
        <pc:picChg chg="add del mod">
          <ac:chgData name="Gu, Wenqiang" userId="251612ec-f89a-4676-a250-49ffc40b1583" providerId="ADAL" clId="{BDC7BD3C-8129-4F9D-8F0B-B0DEA9852D13}" dt="2021-05-25T15:34:45.563" v="1025" actId="21"/>
          <ac:picMkLst>
            <pc:docMk/>
            <pc:sldMk cId="2371535196" sldId="257"/>
            <ac:picMk id="3" creationId="{0CB0107D-29DB-479D-ACB1-F184FEC893BC}"/>
          </ac:picMkLst>
        </pc:picChg>
        <pc:picChg chg="add del mod">
          <ac:chgData name="Gu, Wenqiang" userId="251612ec-f89a-4676-a250-49ffc40b1583" providerId="ADAL" clId="{BDC7BD3C-8129-4F9D-8F0B-B0DEA9852D13}" dt="2021-05-25T15:48:16.633" v="1219" actId="21"/>
          <ac:picMkLst>
            <pc:docMk/>
            <pc:sldMk cId="2371535196" sldId="257"/>
            <ac:picMk id="10" creationId="{0535776C-9CCE-4945-815D-A6A1351AA000}"/>
          </ac:picMkLst>
        </pc:picChg>
        <pc:picChg chg="add del mod">
          <ac:chgData name="Gu, Wenqiang" userId="251612ec-f89a-4676-a250-49ffc40b1583" providerId="ADAL" clId="{BDC7BD3C-8129-4F9D-8F0B-B0DEA9852D13}" dt="2021-05-25T15:48:16.633" v="1219" actId="21"/>
          <ac:picMkLst>
            <pc:docMk/>
            <pc:sldMk cId="2371535196" sldId="257"/>
            <ac:picMk id="11" creationId="{454BA401-ADB3-4673-B0E7-8F49931F9F56}"/>
          </ac:picMkLst>
        </pc:picChg>
      </pc:sldChg>
      <pc:sldChg chg="add del">
        <pc:chgData name="Gu, Wenqiang" userId="251612ec-f89a-4676-a250-49ffc40b1583" providerId="ADAL" clId="{BDC7BD3C-8129-4F9D-8F0B-B0DEA9852D13}" dt="2021-05-25T18:40:13.199" v="2055" actId="47"/>
        <pc:sldMkLst>
          <pc:docMk/>
          <pc:sldMk cId="1501876859" sldId="258"/>
        </pc:sldMkLst>
      </pc:sldChg>
      <pc:sldChg chg="addSp delSp modSp add mod ord">
        <pc:chgData name="Gu, Wenqiang" userId="251612ec-f89a-4676-a250-49ffc40b1583" providerId="ADAL" clId="{BDC7BD3C-8129-4F9D-8F0B-B0DEA9852D13}" dt="2021-05-26T13:13:10.018" v="4694" actId="1036"/>
        <pc:sldMkLst>
          <pc:docMk/>
          <pc:sldMk cId="1931192719" sldId="259"/>
        </pc:sldMkLst>
        <pc:spChg chg="mod">
          <ac:chgData name="Gu, Wenqiang" userId="251612ec-f89a-4676-a250-49ffc40b1583" providerId="ADAL" clId="{BDC7BD3C-8129-4F9D-8F0B-B0DEA9852D13}" dt="2021-05-26T03:34:42.485" v="2848" actId="14100"/>
          <ac:spMkLst>
            <pc:docMk/>
            <pc:sldMk cId="1931192719" sldId="259"/>
            <ac:spMk id="2" creationId="{BE39EDA4-1F26-4478-B13D-E7C454020546}"/>
          </ac:spMkLst>
        </pc:spChg>
        <pc:spChg chg="add mod">
          <ac:chgData name="Gu, Wenqiang" userId="251612ec-f89a-4676-a250-49ffc40b1583" providerId="ADAL" clId="{BDC7BD3C-8129-4F9D-8F0B-B0DEA9852D13}" dt="2021-05-26T04:50:35.932" v="4374" actId="1076"/>
          <ac:spMkLst>
            <pc:docMk/>
            <pc:sldMk cId="1931192719" sldId="259"/>
            <ac:spMk id="3" creationId="{00D3BBD4-032E-484E-8E2E-6D9F0007163A}"/>
          </ac:spMkLst>
        </pc:spChg>
        <pc:spChg chg="mod ord">
          <ac:chgData name="Gu, Wenqiang" userId="251612ec-f89a-4676-a250-49ffc40b1583" providerId="ADAL" clId="{BDC7BD3C-8129-4F9D-8F0B-B0DEA9852D13}" dt="2021-05-26T13:12:16.509" v="4687" actId="166"/>
          <ac:spMkLst>
            <pc:docMk/>
            <pc:sldMk cId="1931192719" sldId="259"/>
            <ac:spMk id="4" creationId="{8DECF07E-4BFE-4490-AF22-DEF0D53128DB}"/>
          </ac:spMkLst>
        </pc:spChg>
        <pc:spChg chg="add mod">
          <ac:chgData name="Gu, Wenqiang" userId="251612ec-f89a-4676-a250-49ffc40b1583" providerId="ADAL" clId="{BDC7BD3C-8129-4F9D-8F0B-B0DEA9852D13}" dt="2021-05-26T04:51:48.312" v="4387" actId="1076"/>
          <ac:spMkLst>
            <pc:docMk/>
            <pc:sldMk cId="1931192719" sldId="259"/>
            <ac:spMk id="5" creationId="{5331B932-84AB-4AA7-AE3E-573E2963AB7C}"/>
          </ac:spMkLst>
        </pc:spChg>
        <pc:spChg chg="mod ord">
          <ac:chgData name="Gu, Wenqiang" userId="251612ec-f89a-4676-a250-49ffc40b1583" providerId="ADAL" clId="{BDC7BD3C-8129-4F9D-8F0B-B0DEA9852D13}" dt="2021-05-26T03:34:50.870" v="2849" actId="14100"/>
          <ac:spMkLst>
            <pc:docMk/>
            <pc:sldMk cId="1931192719" sldId="259"/>
            <ac:spMk id="7" creationId="{02AFDB9A-61F0-4E45-89AB-DD98AF6D3D36}"/>
          </ac:spMkLst>
        </pc:spChg>
        <pc:spChg chg="mod">
          <ac:chgData name="Gu, Wenqiang" userId="251612ec-f89a-4676-a250-49ffc40b1583" providerId="ADAL" clId="{BDC7BD3C-8129-4F9D-8F0B-B0DEA9852D13}" dt="2021-05-26T03:10:09.398" v="2638" actId="1076"/>
          <ac:spMkLst>
            <pc:docMk/>
            <pc:sldMk cId="1931192719" sldId="259"/>
            <ac:spMk id="9" creationId="{9B5F1D1A-D29F-454D-9B57-694E70AD5426}"/>
          </ac:spMkLst>
        </pc:spChg>
        <pc:spChg chg="add del mod">
          <ac:chgData name="Gu, Wenqiang" userId="251612ec-f89a-4676-a250-49ffc40b1583" providerId="ADAL" clId="{BDC7BD3C-8129-4F9D-8F0B-B0DEA9852D13}" dt="2021-05-25T18:37:18.618" v="2010" actId="478"/>
          <ac:spMkLst>
            <pc:docMk/>
            <pc:sldMk cId="1931192719" sldId="259"/>
            <ac:spMk id="10" creationId="{A4960E29-EE73-4FAA-8F1C-194B0E96258A}"/>
          </ac:spMkLst>
        </pc:spChg>
        <pc:spChg chg="mod">
          <ac:chgData name="Gu, Wenqiang" userId="251612ec-f89a-4676-a250-49ffc40b1583" providerId="ADAL" clId="{BDC7BD3C-8129-4F9D-8F0B-B0DEA9852D13}" dt="2021-05-26T03:10:27.821" v="2640" actId="1076"/>
          <ac:spMkLst>
            <pc:docMk/>
            <pc:sldMk cId="1931192719" sldId="259"/>
            <ac:spMk id="11" creationId="{4A7475F8-A8EC-4ED6-8C52-B22DCD56F858}"/>
          </ac:spMkLst>
        </pc:spChg>
        <pc:spChg chg="mod">
          <ac:chgData name="Gu, Wenqiang" userId="251612ec-f89a-4676-a250-49ffc40b1583" providerId="ADAL" clId="{BDC7BD3C-8129-4F9D-8F0B-B0DEA9852D13}" dt="2021-05-26T03:33:51.261" v="2846" actId="20577"/>
          <ac:spMkLst>
            <pc:docMk/>
            <pc:sldMk cId="1931192719" sldId="259"/>
            <ac:spMk id="13" creationId="{7F544B76-9E60-4385-A5B0-91B686A8120B}"/>
          </ac:spMkLst>
        </pc:spChg>
        <pc:spChg chg="add mod">
          <ac:chgData name="Gu, Wenqiang" userId="251612ec-f89a-4676-a250-49ffc40b1583" providerId="ADAL" clId="{BDC7BD3C-8129-4F9D-8F0B-B0DEA9852D13}" dt="2021-05-26T04:54:22.763" v="4422" actId="207"/>
          <ac:spMkLst>
            <pc:docMk/>
            <pc:sldMk cId="1931192719" sldId="259"/>
            <ac:spMk id="14" creationId="{A411D0A8-12DA-4CC1-9F9A-0E647276D351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5" creationId="{5A151A4B-309D-448F-83F5-0E078C989523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6" creationId="{1C488917-6E73-413C-A2D6-8A665646A7B5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7" creationId="{9497F547-301C-466A-AA38-28A7F49D9B06}"/>
          </ac:spMkLst>
        </pc:spChg>
        <pc:spChg chg="mod ord">
          <ac:chgData name="Gu, Wenqiang" userId="251612ec-f89a-4676-a250-49ffc40b1583" providerId="ADAL" clId="{BDC7BD3C-8129-4F9D-8F0B-B0DEA9852D13}" dt="2021-05-26T03:15:07.776" v="2685" actId="170"/>
          <ac:spMkLst>
            <pc:docMk/>
            <pc:sldMk cId="1931192719" sldId="259"/>
            <ac:spMk id="19" creationId="{9AC3B1B6-3B9F-4DF3-A155-8C300C2F09F3}"/>
          </ac:spMkLst>
        </pc:spChg>
        <pc:spChg chg="mod ord">
          <ac:chgData name="Gu, Wenqiang" userId="251612ec-f89a-4676-a250-49ffc40b1583" providerId="ADAL" clId="{BDC7BD3C-8129-4F9D-8F0B-B0DEA9852D13}" dt="2021-05-26T03:14:52.947" v="2681" actId="166"/>
          <ac:spMkLst>
            <pc:docMk/>
            <pc:sldMk cId="1931192719" sldId="259"/>
            <ac:spMk id="20" creationId="{AEFE14A9-6FEA-4D9B-AD3F-EA82654AF3F9}"/>
          </ac:spMkLst>
        </pc:spChg>
        <pc:spChg chg="add mod">
          <ac:chgData name="Gu, Wenqiang" userId="251612ec-f89a-4676-a250-49ffc40b1583" providerId="ADAL" clId="{BDC7BD3C-8129-4F9D-8F0B-B0DEA9852D13}" dt="2021-05-26T04:58:46.213" v="4623" actId="20577"/>
          <ac:spMkLst>
            <pc:docMk/>
            <pc:sldMk cId="1931192719" sldId="259"/>
            <ac:spMk id="21" creationId="{727BB294-190F-4A67-95D2-23F8FCA7C61A}"/>
          </ac:spMkLst>
        </pc:spChg>
        <pc:spChg chg="add del">
          <ac:chgData name="Gu, Wenqiang" userId="251612ec-f89a-4676-a250-49ffc40b1583" providerId="ADAL" clId="{BDC7BD3C-8129-4F9D-8F0B-B0DEA9852D13}" dt="2021-05-25T18:38:43.408" v="2045" actId="478"/>
          <ac:spMkLst>
            <pc:docMk/>
            <pc:sldMk cId="1931192719" sldId="259"/>
            <ac:spMk id="22" creationId="{B6142828-355A-49D5-856B-43ECFD8EACC2}"/>
          </ac:spMkLst>
        </pc:spChg>
        <pc:spChg chg="add mod">
          <ac:chgData name="Gu, Wenqiang" userId="251612ec-f89a-4676-a250-49ffc40b1583" providerId="ADAL" clId="{BDC7BD3C-8129-4F9D-8F0B-B0DEA9852D13}" dt="2021-05-26T03:21:19.544" v="2757" actId="688"/>
          <ac:spMkLst>
            <pc:docMk/>
            <pc:sldMk cId="1931192719" sldId="259"/>
            <ac:spMk id="27" creationId="{31FAB860-44D5-449D-8E78-DEC68C28B9D9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6" creationId="{E01C6811-FB94-4BC9-AA12-43D1BBB968B2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7" creationId="{6E53F7F3-562F-4EA2-A39E-73C0405F17DC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8" creationId="{D3A68B01-5C1E-4A07-AF96-9D751122C6E9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9" creationId="{DB041371-565E-4910-93CA-0AE8E5822CE0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40" creationId="{2F5EA0A2-C5AC-4002-B389-AEB9754B146F}"/>
          </ac:spMkLst>
        </pc:spChg>
        <pc:spChg chg="add 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42" creationId="{5857CFE9-644D-4D56-8C7F-F314EBE255FA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46" creationId="{9D425158-B5F3-440C-B623-706D3EA64C13}"/>
          </ac:spMkLst>
        </pc:spChg>
        <pc:spChg chg="mod">
          <ac:chgData name="Gu, Wenqiang" userId="251612ec-f89a-4676-a250-49ffc40b1583" providerId="ADAL" clId="{BDC7BD3C-8129-4F9D-8F0B-B0DEA9852D13}" dt="2021-05-26T04:24:13.946" v="3916" actId="207"/>
          <ac:spMkLst>
            <pc:docMk/>
            <pc:sldMk cId="1931192719" sldId="259"/>
            <ac:spMk id="50" creationId="{241AFA6C-EB4F-4F81-9A57-71141E4E155A}"/>
          </ac:spMkLst>
        </pc:spChg>
        <pc:spChg chg="mod">
          <ac:chgData name="Gu, Wenqiang" userId="251612ec-f89a-4676-a250-49ffc40b1583" providerId="ADAL" clId="{BDC7BD3C-8129-4F9D-8F0B-B0DEA9852D13}" dt="2021-05-26T04:19:12.233" v="3891" actId="207"/>
          <ac:spMkLst>
            <pc:docMk/>
            <pc:sldMk cId="1931192719" sldId="259"/>
            <ac:spMk id="55" creationId="{56A03407-40C8-4182-A28E-63113C9B92EA}"/>
          </ac:spMkLst>
        </pc:spChg>
        <pc:spChg chg="mod">
          <ac:chgData name="Gu, Wenqiang" userId="251612ec-f89a-4676-a250-49ffc40b1583" providerId="ADAL" clId="{BDC7BD3C-8129-4F9D-8F0B-B0DEA9852D13}" dt="2021-05-26T04:19:08.473" v="3890" actId="207"/>
          <ac:spMkLst>
            <pc:docMk/>
            <pc:sldMk cId="1931192719" sldId="259"/>
            <ac:spMk id="56" creationId="{BE680B18-163C-4464-8024-2018460D1ABB}"/>
          </ac:spMkLst>
        </pc:spChg>
        <pc:spChg chg="mod topLvl">
          <ac:chgData name="Gu, Wenqiang" userId="251612ec-f89a-4676-a250-49ffc40b1583" providerId="ADAL" clId="{BDC7BD3C-8129-4F9D-8F0B-B0DEA9852D13}" dt="2021-05-26T04:08:39.717" v="3579" actId="164"/>
          <ac:spMkLst>
            <pc:docMk/>
            <pc:sldMk cId="1931192719" sldId="259"/>
            <ac:spMk id="57" creationId="{7185BEF1-CC84-4587-800A-5A6E353A792F}"/>
          </ac:spMkLst>
        </pc:spChg>
        <pc:spChg chg="mod topLvl">
          <ac:chgData name="Gu, Wenqiang" userId="251612ec-f89a-4676-a250-49ffc40b1583" providerId="ADAL" clId="{BDC7BD3C-8129-4F9D-8F0B-B0DEA9852D13}" dt="2021-05-26T04:18:38.105" v="3889" actId="20577"/>
          <ac:spMkLst>
            <pc:docMk/>
            <pc:sldMk cId="1931192719" sldId="259"/>
            <ac:spMk id="58" creationId="{D9A2E038-161B-4601-A319-82890C4B0E4B}"/>
          </ac:spMkLst>
        </pc:spChg>
        <pc:spChg chg="add del mod">
          <ac:chgData name="Gu, Wenqiang" userId="251612ec-f89a-4676-a250-49ffc40b1583" providerId="ADAL" clId="{BDC7BD3C-8129-4F9D-8F0B-B0DEA9852D13}" dt="2021-05-25T17:55:36.192" v="1425"/>
          <ac:spMkLst>
            <pc:docMk/>
            <pc:sldMk cId="1931192719" sldId="259"/>
            <ac:spMk id="59" creationId="{977B97B3-03A7-4073-8A43-634C1657C722}"/>
          </ac:spMkLst>
        </pc:spChg>
        <pc:spChg chg="mod topLvl">
          <ac:chgData name="Gu, Wenqiang" userId="251612ec-f89a-4676-a250-49ffc40b1583" providerId="ADAL" clId="{BDC7BD3C-8129-4F9D-8F0B-B0DEA9852D13}" dt="2021-05-26T04:08:39.717" v="3579" actId="164"/>
          <ac:spMkLst>
            <pc:docMk/>
            <pc:sldMk cId="1931192719" sldId="259"/>
            <ac:spMk id="60" creationId="{E370FB65-6CAB-4819-B4C3-4395DB103BD6}"/>
          </ac:spMkLst>
        </pc:spChg>
        <pc:spChg chg="mod topLvl">
          <ac:chgData name="Gu, Wenqiang" userId="251612ec-f89a-4676-a250-49ffc40b1583" providerId="ADAL" clId="{BDC7BD3C-8129-4F9D-8F0B-B0DEA9852D13}" dt="2021-05-26T04:23:56.496" v="3915" actId="113"/>
          <ac:spMkLst>
            <pc:docMk/>
            <pc:sldMk cId="1931192719" sldId="259"/>
            <ac:spMk id="61" creationId="{C5577699-2D17-4B01-9B3B-A9A4EEA414BB}"/>
          </ac:spMkLst>
        </pc:spChg>
        <pc:spChg chg="mod">
          <ac:chgData name="Gu, Wenqiang" userId="251612ec-f89a-4676-a250-49ffc40b1583" providerId="ADAL" clId="{BDC7BD3C-8129-4F9D-8F0B-B0DEA9852D13}" dt="2021-05-25T17:55:36.192" v="1425"/>
          <ac:spMkLst>
            <pc:docMk/>
            <pc:sldMk cId="1931192719" sldId="259"/>
            <ac:spMk id="62" creationId="{F2D07766-3489-496C-80A7-40D177FF1F20}"/>
          </ac:spMkLst>
        </pc:spChg>
        <pc:spChg chg="add mod">
          <ac:chgData name="Gu, Wenqiang" userId="251612ec-f89a-4676-a250-49ffc40b1583" providerId="ADAL" clId="{BDC7BD3C-8129-4F9D-8F0B-B0DEA9852D13}" dt="2021-05-26T04:48:18.857" v="4354" actId="1076"/>
          <ac:spMkLst>
            <pc:docMk/>
            <pc:sldMk cId="1931192719" sldId="259"/>
            <ac:spMk id="67" creationId="{E5EAC7E2-A36E-4F6E-A3A8-94FFC358F074}"/>
          </ac:spMkLst>
        </pc:spChg>
        <pc:spChg chg="add mod">
          <ac:chgData name="Gu, Wenqiang" userId="251612ec-f89a-4676-a250-49ffc40b1583" providerId="ADAL" clId="{BDC7BD3C-8129-4F9D-8F0B-B0DEA9852D13}" dt="2021-05-26T04:57:02.972" v="4593" actId="1076"/>
          <ac:spMkLst>
            <pc:docMk/>
            <pc:sldMk cId="1931192719" sldId="259"/>
            <ac:spMk id="68" creationId="{CE07D9F0-CB25-46C4-BB69-152A3A5482BA}"/>
          </ac:spMkLst>
        </pc:spChg>
        <pc:spChg chg="add mod">
          <ac:chgData name="Gu, Wenqiang" userId="251612ec-f89a-4676-a250-49ffc40b1583" providerId="ADAL" clId="{BDC7BD3C-8129-4F9D-8F0B-B0DEA9852D13}" dt="2021-05-26T04:51:43.881" v="4386" actId="1076"/>
          <ac:spMkLst>
            <pc:docMk/>
            <pc:sldMk cId="1931192719" sldId="259"/>
            <ac:spMk id="70" creationId="{15014F26-30D4-49D7-94F7-067B84197F1B}"/>
          </ac:spMkLst>
        </pc:spChg>
        <pc:spChg chg="mod or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4" creationId="{409A0533-2CFC-4CDA-96AD-CA60BDC03794}"/>
          </ac:spMkLst>
        </pc:spChg>
        <pc:spChg chg="mod or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5" creationId="{6F0716C6-9D09-45D2-B5AB-D0BDB8FAE175}"/>
          </ac:spMkLst>
        </pc:spChg>
        <pc:spChg chg="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6" creationId="{6D8524C7-3F33-469A-92C9-063AC3225794}"/>
          </ac:spMkLst>
        </pc:spChg>
        <pc:spChg chg="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9" creationId="{4E0B02A9-2666-472D-AD6E-8021AB81403F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80" creationId="{27546C3E-4751-48E7-B1E4-60ECA035DD6C}"/>
          </ac:spMkLst>
        </pc:spChg>
        <pc:spChg chg="add mod">
          <ac:chgData name="Gu, Wenqiang" userId="251612ec-f89a-4676-a250-49ffc40b1583" providerId="ADAL" clId="{BDC7BD3C-8129-4F9D-8F0B-B0DEA9852D13}" dt="2021-05-26T04:53:39.416" v="4420" actId="20577"/>
          <ac:spMkLst>
            <pc:docMk/>
            <pc:sldMk cId="1931192719" sldId="259"/>
            <ac:spMk id="81" creationId="{A8AC07E5-BA24-4F7D-81D2-AE9FD6E436A5}"/>
          </ac:spMkLst>
        </pc:spChg>
        <pc:spChg chg="add 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83" creationId="{B4E34782-1A80-4188-9979-C03F3E717CC1}"/>
          </ac:spMkLst>
        </pc:spChg>
        <pc:spChg chg="add 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84" creationId="{0E7FEAA9-0906-45E5-AB92-92EDCB019861}"/>
          </ac:spMkLst>
        </pc:spChg>
        <pc:spChg chg="del mod">
          <ac:chgData name="Gu, Wenqiang" userId="251612ec-f89a-4676-a250-49ffc40b1583" providerId="ADAL" clId="{BDC7BD3C-8129-4F9D-8F0B-B0DEA9852D13}" dt="2021-05-25T17:55:36.192" v="1425"/>
          <ac:spMkLst>
            <pc:docMk/>
            <pc:sldMk cId="1931192719" sldId="259"/>
            <ac:spMk id="86" creationId="{6AD8BC89-D6BE-4DEE-B200-866D1C5A8009}"/>
          </ac:spMkLst>
        </pc:spChg>
        <pc:spChg chg="mod">
          <ac:chgData name="Gu, Wenqiang" userId="251612ec-f89a-4676-a250-49ffc40b1583" providerId="ADAL" clId="{BDC7BD3C-8129-4F9D-8F0B-B0DEA9852D13}" dt="2021-05-25T19:00:52.458" v="2556" actId="1076"/>
          <ac:spMkLst>
            <pc:docMk/>
            <pc:sldMk cId="1931192719" sldId="259"/>
            <ac:spMk id="87" creationId="{DAB02B12-36FD-4A89-97D3-43587631E309}"/>
          </ac:spMkLst>
        </pc:spChg>
        <pc:spChg chg="mod">
          <ac:chgData name="Gu, Wenqiang" userId="251612ec-f89a-4676-a250-49ffc40b1583" providerId="ADAL" clId="{BDC7BD3C-8129-4F9D-8F0B-B0DEA9852D13}" dt="2021-05-25T19:01:33.568" v="2566" actId="20577"/>
          <ac:spMkLst>
            <pc:docMk/>
            <pc:sldMk cId="1931192719" sldId="259"/>
            <ac:spMk id="88" creationId="{B46F2331-CD03-40C8-BEFF-7E102227CAB7}"/>
          </ac:spMkLst>
        </pc:spChg>
        <pc:spChg chg="mod">
          <ac:chgData name="Gu, Wenqiang" userId="251612ec-f89a-4676-a250-49ffc40b1583" providerId="ADAL" clId="{BDC7BD3C-8129-4F9D-8F0B-B0DEA9852D13}" dt="2021-05-26T03:17:46.895" v="2709" actId="14100"/>
          <ac:spMkLst>
            <pc:docMk/>
            <pc:sldMk cId="1931192719" sldId="259"/>
            <ac:spMk id="90" creationId="{1DDD3F37-3F19-49D1-98CC-506B3EF57DA1}"/>
          </ac:spMkLst>
        </pc:spChg>
        <pc:spChg chg="mod">
          <ac:chgData name="Gu, Wenqiang" userId="251612ec-f89a-4676-a250-49ffc40b1583" providerId="ADAL" clId="{BDC7BD3C-8129-4F9D-8F0B-B0DEA9852D13}" dt="2021-05-25T19:01:18.236" v="2563" actId="14100"/>
          <ac:spMkLst>
            <pc:docMk/>
            <pc:sldMk cId="1931192719" sldId="259"/>
            <ac:spMk id="91" creationId="{34CF653C-2197-4511-8FBC-BB9597C44062}"/>
          </ac:spMkLst>
        </pc:spChg>
        <pc:spChg chg="del">
          <ac:chgData name="Gu, Wenqiang" userId="251612ec-f89a-4676-a250-49ffc40b1583" providerId="ADAL" clId="{BDC7BD3C-8129-4F9D-8F0B-B0DEA9852D13}" dt="2021-05-25T17:48:51.916" v="1404" actId="478"/>
          <ac:spMkLst>
            <pc:docMk/>
            <pc:sldMk cId="1931192719" sldId="259"/>
            <ac:spMk id="93" creationId="{1F57477D-B0F7-43E9-9506-CE4E826BD747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94" creationId="{053E5560-2085-404B-99AA-9B11C9F48918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97" creationId="{F658D9E6-9283-4765-9361-B8A8A81E8CB7}"/>
          </ac:spMkLst>
        </pc:spChg>
        <pc:spChg chg="add mod">
          <ac:chgData name="Gu, Wenqiang" userId="251612ec-f89a-4676-a250-49ffc40b1583" providerId="ADAL" clId="{BDC7BD3C-8129-4F9D-8F0B-B0DEA9852D13}" dt="2021-05-26T04:23:44.527" v="3914" actId="207"/>
          <ac:spMkLst>
            <pc:docMk/>
            <pc:sldMk cId="1931192719" sldId="259"/>
            <ac:spMk id="98" creationId="{CBD48D81-ECFC-4862-A4A0-3EF8526DD621}"/>
          </ac:spMkLst>
        </pc:spChg>
        <pc:spChg chg="del">
          <ac:chgData name="Gu, Wenqiang" userId="251612ec-f89a-4676-a250-49ffc40b1583" providerId="ADAL" clId="{BDC7BD3C-8129-4F9D-8F0B-B0DEA9852D13}" dt="2021-05-25T17:48:51.916" v="1404" actId="478"/>
          <ac:spMkLst>
            <pc:docMk/>
            <pc:sldMk cId="1931192719" sldId="259"/>
            <ac:spMk id="98" creationId="{F607F8BB-85DA-4FEC-8419-D3A7FDA02C9B}"/>
          </ac:spMkLst>
        </pc:spChg>
        <pc:spChg chg="del">
          <ac:chgData name="Gu, Wenqiang" userId="251612ec-f89a-4676-a250-49ffc40b1583" providerId="ADAL" clId="{BDC7BD3C-8129-4F9D-8F0B-B0DEA9852D13}" dt="2021-05-25T17:48:51.916" v="1404" actId="478"/>
          <ac:spMkLst>
            <pc:docMk/>
            <pc:sldMk cId="1931192719" sldId="259"/>
            <ac:spMk id="99" creationId="{CAFCCCEF-257A-46CD-9421-8E55A0C00045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0" creationId="{DB73CF40-03F0-4EEE-BECF-513A0CC9465C}"/>
          </ac:spMkLst>
        </pc:spChg>
        <pc:spChg chg="add mod">
          <ac:chgData name="Gu, Wenqiang" userId="251612ec-f89a-4676-a250-49ffc40b1583" providerId="ADAL" clId="{BDC7BD3C-8129-4F9D-8F0B-B0DEA9852D13}" dt="2021-05-26T04:23:30.145" v="3910" actId="207"/>
          <ac:spMkLst>
            <pc:docMk/>
            <pc:sldMk cId="1931192719" sldId="259"/>
            <ac:spMk id="101" creationId="{507C1DD0-BCF1-4FE6-8F36-321E26CE8CDA}"/>
          </ac:spMkLst>
        </pc:spChg>
        <pc:spChg chg="del">
          <ac:chgData name="Gu, Wenqiang" userId="251612ec-f89a-4676-a250-49ffc40b1583" providerId="ADAL" clId="{BDC7BD3C-8129-4F9D-8F0B-B0DEA9852D13}" dt="2021-05-25T17:48:53.832" v="1405" actId="478"/>
          <ac:spMkLst>
            <pc:docMk/>
            <pc:sldMk cId="1931192719" sldId="259"/>
            <ac:spMk id="103" creationId="{05BDADB2-D99B-4A21-9A78-1A79EE2F4701}"/>
          </ac:spMkLst>
        </pc:spChg>
        <pc:spChg chg="add mod">
          <ac:chgData name="Gu, Wenqiang" userId="251612ec-f89a-4676-a250-49ffc40b1583" providerId="ADAL" clId="{BDC7BD3C-8129-4F9D-8F0B-B0DEA9852D13}" dt="2021-05-26T04:23:28.182" v="3909" actId="207"/>
          <ac:spMkLst>
            <pc:docMk/>
            <pc:sldMk cId="1931192719" sldId="259"/>
            <ac:spMk id="103" creationId="{497B3559-25BB-40E7-AC03-85092AA84702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4" creationId="{E4D86EAD-969E-400F-AE65-33B2E5ADFA80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5" creationId="{792164B2-46B9-42A5-ADEA-CA270446D3F1}"/>
          </ac:spMkLst>
        </pc:spChg>
        <pc:spChg chg="add mod or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06" creationId="{C63C1128-DCEE-4C1A-86CF-1211CF21239E}"/>
          </ac:spMkLst>
        </pc:spChg>
        <pc:spChg chg="add mod ord">
          <ac:chgData name="Gu, Wenqiang" userId="251612ec-f89a-4676-a250-49ffc40b1583" providerId="ADAL" clId="{BDC7BD3C-8129-4F9D-8F0B-B0DEA9852D13}" dt="2021-05-26T03:14:09.055" v="2666" actId="14100"/>
          <ac:spMkLst>
            <pc:docMk/>
            <pc:sldMk cId="1931192719" sldId="259"/>
            <ac:spMk id="107" creationId="{3EA98AE1-647E-4C40-AEA5-4CE2DB9D5695}"/>
          </ac:spMkLst>
        </pc:spChg>
        <pc:spChg chg="add mod or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8" creationId="{2DF13CEA-7F56-4791-9550-EC5DEB72D5B2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09" creationId="{052B1E32-19F3-4485-9D9A-BB1D70A38B09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0" creationId="{168985B2-41D5-427D-ADA0-44BBF8B83D63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1" creationId="{395AAFAA-D8D9-4203-B6BB-A45595E24007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2" creationId="{46924602-A719-4906-AE12-B760E9C303CD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3" creationId="{3911A6BF-9249-4615-AA46-797B115D86FC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4" creationId="{4939C727-D4C5-4463-A9F1-2A23E7A30D85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5" creationId="{FD490B63-D0AC-4154-8DE1-ACAB49666225}"/>
          </ac:spMkLst>
        </pc:spChg>
        <pc:spChg chg="mod">
          <ac:chgData name="Gu, Wenqiang" userId="251612ec-f89a-4676-a250-49ffc40b1583" providerId="ADAL" clId="{BDC7BD3C-8129-4F9D-8F0B-B0DEA9852D13}" dt="2021-05-26T04:42:04.083" v="4301" actId="2085"/>
          <ac:spMkLst>
            <pc:docMk/>
            <pc:sldMk cId="1931192719" sldId="259"/>
            <ac:spMk id="118" creationId="{A20999CE-343B-4955-A7C3-09B148B164E4}"/>
          </ac:spMkLst>
        </pc:spChg>
        <pc:spChg chg="mod">
          <ac:chgData name="Gu, Wenqiang" userId="251612ec-f89a-4676-a250-49ffc40b1583" providerId="ADAL" clId="{BDC7BD3C-8129-4F9D-8F0B-B0DEA9852D13}" dt="2021-05-26T04:42:19.650" v="4308" actId="2085"/>
          <ac:spMkLst>
            <pc:docMk/>
            <pc:sldMk cId="1931192719" sldId="259"/>
            <ac:spMk id="119" creationId="{A0868F88-DA4C-4EF2-B6E7-AB8712E0BEBD}"/>
          </ac:spMkLst>
        </pc:spChg>
        <pc:spChg chg="mod">
          <ac:chgData name="Gu, Wenqiang" userId="251612ec-f89a-4676-a250-49ffc40b1583" providerId="ADAL" clId="{BDC7BD3C-8129-4F9D-8F0B-B0DEA9852D13}" dt="2021-05-26T04:42:06.836" v="4302" actId="2085"/>
          <ac:spMkLst>
            <pc:docMk/>
            <pc:sldMk cId="1931192719" sldId="259"/>
            <ac:spMk id="120" creationId="{0B4AE463-EB77-4732-9A62-E0671FD46983}"/>
          </ac:spMkLst>
        </pc:spChg>
        <pc:spChg chg="mod">
          <ac:chgData name="Gu, Wenqiang" userId="251612ec-f89a-4676-a250-49ffc40b1583" providerId="ADAL" clId="{BDC7BD3C-8129-4F9D-8F0B-B0DEA9852D13}" dt="2021-05-26T04:42:17.619" v="4307" actId="2085"/>
          <ac:spMkLst>
            <pc:docMk/>
            <pc:sldMk cId="1931192719" sldId="259"/>
            <ac:spMk id="121" creationId="{744281E3-60BE-4F92-901D-D32E18D2EF73}"/>
          </ac:spMkLst>
        </pc:spChg>
        <pc:spChg chg="mod">
          <ac:chgData name="Gu, Wenqiang" userId="251612ec-f89a-4676-a250-49ffc40b1583" providerId="ADAL" clId="{BDC7BD3C-8129-4F9D-8F0B-B0DEA9852D13}" dt="2021-05-26T04:42:08.833" v="4303" actId="2085"/>
          <ac:spMkLst>
            <pc:docMk/>
            <pc:sldMk cId="1931192719" sldId="259"/>
            <ac:spMk id="122" creationId="{6BCBF2C1-51E3-4CEB-80F9-33E20B938ED0}"/>
          </ac:spMkLst>
        </pc:spChg>
        <pc:spChg chg="mod">
          <ac:chgData name="Gu, Wenqiang" userId="251612ec-f89a-4676-a250-49ffc40b1583" providerId="ADAL" clId="{BDC7BD3C-8129-4F9D-8F0B-B0DEA9852D13}" dt="2021-05-26T04:42:15.114" v="4306" actId="2085"/>
          <ac:spMkLst>
            <pc:docMk/>
            <pc:sldMk cId="1931192719" sldId="259"/>
            <ac:spMk id="123" creationId="{58CE83F9-E030-4BFC-8376-589DA885E220}"/>
          </ac:spMkLst>
        </pc:spChg>
        <pc:spChg chg="mod">
          <ac:chgData name="Gu, Wenqiang" userId="251612ec-f89a-4676-a250-49ffc40b1583" providerId="ADAL" clId="{BDC7BD3C-8129-4F9D-8F0B-B0DEA9852D13}" dt="2021-05-26T04:42:10.724" v="4304" actId="2085"/>
          <ac:spMkLst>
            <pc:docMk/>
            <pc:sldMk cId="1931192719" sldId="259"/>
            <ac:spMk id="124" creationId="{D39CDD4E-B510-4F70-9575-0A4F374851D2}"/>
          </ac:spMkLst>
        </pc:spChg>
        <pc:spChg chg="mod">
          <ac:chgData name="Gu, Wenqiang" userId="251612ec-f89a-4676-a250-49ffc40b1583" providerId="ADAL" clId="{BDC7BD3C-8129-4F9D-8F0B-B0DEA9852D13}" dt="2021-05-26T04:42:12.813" v="4305" actId="2085"/>
          <ac:spMkLst>
            <pc:docMk/>
            <pc:sldMk cId="1931192719" sldId="259"/>
            <ac:spMk id="125" creationId="{AE7DD8A2-0AE3-455B-984A-9EB90A16E1F4}"/>
          </ac:spMkLst>
        </pc:spChg>
        <pc:grpChg chg="mod">
          <ac:chgData name="Gu, Wenqiang" userId="251612ec-f89a-4676-a250-49ffc40b1583" providerId="ADAL" clId="{BDC7BD3C-8129-4F9D-8F0B-B0DEA9852D13}" dt="2021-05-26T04:19:54.453" v="3892" actId="1076"/>
          <ac:grpSpMkLst>
            <pc:docMk/>
            <pc:sldMk cId="1931192719" sldId="259"/>
            <ac:grpSpMk id="63" creationId="{78B65D24-2FE5-4116-A0FD-3A7CEB9E9AE6}"/>
          </ac:grpSpMkLst>
        </pc:grpChg>
        <pc:grpChg chg="del mod">
          <ac:chgData name="Gu, Wenqiang" userId="251612ec-f89a-4676-a250-49ffc40b1583" providerId="ADAL" clId="{BDC7BD3C-8129-4F9D-8F0B-B0DEA9852D13}" dt="2021-05-26T04:08:13.117" v="3576" actId="165"/>
          <ac:grpSpMkLst>
            <pc:docMk/>
            <pc:sldMk cId="1931192719" sldId="259"/>
            <ac:grpSpMk id="64" creationId="{3DBE6A91-1328-4F7E-BEE5-0898F8F23F28}"/>
          </ac:grpSpMkLst>
        </pc:grpChg>
        <pc:grpChg chg="add mod">
          <ac:chgData name="Gu, Wenqiang" userId="251612ec-f89a-4676-a250-49ffc40b1583" providerId="ADAL" clId="{BDC7BD3C-8129-4F9D-8F0B-B0DEA9852D13}" dt="2021-05-26T04:19:54.453" v="3892" actId="1076"/>
          <ac:grpSpMkLst>
            <pc:docMk/>
            <pc:sldMk cId="1931192719" sldId="259"/>
            <ac:grpSpMk id="72" creationId="{61FFFF10-FF98-42BE-9E7B-C75460F5435B}"/>
          </ac:grpSpMkLst>
        </pc:grpChg>
        <pc:grpChg chg="add mod">
          <ac:chgData name="Gu, Wenqiang" userId="251612ec-f89a-4676-a250-49ffc40b1583" providerId="ADAL" clId="{BDC7BD3C-8129-4F9D-8F0B-B0DEA9852D13}" dt="2021-05-26T04:45:21.174" v="4319" actId="1076"/>
          <ac:grpSpMkLst>
            <pc:docMk/>
            <pc:sldMk cId="1931192719" sldId="259"/>
            <ac:grpSpMk id="116" creationId="{93B6F05D-3476-4109-A6D8-91E414CA289D}"/>
          </ac:grpSpMkLst>
        </pc:grpChg>
        <pc:graphicFrameChg chg="mod">
          <ac:chgData name="Gu, Wenqiang" userId="251612ec-f89a-4676-a250-49ffc40b1583" providerId="ADAL" clId="{BDC7BD3C-8129-4F9D-8F0B-B0DEA9852D13}" dt="2021-05-26T13:13:10.018" v="4694" actId="1036"/>
          <ac:graphicFrameMkLst>
            <pc:docMk/>
            <pc:sldMk cId="1931192719" sldId="259"/>
            <ac:graphicFrameMk id="45" creationId="{B3D42FA6-76DD-4BF2-82B3-64937722875F}"/>
          </ac:graphicFrameMkLst>
        </pc:graphicFrameChg>
        <pc:picChg chg="mod ord">
          <ac:chgData name="Gu, Wenqiang" userId="251612ec-f89a-4676-a250-49ffc40b1583" providerId="ADAL" clId="{BDC7BD3C-8129-4F9D-8F0B-B0DEA9852D13}" dt="2021-05-26T13:12:13.026" v="4686" actId="1076"/>
          <ac:picMkLst>
            <pc:docMk/>
            <pc:sldMk cId="1931192719" sldId="259"/>
            <ac:picMk id="6" creationId="{2339B50C-AE36-4455-BBD4-DD5B3DF901CA}"/>
          </ac:picMkLst>
        </pc:picChg>
        <pc:picChg chg="mod ord">
          <ac:chgData name="Gu, Wenqiang" userId="251612ec-f89a-4676-a250-49ffc40b1583" providerId="ADAL" clId="{BDC7BD3C-8129-4F9D-8F0B-B0DEA9852D13}" dt="2021-05-26T13:12:10.244" v="4685" actId="1076"/>
          <ac:picMkLst>
            <pc:docMk/>
            <pc:sldMk cId="1931192719" sldId="259"/>
            <ac:picMk id="8" creationId="{75072E29-AE30-4EF4-A7C4-9C78D49EC89A}"/>
          </ac:picMkLst>
        </pc:picChg>
        <pc:picChg chg="mod">
          <ac:chgData name="Gu, Wenqiang" userId="251612ec-f89a-4676-a250-49ffc40b1583" providerId="ADAL" clId="{BDC7BD3C-8129-4F9D-8F0B-B0DEA9852D13}" dt="2021-05-26T03:16:52.852" v="2701" actId="1076"/>
          <ac:picMkLst>
            <pc:docMk/>
            <pc:sldMk cId="1931192719" sldId="259"/>
            <ac:picMk id="12" creationId="{F46AD53C-B3CB-4B0F-A068-19649C82B80C}"/>
          </ac:picMkLst>
        </pc:picChg>
        <pc:picChg chg="add del mod">
          <ac:chgData name="Gu, Wenqiang" userId="251612ec-f89a-4676-a250-49ffc40b1583" providerId="ADAL" clId="{BDC7BD3C-8129-4F9D-8F0B-B0DEA9852D13}" dt="2021-05-26T04:36:16.931" v="4232" actId="21"/>
          <ac:picMkLst>
            <pc:docMk/>
            <pc:sldMk cId="1931192719" sldId="259"/>
            <ac:picMk id="29" creationId="{B9569BC4-3F91-4AF5-AA43-46A22649048F}"/>
          </ac:picMkLst>
        </pc:picChg>
        <pc:picChg chg="mod">
          <ac:chgData name="Gu, Wenqiang" userId="251612ec-f89a-4676-a250-49ffc40b1583" providerId="ADAL" clId="{BDC7BD3C-8129-4F9D-8F0B-B0DEA9852D13}" dt="2021-05-26T13:13:10.018" v="4694" actId="1036"/>
          <ac:picMkLst>
            <pc:docMk/>
            <pc:sldMk cId="1931192719" sldId="259"/>
            <ac:picMk id="35" creationId="{A97A420E-8759-4AC2-A9FA-57A8CEEC1C91}"/>
          </ac:picMkLst>
        </pc:picChg>
        <pc:picChg chg="add del mod">
          <ac:chgData name="Gu, Wenqiang" userId="251612ec-f89a-4676-a250-49ffc40b1583" providerId="ADAL" clId="{BDC7BD3C-8129-4F9D-8F0B-B0DEA9852D13}" dt="2021-05-25T18:06:44.153" v="1621" actId="478"/>
          <ac:picMkLst>
            <pc:docMk/>
            <pc:sldMk cId="1931192719" sldId="259"/>
            <ac:picMk id="65" creationId="{26D165C5-3FF5-4F67-BF7E-04F3E744366D}"/>
          </ac:picMkLst>
        </pc:picChg>
        <pc:picChg chg="add del mod">
          <ac:chgData name="Gu, Wenqiang" userId="251612ec-f89a-4676-a250-49ffc40b1583" providerId="ADAL" clId="{BDC7BD3C-8129-4F9D-8F0B-B0DEA9852D13}" dt="2021-05-25T18:06:41.590" v="1620" actId="478"/>
          <ac:picMkLst>
            <pc:docMk/>
            <pc:sldMk cId="1931192719" sldId="259"/>
            <ac:picMk id="66" creationId="{C35B706B-D116-4773-834A-3B84619FD94F}"/>
          </ac:picMkLst>
        </pc:picChg>
        <pc:picChg chg="add del mod">
          <ac:chgData name="Gu, Wenqiang" userId="251612ec-f89a-4676-a250-49ffc40b1583" providerId="ADAL" clId="{BDC7BD3C-8129-4F9D-8F0B-B0DEA9852D13}" dt="2021-05-25T18:42:18.550" v="2083" actId="478"/>
          <ac:picMkLst>
            <pc:docMk/>
            <pc:sldMk cId="1931192719" sldId="259"/>
            <ac:picMk id="69" creationId="{A3978A80-A197-49E7-A5AA-4CBB27C478D8}"/>
          </ac:picMkLst>
        </pc:picChg>
        <pc:picChg chg="mod">
          <ac:chgData name="Gu, Wenqiang" userId="251612ec-f89a-4676-a250-49ffc40b1583" providerId="ADAL" clId="{BDC7BD3C-8129-4F9D-8F0B-B0DEA9852D13}" dt="2021-05-26T13:12:58.894" v="4691" actId="1036"/>
          <ac:picMkLst>
            <pc:docMk/>
            <pc:sldMk cId="1931192719" sldId="259"/>
            <ac:picMk id="77" creationId="{797F1D05-CA05-4876-A9B9-0E7EDEAA391C}"/>
          </ac:picMkLst>
        </pc:picChg>
        <pc:picChg chg="mod">
          <ac:chgData name="Gu, Wenqiang" userId="251612ec-f89a-4676-a250-49ffc40b1583" providerId="ADAL" clId="{BDC7BD3C-8129-4F9D-8F0B-B0DEA9852D13}" dt="2021-05-26T13:12:58.894" v="4691" actId="1036"/>
          <ac:picMkLst>
            <pc:docMk/>
            <pc:sldMk cId="1931192719" sldId="259"/>
            <ac:picMk id="78" creationId="{7C3FBBF9-E57A-4DFF-BB93-7EB6EA382242}"/>
          </ac:picMkLst>
        </pc:picChg>
        <pc:picChg chg="mod">
          <ac:chgData name="Gu, Wenqiang" userId="251612ec-f89a-4676-a250-49ffc40b1583" providerId="ADAL" clId="{BDC7BD3C-8129-4F9D-8F0B-B0DEA9852D13}" dt="2021-05-26T03:17:41.753" v="2707" actId="1076"/>
          <ac:picMkLst>
            <pc:docMk/>
            <pc:sldMk cId="1931192719" sldId="259"/>
            <ac:picMk id="89" creationId="{4B3EAD9E-078D-49CD-B224-DC7FFF618FAF}"/>
          </ac:picMkLst>
        </pc:picChg>
        <pc:picChg chg="del">
          <ac:chgData name="Gu, Wenqiang" userId="251612ec-f89a-4676-a250-49ffc40b1583" providerId="ADAL" clId="{BDC7BD3C-8129-4F9D-8F0B-B0DEA9852D13}" dt="2021-05-25T17:48:51.916" v="1404" actId="478"/>
          <ac:picMkLst>
            <pc:docMk/>
            <pc:sldMk cId="1931192719" sldId="259"/>
            <ac:picMk id="95" creationId="{D715541A-37F3-4772-9F0F-A3355EFB1B9E}"/>
          </ac:picMkLst>
        </pc:picChg>
        <pc:picChg chg="del">
          <ac:chgData name="Gu, Wenqiang" userId="251612ec-f89a-4676-a250-49ffc40b1583" providerId="ADAL" clId="{BDC7BD3C-8129-4F9D-8F0B-B0DEA9852D13}" dt="2021-05-25T17:48:51.916" v="1404" actId="478"/>
          <ac:picMkLst>
            <pc:docMk/>
            <pc:sldMk cId="1931192719" sldId="259"/>
            <ac:picMk id="96" creationId="{7B5A1F1D-67C4-48FE-B10A-D5F28329FCAA}"/>
          </ac:picMkLst>
        </pc:picChg>
        <pc:picChg chg="mod">
          <ac:chgData name="Gu, Wenqiang" userId="251612ec-f89a-4676-a250-49ffc40b1583" providerId="ADAL" clId="{BDC7BD3C-8129-4F9D-8F0B-B0DEA9852D13}" dt="2021-05-26T04:42:25.514" v="4310" actId="2085"/>
          <ac:picMkLst>
            <pc:docMk/>
            <pc:sldMk cId="1931192719" sldId="259"/>
            <ac:picMk id="117" creationId="{A39EDCA1-68C8-403F-8C2F-85A4E3E8C776}"/>
          </ac:picMkLst>
        </pc:picChg>
        <pc:cxnChg chg="add mod">
          <ac:chgData name="Gu, Wenqiang" userId="251612ec-f89a-4676-a250-49ffc40b1583" providerId="ADAL" clId="{BDC7BD3C-8129-4F9D-8F0B-B0DEA9852D13}" dt="2021-05-26T03:17:59.779" v="2712" actId="1582"/>
          <ac:cxnSpMkLst>
            <pc:docMk/>
            <pc:sldMk cId="1931192719" sldId="259"/>
            <ac:cxnSpMk id="22" creationId="{85AF1AFA-8E17-458B-83D6-56B08E21F78C}"/>
          </ac:cxnSpMkLst>
        </pc:cxnChg>
        <pc:cxnChg chg="add del mod">
          <ac:chgData name="Gu, Wenqiang" userId="251612ec-f89a-4676-a250-49ffc40b1583" providerId="ADAL" clId="{BDC7BD3C-8129-4F9D-8F0B-B0DEA9852D13}" dt="2021-05-26T04:52:48.368" v="4406" actId="478"/>
          <ac:cxnSpMkLst>
            <pc:docMk/>
            <pc:sldMk cId="1931192719" sldId="259"/>
            <ac:cxnSpMk id="24" creationId="{46EC13FF-A667-4150-9317-789592409D64}"/>
          </ac:cxnSpMkLst>
        </pc:cxnChg>
        <pc:cxnChg chg="add mod">
          <ac:chgData name="Gu, Wenqiang" userId="251612ec-f89a-4676-a250-49ffc40b1583" providerId="ADAL" clId="{BDC7BD3C-8129-4F9D-8F0B-B0DEA9852D13}" dt="2021-05-26T03:21:25.332" v="2758" actId="1076"/>
          <ac:cxnSpMkLst>
            <pc:docMk/>
            <pc:sldMk cId="1931192719" sldId="259"/>
            <ac:cxnSpMk id="26" creationId="{04E0A5D0-BBF9-4EC3-8551-C9244B31D663}"/>
          </ac:cxnSpMkLst>
        </pc:cxnChg>
        <pc:cxnChg chg="mod">
          <ac:chgData name="Gu, Wenqiang" userId="251612ec-f89a-4676-a250-49ffc40b1583" providerId="ADAL" clId="{BDC7BD3C-8129-4F9D-8F0B-B0DEA9852D13}" dt="2021-05-26T13:13:10.018" v="4694" actId="1036"/>
          <ac:cxnSpMkLst>
            <pc:docMk/>
            <pc:sldMk cId="1931192719" sldId="259"/>
            <ac:cxnSpMk id="41" creationId="{BABE18EB-7335-479B-8FEA-1DD770A06D9D}"/>
          </ac:cxnSpMkLst>
        </pc:cxnChg>
        <pc:cxnChg chg="add mod">
          <ac:chgData name="Gu, Wenqiang" userId="251612ec-f89a-4676-a250-49ffc40b1583" providerId="ADAL" clId="{BDC7BD3C-8129-4F9D-8F0B-B0DEA9852D13}" dt="2021-05-26T13:13:10.018" v="4694" actId="1036"/>
          <ac:cxnSpMkLst>
            <pc:docMk/>
            <pc:sldMk cId="1931192719" sldId="259"/>
            <ac:cxnSpMk id="44" creationId="{D3A264C7-5613-4814-B88E-A26BEED00331}"/>
          </ac:cxnSpMkLst>
        </pc:cxnChg>
        <pc:cxnChg chg="add del mod">
          <ac:chgData name="Gu, Wenqiang" userId="251612ec-f89a-4676-a250-49ffc40b1583" providerId="ADAL" clId="{BDC7BD3C-8129-4F9D-8F0B-B0DEA9852D13}" dt="2021-05-26T04:53:22.422" v="4413" actId="478"/>
          <ac:cxnSpMkLst>
            <pc:docMk/>
            <pc:sldMk cId="1931192719" sldId="259"/>
            <ac:cxnSpMk id="82" creationId="{35898878-AB96-4756-B33C-2CA39A30A54E}"/>
          </ac:cxnSpMkLst>
        </pc:cxnChg>
        <pc:cxnChg chg="add del mod">
          <ac:chgData name="Gu, Wenqiang" userId="251612ec-f89a-4676-a250-49ffc40b1583" providerId="ADAL" clId="{BDC7BD3C-8129-4F9D-8F0B-B0DEA9852D13}" dt="2021-05-26T04:36:12.331" v="4231" actId="478"/>
          <ac:cxnSpMkLst>
            <pc:docMk/>
            <pc:sldMk cId="1931192719" sldId="259"/>
            <ac:cxnSpMk id="86" creationId="{28E21C06-9E0D-48F2-9061-6D253B3455B7}"/>
          </ac:cxnSpMkLst>
        </pc:cxnChg>
        <pc:cxnChg chg="add mod">
          <ac:chgData name="Gu, Wenqiang" userId="251612ec-f89a-4676-a250-49ffc40b1583" providerId="ADAL" clId="{BDC7BD3C-8129-4F9D-8F0B-B0DEA9852D13}" dt="2021-05-26T13:13:10.018" v="4694" actId="1036"/>
          <ac:cxnSpMkLst>
            <pc:docMk/>
            <pc:sldMk cId="1931192719" sldId="259"/>
            <ac:cxnSpMk id="92" creationId="{1B436948-7613-448F-B74C-F164DDDDFE2A}"/>
          </ac:cxnSpMkLst>
        </pc:cxnChg>
        <pc:cxnChg chg="add mod">
          <ac:chgData name="Gu, Wenqiang" userId="251612ec-f89a-4676-a250-49ffc40b1583" providerId="ADAL" clId="{BDC7BD3C-8129-4F9D-8F0B-B0DEA9852D13}" dt="2021-05-26T13:12:58.894" v="4691" actId="1036"/>
          <ac:cxnSpMkLst>
            <pc:docMk/>
            <pc:sldMk cId="1931192719" sldId="259"/>
            <ac:cxnSpMk id="102" creationId="{06CD8CEA-17D0-4423-A80E-EF1B26F7C656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6" creationId="{76ED3E1B-AD2D-4D2A-AC9F-04F89E7D0C6B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7" creationId="{2F51C923-0491-480D-AD96-788CB7A1AEF8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8" creationId="{E77EC945-5D8A-4EF3-9C3C-A1CEFF0802F2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9" creationId="{2EA26BE9-0838-4A81-9C14-7E7D80BC8B08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0" creationId="{2687C843-98F3-4612-9E3E-48F58864EBD0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1" creationId="{FBAED067-8BED-420F-8D35-D64A9927A7F1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2" creationId="{768CB58D-194D-480A-8936-67C1C4F8C8D3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3" creationId="{A46A5016-4781-4004-86D9-03A11A9D4123}"/>
          </ac:cxnSpMkLst>
        </pc:cxnChg>
      </pc:sldChg>
      <pc:sldChg chg="addSp modSp new del mod">
        <pc:chgData name="Gu, Wenqiang" userId="251612ec-f89a-4676-a250-49ffc40b1583" providerId="ADAL" clId="{BDC7BD3C-8129-4F9D-8F0B-B0DEA9852D13}" dt="2021-05-26T04:43:20.053" v="4311" actId="47"/>
        <pc:sldMkLst>
          <pc:docMk/>
          <pc:sldMk cId="1989846772" sldId="260"/>
        </pc:sldMkLst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3" creationId="{20321FE2-D9D7-4C55-A793-B5DE57399535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4" creationId="{EF45870E-D166-42B9-A280-52B6AD568C5B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5" creationId="{A1F79EB7-1D4A-47D6-A68C-C373FE0C54D1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6" creationId="{B77952FF-0C10-47B4-88B4-C6F7E70677C0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7" creationId="{CF479E8D-9C03-455A-BD85-E940AB9B8960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8" creationId="{50C56127-4A08-45B3-B50C-B5C33DDE41EE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9" creationId="{07A33059-5DEC-482D-A7A0-13EC953F1D75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10" creationId="{1ED43DA5-4A1B-4B31-9B01-A79A3E359F14}"/>
          </ac:spMkLst>
        </pc:spChg>
        <pc:grpChg chg="add mod">
          <ac:chgData name="Gu, Wenqiang" userId="251612ec-f89a-4676-a250-49ffc40b1583" providerId="ADAL" clId="{BDC7BD3C-8129-4F9D-8F0B-B0DEA9852D13}" dt="2021-05-26T04:40:33.420" v="4291" actId="164"/>
          <ac:grpSpMkLst>
            <pc:docMk/>
            <pc:sldMk cId="1989846772" sldId="260"/>
            <ac:grpSpMk id="29" creationId="{7994D18C-54D3-453A-A688-2E353C533C7C}"/>
          </ac:grpSpMkLst>
        </pc:grpChg>
        <pc:picChg chg="add mod">
          <ac:chgData name="Gu, Wenqiang" userId="251612ec-f89a-4676-a250-49ffc40b1583" providerId="ADAL" clId="{BDC7BD3C-8129-4F9D-8F0B-B0DEA9852D13}" dt="2021-05-26T04:40:33.420" v="4291" actId="164"/>
          <ac:picMkLst>
            <pc:docMk/>
            <pc:sldMk cId="1989846772" sldId="260"/>
            <ac:picMk id="2" creationId="{A2C4957A-4F08-438C-B1CF-FC96071D9AAC}"/>
          </ac:picMkLst>
        </pc:pic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2" creationId="{60BB36EC-A306-49D5-A494-EB00B327DFA4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3" creationId="{8BD7E88B-7A6B-4B90-BE06-891BDE4556C0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5" creationId="{7940DBAC-8029-4BBB-B4CE-C86CA1FD2DB5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8" creationId="{5E664016-01CA-4B0D-803D-3EB113E81C39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2" creationId="{740FC299-FCAC-4FA5-B507-24FB10B72F57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3" creationId="{8C93A525-8A2E-44E9-A2B1-FB08C434010E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7" creationId="{4FC1BEC3-EB86-4E3F-B392-3F999565B846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8" creationId="{675F6CC2-2214-4AA6-ABDA-F36C57D2627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79C7-EE5C-4957-B013-76AB523863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072E29-AE30-4EF4-A7C4-9C78D49EC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"/>
          <a:stretch/>
        </p:blipFill>
        <p:spPr>
          <a:xfrm>
            <a:off x="22617058" y="1569817"/>
            <a:ext cx="5267654" cy="153821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339B50C-AE36-4455-BBD4-DD5B3DF90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624" y="1682231"/>
            <a:ext cx="4835920" cy="177072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FDB9A-61F0-4E45-89AB-DD98AF6D3D36}"/>
              </a:ext>
            </a:extLst>
          </p:cNvPr>
          <p:cNvSpPr/>
          <p:nvPr/>
        </p:nvSpPr>
        <p:spPr>
          <a:xfrm>
            <a:off x="891285" y="3299947"/>
            <a:ext cx="16080133" cy="9255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F0716C6-9D09-45D2-B5AB-D0BDB8FAE175}"/>
              </a:ext>
            </a:extLst>
          </p:cNvPr>
          <p:cNvSpPr/>
          <p:nvPr/>
        </p:nvSpPr>
        <p:spPr>
          <a:xfrm>
            <a:off x="17393380" y="16010386"/>
            <a:ext cx="24489795" cy="1340708"/>
          </a:xfrm>
          <a:prstGeom prst="roundRect">
            <a:avLst>
              <a:gd name="adj" fmla="val 3944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F13CEA-7F56-4791-9550-EC5DEB72D5B2}"/>
              </a:ext>
            </a:extLst>
          </p:cNvPr>
          <p:cNvSpPr/>
          <p:nvPr/>
        </p:nvSpPr>
        <p:spPr>
          <a:xfrm flipV="1">
            <a:off x="17374692" y="16859885"/>
            <a:ext cx="24525740" cy="514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A98AE1-647E-4C40-AEA5-4CE2DB9D5695}"/>
              </a:ext>
            </a:extLst>
          </p:cNvPr>
          <p:cNvSpPr/>
          <p:nvPr/>
        </p:nvSpPr>
        <p:spPr>
          <a:xfrm flipV="1">
            <a:off x="17393380" y="3840151"/>
            <a:ext cx="24488365" cy="540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C3B1B6-3B9F-4DF3-A155-8C300C2F09F3}"/>
              </a:ext>
            </a:extLst>
          </p:cNvPr>
          <p:cNvSpPr/>
          <p:nvPr/>
        </p:nvSpPr>
        <p:spPr>
          <a:xfrm>
            <a:off x="17432928" y="3238340"/>
            <a:ext cx="24448817" cy="108856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63C1128-DCEE-4C1A-86CF-1211CF21239E}"/>
              </a:ext>
            </a:extLst>
          </p:cNvPr>
          <p:cNvSpPr/>
          <p:nvPr/>
        </p:nvSpPr>
        <p:spPr>
          <a:xfrm flipV="1">
            <a:off x="864006" y="12716038"/>
            <a:ext cx="16080133" cy="698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7A420E-8759-4AC2-A9FA-57A8CEEC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019" y="14201659"/>
            <a:ext cx="6829940" cy="554205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39EDA4-1F26-4478-B13D-E7C454020546}"/>
              </a:ext>
            </a:extLst>
          </p:cNvPr>
          <p:cNvSpPr/>
          <p:nvPr/>
        </p:nvSpPr>
        <p:spPr>
          <a:xfrm>
            <a:off x="876430" y="3261349"/>
            <a:ext cx="16080132" cy="8610249"/>
          </a:xfrm>
          <a:prstGeom prst="roundRect">
            <a:avLst>
              <a:gd name="adj" fmla="val 7194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F1D1A-D29F-454D-9B57-694E70AD5426}"/>
              </a:ext>
            </a:extLst>
          </p:cNvPr>
          <p:cNvSpPr/>
          <p:nvPr/>
        </p:nvSpPr>
        <p:spPr>
          <a:xfrm flipV="1">
            <a:off x="876429" y="3644520"/>
            <a:ext cx="16080133" cy="7181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475F8-A8EC-4ED6-8C52-B22DCD56F858}"/>
              </a:ext>
            </a:extLst>
          </p:cNvPr>
          <p:cNvSpPr txBox="1"/>
          <p:nvPr/>
        </p:nvSpPr>
        <p:spPr>
          <a:xfrm>
            <a:off x="5126968" y="3299947"/>
            <a:ext cx="838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1. MicroBooNE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6AD53C-B3CB-4B0F-A068-19649C82B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936" y="4643218"/>
            <a:ext cx="6151536" cy="4051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44B76-9E60-4385-A5B0-91B686A8120B}"/>
                  </a:ext>
                </a:extLst>
              </p:cNvPr>
              <p:cNvSpPr txBox="1"/>
              <p:nvPr/>
            </p:nvSpPr>
            <p:spPr>
              <a:xfrm>
                <a:off x="8209995" y="5021541"/>
                <a:ext cx="8333349" cy="723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Accelerator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experiment</a:t>
                </a:r>
                <a:r>
                  <a:rPr lang="en-US" sz="4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at </a:t>
                </a:r>
                <a:r>
                  <a:rPr lang="en-US" sz="4800" dirty="0" err="1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Fermilab</a:t>
                </a:r>
                <a:endParaRPr lang="en-US" sz="48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LArTPC with 85-ton active mass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Near-surface operation</a:t>
                </a:r>
              </a:p>
              <a:p>
                <a:pPr marL="1143000" lvl="1" indent="-685800">
                  <a:buFont typeface="Wingdings 3" panose="05040102010807070707" pitchFamily="18" charset="2"/>
                  <a:buChar char="}"/>
                </a:pPr>
                <a:endParaRPr lang="en-US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Main physics goals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Investigate MiniBooNE low-energy excess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𝜈</m:t>
                    </m:r>
                  </m:oMath>
                </a14:m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-</a:t>
                </a:r>
                <a:r>
                  <a:rPr lang="en-US" sz="4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Ar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interaction cross sections</a:t>
                </a:r>
              </a:p>
              <a:p>
                <a:endParaRPr lang="en-US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44B76-9E60-4385-A5B0-91B686A8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995" y="5021541"/>
                <a:ext cx="8333349" cy="7232749"/>
              </a:xfrm>
              <a:prstGeom prst="rect">
                <a:avLst/>
              </a:prstGeom>
              <a:blipFill>
                <a:blip r:embed="rId7"/>
                <a:stretch>
                  <a:fillRect l="-3072" t="-2024" r="-4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151A4B-309D-448F-83F5-0E078C989523}"/>
              </a:ext>
            </a:extLst>
          </p:cNvPr>
          <p:cNvSpPr/>
          <p:nvPr/>
        </p:nvSpPr>
        <p:spPr>
          <a:xfrm>
            <a:off x="838313" y="12229213"/>
            <a:ext cx="16080132" cy="10452079"/>
          </a:xfrm>
          <a:prstGeom prst="roundRect">
            <a:avLst>
              <a:gd name="adj" fmla="val 6232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488917-6E73-413C-A2D6-8A665646A7B5}"/>
              </a:ext>
            </a:extLst>
          </p:cNvPr>
          <p:cNvSpPr/>
          <p:nvPr/>
        </p:nvSpPr>
        <p:spPr>
          <a:xfrm>
            <a:off x="835065" y="12279139"/>
            <a:ext cx="16080133" cy="91603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7F547-301C-466A-AA38-28A7F49D9B06}"/>
                  </a:ext>
                </a:extLst>
              </p:cNvPr>
              <p:cNvSpPr txBox="1"/>
              <p:nvPr/>
            </p:nvSpPr>
            <p:spPr>
              <a:xfrm>
                <a:off x="2858644" y="12213973"/>
                <a:ext cx="12138254" cy="1290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7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CC inclusive selection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7F547-301C-466A-AA38-28A7F49D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644" y="12213973"/>
                <a:ext cx="12138254" cy="1290097"/>
              </a:xfrm>
              <a:prstGeom prst="rect">
                <a:avLst/>
              </a:prstGeom>
              <a:blipFill>
                <a:blip r:embed="rId8"/>
                <a:stretch>
                  <a:fillRect l="-3817" t="-19431" b="-39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E5587E-2637-4528-9449-D8056259A9F5}"/>
              </a:ext>
            </a:extLst>
          </p:cNvPr>
          <p:cNvSpPr/>
          <p:nvPr/>
        </p:nvSpPr>
        <p:spPr>
          <a:xfrm>
            <a:off x="17394811" y="3217808"/>
            <a:ext cx="24488366" cy="12520759"/>
          </a:xfrm>
          <a:prstGeom prst="roundRect">
            <a:avLst>
              <a:gd name="adj" fmla="val 6232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1C6811-FB94-4BC9-AA12-43D1BBB968B2}"/>
              </a:ext>
            </a:extLst>
          </p:cNvPr>
          <p:cNvSpPr/>
          <p:nvPr/>
        </p:nvSpPr>
        <p:spPr>
          <a:xfrm>
            <a:off x="12238147" y="20126573"/>
            <a:ext cx="3571119" cy="942050"/>
          </a:xfrm>
          <a:prstGeom prst="roundRect">
            <a:avLst>
              <a:gd name="adj" fmla="val 6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53F7F3-562F-4EA2-A39E-73C0405F17DC}"/>
              </a:ext>
            </a:extLst>
          </p:cNvPr>
          <p:cNvSpPr txBox="1"/>
          <p:nvPr/>
        </p:nvSpPr>
        <p:spPr>
          <a:xfrm>
            <a:off x="10764447" y="13726276"/>
            <a:ext cx="507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MicroBooNE Preliminary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A68B01-5C1E-4A07-AF96-9D751122C6E9}"/>
                  </a:ext>
                </a:extLst>
              </p:cNvPr>
              <p:cNvSpPr txBox="1"/>
              <p:nvPr/>
            </p:nvSpPr>
            <p:spPr>
              <a:xfrm>
                <a:off x="12482655" y="20505261"/>
                <a:ext cx="3346704" cy="55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𝐡𝐚𝐝</m:t>
                          </m:r>
                        </m:sub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A68B01-5C1E-4A07-AF96-9D751122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655" y="20505261"/>
                <a:ext cx="3346704" cy="558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DB041371-565E-4910-93CA-0AE8E5822CE0}"/>
              </a:ext>
            </a:extLst>
          </p:cNvPr>
          <p:cNvSpPr/>
          <p:nvPr/>
        </p:nvSpPr>
        <p:spPr>
          <a:xfrm>
            <a:off x="12268024" y="20110821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Calorimetric energy: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5EA0A2-C5AC-4002-B389-AEB9754B146F}"/>
                  </a:ext>
                </a:extLst>
              </p:cNvPr>
              <p:cNvSpPr txBox="1"/>
              <p:nvPr/>
            </p:nvSpPr>
            <p:spPr>
              <a:xfrm>
                <a:off x="12920049" y="15658027"/>
                <a:ext cx="3860771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Fully Contained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CC</a:t>
                </a:r>
              </a:p>
              <a:p>
                <a:r>
                  <a:rPr lang="en-US" sz="24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MC: GENIE v3 (tuned)</a:t>
                </a:r>
                <a:endParaRPr lang="en-US" sz="2400" b="1" baseline="30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5EA0A2-C5AC-4002-B389-AEB9754B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049" y="15658027"/>
                <a:ext cx="3860771" cy="860748"/>
              </a:xfrm>
              <a:prstGeom prst="rect">
                <a:avLst/>
              </a:prstGeom>
              <a:blipFill>
                <a:blip r:embed="rId10"/>
                <a:stretch>
                  <a:fillRect l="-2366" t="-2128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ABE18EB-7335-479B-8FEA-1DD770A06D9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5809266" y="19789825"/>
            <a:ext cx="677045" cy="807773"/>
          </a:xfrm>
          <a:prstGeom prst="curvedConnector2">
            <a:avLst/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19">
                <a:extLst>
                  <a:ext uri="{FF2B5EF4-FFF2-40B4-BE49-F238E27FC236}">
                    <a16:creationId xmlns:a16="http://schemas.microsoft.com/office/drawing/2014/main" id="{B3D42FA6-76DD-4BF2-82B3-6493772287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65654"/>
                  </p:ext>
                </p:extLst>
              </p:nvPr>
            </p:nvGraphicFramePr>
            <p:xfrm>
              <a:off x="1077422" y="13869942"/>
              <a:ext cx="8848775" cy="443357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67081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2409580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624520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2447594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1059513">
                    <a:tc>
                      <a:txBody>
                        <a:bodyPr/>
                        <a:lstStyle/>
                        <a:p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Cosmic-</a:t>
                          </a:r>
                          <a14:m>
                            <m:oMath xmlns:m="http://schemas.openxmlformats.org/officeDocument/2006/math">
                              <m:r>
                                <a:rPr lang="en-US" sz="360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3600" dirty="0"/>
                            <a:t> rejection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570507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1059513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Generic-</a:t>
                          </a:r>
                          <a14:m>
                            <m:oMath xmlns:m="http://schemas.openxmlformats.org/officeDocument/2006/math">
                              <m:r>
                                <a:rPr lang="en-US" sz="360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sz="3600" dirty="0"/>
                            <a:t> detection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126213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sz="3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CC</a:t>
                          </a:r>
                        </a:p>
                        <a:p>
                          <a:r>
                            <a:rPr lang="en-US" sz="2400" b="1" dirty="0">
                              <a:solidFill>
                                <a:srgbClr val="0000FF"/>
                              </a:solidFill>
                            </a:rPr>
                            <a:t>(Fully &amp; Partially Contained)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19">
                <a:extLst>
                  <a:ext uri="{FF2B5EF4-FFF2-40B4-BE49-F238E27FC236}">
                    <a16:creationId xmlns:a16="http://schemas.microsoft.com/office/drawing/2014/main" id="{B3D42FA6-76DD-4BF2-82B3-6493772287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65654"/>
                  </p:ext>
                </p:extLst>
              </p:nvPr>
            </p:nvGraphicFramePr>
            <p:xfrm>
              <a:off x="1077422" y="13869942"/>
              <a:ext cx="8848775" cy="443357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67081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2409580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624520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2447594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61443" t="-7692" r="-498" b="-2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161538" r="-274036" b="-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1416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18884" r="-274036" b="-9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9D425158-B5F3-440C-B623-706D3EA64C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285" y="18814065"/>
                <a:ext cx="9978201" cy="1914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ebdings" panose="05030102010509060703" pitchFamily="18" charset="2"/>
                  <a:buChar char="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Achieved excellent cosmic-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rejection</a:t>
                </a:r>
              </a:p>
              <a:p>
                <a:pPr marL="747713" lvl="1" indent="-290513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Wire-Cell</a:t>
                </a:r>
                <a:r>
                  <a:rPr lang="en-US" sz="2800" baseline="30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reconstruction: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arXiv:2101.05076</a:t>
                </a:r>
              </a:p>
              <a:p>
                <a:pPr marL="747713" lvl="1" indent="-290513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Generic-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detection: </a:t>
                </a:r>
                <a:r>
                  <a:rPr lang="en-US" sz="2800" dirty="0">
                    <a:solidFill>
                      <a:schemeClr val="bg1">
                        <a:lumMod val="6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arXiv:2012.07928, arXiv:2011.01375</a:t>
                </a: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9D425158-B5F3-440C-B623-706D3EA64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85" y="18814065"/>
                <a:ext cx="9978201" cy="1914936"/>
              </a:xfrm>
              <a:prstGeom prst="rect">
                <a:avLst/>
              </a:prstGeom>
              <a:blipFill>
                <a:blip r:embed="rId12"/>
                <a:stretch>
                  <a:fillRect l="-1955" t="-7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1AFA6C-EB4F-4F81-9A57-71141E4E155A}"/>
                  </a:ext>
                </a:extLst>
              </p:cNvPr>
              <p:cNvSpPr txBox="1"/>
              <p:nvPr/>
            </p:nvSpPr>
            <p:spPr>
              <a:xfrm>
                <a:off x="18202373" y="4977410"/>
                <a:ext cx="21781845" cy="470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Neutrino energy modeling is crucial for neutrino oscillation measurements 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Key challenge: understanding 𝝂-</a:t>
                </a:r>
                <a:r>
                  <a:rPr lang="en-US" sz="4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Ar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cross section as a function of energy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endParaRPr lang="en-US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 new procedure for validating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from model prediction: </a:t>
                </a:r>
              </a:p>
              <a:p>
                <a:pPr marL="804863" lvl="1" indent="-347663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 muon energy and kinematics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0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) are verified with data measurement first</a:t>
                </a:r>
              </a:p>
              <a:p>
                <a:pPr marL="804863" lvl="1" indent="-347663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 hadron energy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𝐡𝐚𝐝</m:t>
                        </m:r>
                      </m:sub>
                      <m:sup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) is further validated given a </a:t>
                </a:r>
                <a:r>
                  <a:rPr lang="en-US" sz="40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conditional constraint 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of the muon kinematics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1AFA6C-EB4F-4F81-9A57-71141E4E1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373" y="4977410"/>
                <a:ext cx="21781845" cy="4700518"/>
              </a:xfrm>
              <a:prstGeom prst="rect">
                <a:avLst/>
              </a:prstGeom>
              <a:blipFill>
                <a:blip r:embed="rId13"/>
                <a:stretch>
                  <a:fillRect l="-1175" t="-4021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8B65D24-2FE5-4116-A0FD-3A7CEB9E9AE6}"/>
              </a:ext>
            </a:extLst>
          </p:cNvPr>
          <p:cNvGrpSpPr/>
          <p:nvPr/>
        </p:nvGrpSpPr>
        <p:grpSpPr>
          <a:xfrm>
            <a:off x="18332933" y="10264683"/>
            <a:ext cx="7225145" cy="4785702"/>
            <a:chOff x="19830455" y="19933401"/>
            <a:chExt cx="7225145" cy="47857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30865B-2015-4A73-9256-B943FAABF976}"/>
                </a:ext>
              </a:extLst>
            </p:cNvPr>
            <p:cNvSpPr/>
            <p:nvPr/>
          </p:nvSpPr>
          <p:spPr>
            <a:xfrm>
              <a:off x="19830455" y="19933401"/>
              <a:ext cx="7225145" cy="4785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F7FFEFD-11DB-480F-A5EE-536CA1B3D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885874" y="19987297"/>
              <a:ext cx="3863900" cy="4273019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83FF464-FF08-4282-BAA1-ECCDDC1B7BBA}"/>
                </a:ext>
              </a:extLst>
            </p:cNvPr>
            <p:cNvSpPr/>
            <p:nvPr/>
          </p:nvSpPr>
          <p:spPr>
            <a:xfrm>
              <a:off x="22825464" y="23712814"/>
              <a:ext cx="452357" cy="552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6A03407-40C8-4182-A28E-63113C9B92EA}"/>
                    </a:ext>
                  </a:extLst>
                </p:cNvPr>
                <p:cNvSpPr/>
                <p:nvPr/>
              </p:nvSpPr>
              <p:spPr>
                <a:xfrm>
                  <a:off x="23647835" y="20294526"/>
                  <a:ext cx="2499852" cy="824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4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sz="4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sz="4400" dirty="0">
                      <a:solidFill>
                        <a:schemeClr val="tx1"/>
                      </a:solidFill>
                    </a:rPr>
                    <a:t> </a:t>
                  </a:r>
                  <a:endParaRPr lang="en-US" sz="4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6A03407-40C8-4182-A28E-63113C9B92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7835" y="20294526"/>
                  <a:ext cx="2499852" cy="8242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680B18-163C-4464-8024-2018460D1ABB}"/>
                    </a:ext>
                  </a:extLst>
                </p:cNvPr>
                <p:cNvSpPr/>
                <p:nvPr/>
              </p:nvSpPr>
              <p:spPr>
                <a:xfrm>
                  <a:off x="23631075" y="23054478"/>
                  <a:ext cx="2558906" cy="772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4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𝐡𝐚𝐝</m:t>
                            </m:r>
                          </m:sub>
                          <m:sup>
                            <m:r>
                              <a:rPr lang="en-US" sz="4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𝐫𝐞𝐜</m:t>
                            </m:r>
                          </m:sup>
                        </m:sSubSup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sz="4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680B18-163C-4464-8024-2018460D1A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1075" y="23054478"/>
                  <a:ext cx="2558906" cy="7729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FFFF10-FF98-42BE-9E7B-C75460F5435B}"/>
              </a:ext>
            </a:extLst>
          </p:cNvPr>
          <p:cNvGrpSpPr/>
          <p:nvPr/>
        </p:nvGrpSpPr>
        <p:grpSpPr>
          <a:xfrm>
            <a:off x="25928482" y="10262004"/>
            <a:ext cx="10174045" cy="4785702"/>
            <a:chOff x="26602476" y="10349225"/>
            <a:chExt cx="10174045" cy="4785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85BEF1-CC84-4587-800A-5A6E353A792F}"/>
                </a:ext>
              </a:extLst>
            </p:cNvPr>
            <p:cNvSpPr/>
            <p:nvPr/>
          </p:nvSpPr>
          <p:spPr>
            <a:xfrm>
              <a:off x="26602476" y="10349225"/>
              <a:ext cx="10174045" cy="4785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9A2E038-161B-4601-A319-82890C4B0E4B}"/>
                    </a:ext>
                  </a:extLst>
                </p:cNvPr>
                <p:cNvSpPr txBox="1"/>
                <p:nvPr/>
              </p:nvSpPr>
              <p:spPr>
                <a:xfrm>
                  <a:off x="26946204" y="10565430"/>
                  <a:ext cx="8688389" cy="1761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rgbClr val="0000FF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Formalism of conditional Constraint</a:t>
                  </a:r>
                  <a:endParaRPr lang="en-US" sz="3600" b="1" baseline="30000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en-US" sz="1000" b="1" dirty="0">
                    <a:solidFill>
                      <a:srgbClr val="C0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𝒀𝒀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9A2E038-161B-4601-A319-82890C4B0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6204" y="10565430"/>
                  <a:ext cx="8688389" cy="1761658"/>
                </a:xfrm>
                <a:prstGeom prst="rect">
                  <a:avLst/>
                </a:prstGeom>
                <a:blipFill>
                  <a:blip r:embed="rId17"/>
                  <a:stretch>
                    <a:fillRect l="-2175" t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370FB65-6CAB-4819-B4C3-4395DB103BD6}"/>
                </a:ext>
              </a:extLst>
            </p:cNvPr>
            <p:cNvSpPr/>
            <p:nvPr/>
          </p:nvSpPr>
          <p:spPr>
            <a:xfrm>
              <a:off x="26854879" y="13056716"/>
              <a:ext cx="9435901" cy="1825622"/>
            </a:xfrm>
            <a:prstGeom prst="roundRect">
              <a:avLst>
                <a:gd name="adj" fmla="val 725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5577699-2D17-4B01-9B3B-A9A4EEA414BB}"/>
                    </a:ext>
                  </a:extLst>
                </p:cNvPr>
                <p:cNvSpPr txBox="1"/>
                <p:nvPr/>
              </p:nvSpPr>
              <p:spPr>
                <a:xfrm>
                  <a:off x="27011681" y="13065717"/>
                  <a:ext cx="8954719" cy="1816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constrained</m:t>
                            </m:r>
                          </m:sup>
                        </m:sSub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4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constrained</m:t>
                            </m:r>
                          </m:sup>
                        </m:sSub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  <m:sup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5577699-2D17-4B01-9B3B-A9A4EEA41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1681" y="13065717"/>
                  <a:ext cx="8954719" cy="181662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D8524C7-3F33-469A-92C9-063AC3225794}"/>
              </a:ext>
            </a:extLst>
          </p:cNvPr>
          <p:cNvSpPr txBox="1"/>
          <p:nvPr/>
        </p:nvSpPr>
        <p:spPr>
          <a:xfrm>
            <a:off x="19609219" y="16258087"/>
            <a:ext cx="20670101" cy="119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4. Validation of hadron energy reconstruction</a:t>
            </a:r>
          </a:p>
        </p:txBody>
      </p:sp>
      <p:pic>
        <p:nvPicPr>
          <p:cNvPr id="77" name="Picture 76" descr="Chart&#10;&#10;Description automatically generated">
            <a:extLst>
              <a:ext uri="{FF2B5EF4-FFF2-40B4-BE49-F238E27FC236}">
                <a16:creationId xmlns:a16="http://schemas.microsoft.com/office/drawing/2014/main" id="{797F1D05-CA05-4876-A9B9-0E7EDEAA391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r="7142" b="4142"/>
          <a:stretch/>
        </p:blipFill>
        <p:spPr>
          <a:xfrm>
            <a:off x="25888763" y="17634544"/>
            <a:ext cx="7603174" cy="7973653"/>
          </a:xfrm>
          <a:prstGeom prst="rect">
            <a:avLst/>
          </a:prstGeom>
        </p:spPr>
      </p:pic>
      <p:pic>
        <p:nvPicPr>
          <p:cNvPr id="78" name="Picture 77" descr="Chart&#10;&#10;Description automatically generated">
            <a:extLst>
              <a:ext uri="{FF2B5EF4-FFF2-40B4-BE49-F238E27FC236}">
                <a16:creationId xmlns:a16="http://schemas.microsoft.com/office/drawing/2014/main" id="{7C3FBBF9-E57A-4DFF-BB93-7EB6EA38224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" b="3436"/>
          <a:stretch/>
        </p:blipFill>
        <p:spPr>
          <a:xfrm>
            <a:off x="17556323" y="17634544"/>
            <a:ext cx="8332440" cy="7973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0B02A9-2666-472D-AD6E-8021AB81403F}"/>
                  </a:ext>
                </a:extLst>
              </p:cNvPr>
              <p:cNvSpPr/>
              <p:nvPr/>
            </p:nvSpPr>
            <p:spPr>
              <a:xfrm>
                <a:off x="33507194" y="18605417"/>
                <a:ext cx="8615090" cy="4890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After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8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no more excess at low hadronic energy</a:t>
                </a:r>
              </a:p>
              <a:p>
                <a:pPr marL="803275" lvl="1" indent="-4603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Significant reduction in overall uncertainties (20%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5%)</a:t>
                </a:r>
              </a:p>
              <a:p>
                <a:pPr marL="803275" lvl="1" indent="-4603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No sign of mis-modeling of the </a:t>
                </a:r>
                <a:r>
                  <a:rPr lang="en-US" sz="40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hadron missing energy</a:t>
                </a: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0B02A9-2666-472D-AD6E-8021AB814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7194" y="18605417"/>
                <a:ext cx="8615090" cy="4890185"/>
              </a:xfrm>
              <a:prstGeom prst="rect">
                <a:avLst/>
              </a:prstGeom>
              <a:blipFill>
                <a:blip r:embed="rId21"/>
                <a:stretch>
                  <a:fillRect l="-2972" t="-2494" r="-3609" b="-4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B02B12-36FD-4A89-97D3-43587631E309}"/>
              </a:ext>
            </a:extLst>
          </p:cNvPr>
          <p:cNvSpPr/>
          <p:nvPr/>
        </p:nvSpPr>
        <p:spPr>
          <a:xfrm>
            <a:off x="864006" y="23124661"/>
            <a:ext cx="16177436" cy="1285306"/>
          </a:xfrm>
          <a:prstGeom prst="roundRect">
            <a:avLst>
              <a:gd name="adj" fmla="val 4876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B3EAD9E-078D-49CD-B224-DC7FFF618FAF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1072" t="-208" b="1"/>
          <a:stretch/>
        </p:blipFill>
        <p:spPr>
          <a:xfrm>
            <a:off x="1188307" y="8752816"/>
            <a:ext cx="6862793" cy="285110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DDD3F37-3F19-49D1-98CC-506B3EF57DA1}"/>
              </a:ext>
            </a:extLst>
          </p:cNvPr>
          <p:cNvSpPr txBox="1"/>
          <p:nvPr/>
        </p:nvSpPr>
        <p:spPr>
          <a:xfrm>
            <a:off x="2689869" y="10170425"/>
            <a:ext cx="1363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MicroBooNE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CF653C-2197-4511-8FBC-BB9597C44062}"/>
              </a:ext>
            </a:extLst>
          </p:cNvPr>
          <p:cNvSpPr/>
          <p:nvPr/>
        </p:nvSpPr>
        <p:spPr>
          <a:xfrm>
            <a:off x="842633" y="23570159"/>
            <a:ext cx="16177436" cy="8398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6F2331-CD03-40C8-BEFF-7E102227CAB7}"/>
              </a:ext>
            </a:extLst>
          </p:cNvPr>
          <p:cNvSpPr txBox="1"/>
          <p:nvPr/>
        </p:nvSpPr>
        <p:spPr>
          <a:xfrm>
            <a:off x="1019823" y="23242107"/>
            <a:ext cx="16723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5. Towards a cross-section extraction 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2D07766-3489-496C-80A7-40D177FF1F20}"/>
              </a:ext>
            </a:extLst>
          </p:cNvPr>
          <p:cNvSpPr/>
          <p:nvPr/>
        </p:nvSpPr>
        <p:spPr>
          <a:xfrm>
            <a:off x="835065" y="23070803"/>
            <a:ext cx="41048110" cy="6755620"/>
          </a:xfrm>
          <a:custGeom>
            <a:avLst/>
            <a:gdLst>
              <a:gd name="connsiteX0" fmla="*/ 760277 w 41048110"/>
              <a:gd name="connsiteY0" fmla="*/ 0 h 6755620"/>
              <a:gd name="connsiteX1" fmla="*/ 15419093 w 41048110"/>
              <a:gd name="connsiteY1" fmla="*/ 0 h 6755620"/>
              <a:gd name="connsiteX2" fmla="*/ 16179370 w 41048110"/>
              <a:gd name="connsiteY2" fmla="*/ 760278 h 6755620"/>
              <a:gd name="connsiteX3" fmla="*/ 16179370 w 41048110"/>
              <a:gd name="connsiteY3" fmla="*/ 3131268 h 6755620"/>
              <a:gd name="connsiteX4" fmla="*/ 40642526 w 41048110"/>
              <a:gd name="connsiteY4" fmla="*/ 3131268 h 6755620"/>
              <a:gd name="connsiteX5" fmla="*/ 41048110 w 41048110"/>
              <a:gd name="connsiteY5" fmla="*/ 3536852 h 6755620"/>
              <a:gd name="connsiteX6" fmla="*/ 41048110 w 41048110"/>
              <a:gd name="connsiteY6" fmla="*/ 6329586 h 6755620"/>
              <a:gd name="connsiteX7" fmla="*/ 40642526 w 41048110"/>
              <a:gd name="connsiteY7" fmla="*/ 6735168 h 6755620"/>
              <a:gd name="connsiteX8" fmla="*/ 15588442 w 41048110"/>
              <a:gd name="connsiteY8" fmla="*/ 6735168 h 6755620"/>
              <a:gd name="connsiteX9" fmla="*/ 15572316 w 41048110"/>
              <a:gd name="connsiteY9" fmla="*/ 6740174 h 6755620"/>
              <a:gd name="connsiteX10" fmla="*/ 15419093 w 41048110"/>
              <a:gd name="connsiteY10" fmla="*/ 6755620 h 6755620"/>
              <a:gd name="connsiteX11" fmla="*/ 760277 w 41048110"/>
              <a:gd name="connsiteY11" fmla="*/ 6755620 h 6755620"/>
              <a:gd name="connsiteX12" fmla="*/ 0 w 41048110"/>
              <a:gd name="connsiteY12" fmla="*/ 5995344 h 6755620"/>
              <a:gd name="connsiteX13" fmla="*/ 0 w 41048110"/>
              <a:gd name="connsiteY13" fmla="*/ 760278 h 6755620"/>
              <a:gd name="connsiteX14" fmla="*/ 760277 w 41048110"/>
              <a:gd name="connsiteY14" fmla="*/ 0 h 67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048110" h="6755620">
                <a:moveTo>
                  <a:pt x="760277" y="0"/>
                </a:moveTo>
                <a:lnTo>
                  <a:pt x="15419093" y="0"/>
                </a:lnTo>
                <a:cubicBezTo>
                  <a:pt x="15838983" y="0"/>
                  <a:pt x="16179370" y="340388"/>
                  <a:pt x="16179370" y="760278"/>
                </a:cubicBezTo>
                <a:lnTo>
                  <a:pt x="16179370" y="3131268"/>
                </a:lnTo>
                <a:lnTo>
                  <a:pt x="40642526" y="3131268"/>
                </a:lnTo>
                <a:cubicBezTo>
                  <a:pt x="40866522" y="3131268"/>
                  <a:pt x="41048110" y="3312854"/>
                  <a:pt x="41048110" y="3536852"/>
                </a:cubicBezTo>
                <a:lnTo>
                  <a:pt x="41048110" y="6329586"/>
                </a:lnTo>
                <a:cubicBezTo>
                  <a:pt x="41048110" y="6553584"/>
                  <a:pt x="40866522" y="6735168"/>
                  <a:pt x="40642526" y="6735168"/>
                </a:cubicBezTo>
                <a:lnTo>
                  <a:pt x="15588442" y="6735168"/>
                </a:lnTo>
                <a:lnTo>
                  <a:pt x="15572316" y="6740174"/>
                </a:lnTo>
                <a:cubicBezTo>
                  <a:pt x="15522824" y="6750302"/>
                  <a:pt x="15471580" y="6755620"/>
                  <a:pt x="15419093" y="6755620"/>
                </a:cubicBezTo>
                <a:lnTo>
                  <a:pt x="760277" y="6755620"/>
                </a:lnTo>
                <a:cubicBezTo>
                  <a:pt x="340387" y="6755620"/>
                  <a:pt x="0" y="6415232"/>
                  <a:pt x="0" y="5995344"/>
                </a:cubicBezTo>
                <a:lnTo>
                  <a:pt x="0" y="760278"/>
                </a:lnTo>
                <a:cubicBezTo>
                  <a:pt x="0" y="340388"/>
                  <a:pt x="340387" y="0"/>
                  <a:pt x="760277" y="0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EAC7E2-A36E-4F6E-A3A8-94FFC358F074}"/>
                  </a:ext>
                </a:extLst>
              </p:cNvPr>
              <p:cNvSpPr txBox="1"/>
              <p:nvPr/>
            </p:nvSpPr>
            <p:spPr>
              <a:xfrm>
                <a:off x="1296978" y="27827769"/>
                <a:ext cx="17644081" cy="162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27050" indent="-52705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Extract the cross section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with data unfolding technique</a:t>
                </a:r>
              </a:p>
              <a:p>
                <a:pPr marL="527050" indent="-52705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More dimensions are allowed: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EAC7E2-A36E-4F6E-A3A8-94FFC358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978" y="27827769"/>
                <a:ext cx="17644081" cy="1629036"/>
              </a:xfrm>
              <a:prstGeom prst="rect">
                <a:avLst/>
              </a:prstGeom>
              <a:blipFill>
                <a:blip r:embed="rId23"/>
                <a:stretch>
                  <a:fillRect l="-1451" t="-8989" b="-19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CE07D9F0-CB25-46C4-BB69-152A3A5482BA}"/>
              </a:ext>
            </a:extLst>
          </p:cNvPr>
          <p:cNvSpPr/>
          <p:nvPr/>
        </p:nvSpPr>
        <p:spPr>
          <a:xfrm>
            <a:off x="20743311" y="26522849"/>
            <a:ext cx="20763474" cy="2988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3BBD4-032E-484E-8E2E-6D9F0007163A}"/>
              </a:ext>
            </a:extLst>
          </p:cNvPr>
          <p:cNvSpPr txBox="1"/>
          <p:nvPr/>
        </p:nvSpPr>
        <p:spPr>
          <a:xfrm>
            <a:off x="21080652" y="26661981"/>
            <a:ext cx="657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MC folding vs. data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1B932-84AB-4AA7-AE3E-573E2963AB7C}"/>
                  </a:ext>
                </a:extLst>
              </p:cNvPr>
              <p:cNvSpPr txBox="1"/>
              <p:nvPr/>
            </p:nvSpPr>
            <p:spPr>
              <a:xfrm>
                <a:off x="20903740" y="27702873"/>
                <a:ext cx="4992998" cy="108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𝑀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∑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𝑆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1B932-84AB-4AA7-AE3E-573E2963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3740" y="27702873"/>
                <a:ext cx="4992998" cy="108991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014F26-30D4-49D7-94F7-067B84197F1B}"/>
                  </a:ext>
                </a:extLst>
              </p:cNvPr>
              <p:cNvSpPr txBox="1"/>
              <p:nvPr/>
            </p:nvSpPr>
            <p:spPr>
              <a:xfrm>
                <a:off x="27017363" y="27768020"/>
                <a:ext cx="6257882" cy="1047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𝑆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𝐶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⋅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𝑅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−1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⋅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𝑀</m:t>
                      </m:r>
                    </m:oMath>
                  </m:oMathPara>
                </a14:m>
                <a:endParaRPr lang="en-US" sz="60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014F26-30D4-49D7-94F7-067B8419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363" y="27768020"/>
                <a:ext cx="6257882" cy="104701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411D0A8-12DA-4CC1-9F9A-0E647276D351}"/>
              </a:ext>
            </a:extLst>
          </p:cNvPr>
          <p:cNvSpPr/>
          <p:nvPr/>
        </p:nvSpPr>
        <p:spPr>
          <a:xfrm>
            <a:off x="26057167" y="28069715"/>
            <a:ext cx="799767" cy="356231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7BB294-190F-4A67-95D2-23F8FCA7C61A}"/>
                  </a:ext>
                </a:extLst>
              </p:cNvPr>
              <p:cNvSpPr txBox="1"/>
              <p:nvPr/>
            </p:nvSpPr>
            <p:spPr>
              <a:xfrm>
                <a:off x="33435674" y="27255471"/>
                <a:ext cx="7602598" cy="2281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M:  measured event distribution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S:   binned true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response matrix </a:t>
                </a: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</a:t>
                </a:r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 bin i and true bin j)</a:t>
                </a:r>
              </a:p>
              <a:p>
                <a:pPr marL="622300" indent="-62230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regularization, also applied to models when comparing result to theoretic predictions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7BB294-190F-4A67-95D2-23F8FCA7C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5674" y="27255471"/>
                <a:ext cx="7602598" cy="2281458"/>
              </a:xfrm>
              <a:prstGeom prst="rect">
                <a:avLst/>
              </a:prstGeom>
              <a:blipFill>
                <a:blip r:embed="rId26"/>
                <a:stretch>
                  <a:fillRect l="-1684" t="-2406" b="-6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8AC07E5-BA24-4F7D-81D2-AE9FD6E436A5}"/>
              </a:ext>
            </a:extLst>
          </p:cNvPr>
          <p:cNvSpPr txBox="1"/>
          <p:nvPr/>
        </p:nvSpPr>
        <p:spPr>
          <a:xfrm>
            <a:off x="27652345" y="26680852"/>
            <a:ext cx="904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 re-smearing process to extract truth model)</a:t>
            </a:r>
            <a:endParaRPr lang="en-US" sz="2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53E5560-2085-404B-99AA-9B11C9F48918}"/>
              </a:ext>
            </a:extLst>
          </p:cNvPr>
          <p:cNvSpPr txBox="1"/>
          <p:nvPr/>
        </p:nvSpPr>
        <p:spPr>
          <a:xfrm>
            <a:off x="20743311" y="19742783"/>
            <a:ext cx="496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Before Constraint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73CF40-03F0-4EEE-BECF-513A0CC9465C}"/>
              </a:ext>
            </a:extLst>
          </p:cNvPr>
          <p:cNvSpPr txBox="1"/>
          <p:nvPr/>
        </p:nvSpPr>
        <p:spPr>
          <a:xfrm>
            <a:off x="28514943" y="19732034"/>
            <a:ext cx="496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After Constraint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58D9E6-9283-4765-9361-B8A8A81E8CB7}"/>
              </a:ext>
            </a:extLst>
          </p:cNvPr>
          <p:cNvSpPr txBox="1"/>
          <p:nvPr/>
        </p:nvSpPr>
        <p:spPr>
          <a:xfrm>
            <a:off x="23165064" y="20634620"/>
            <a:ext cx="194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bin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6CD8CEA-17D0-4423-A80E-EF1B26F7C656}"/>
              </a:ext>
            </a:extLst>
          </p:cNvPr>
          <p:cNvCxnSpPr/>
          <p:nvPr/>
        </p:nvCxnSpPr>
        <p:spPr>
          <a:xfrm>
            <a:off x="24835232" y="21058939"/>
            <a:ext cx="415653" cy="279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4D86EAD-969E-400F-AE65-33B2E5ADFA80}"/>
              </a:ext>
            </a:extLst>
          </p:cNvPr>
          <p:cNvSpPr txBox="1"/>
          <p:nvPr/>
        </p:nvSpPr>
        <p:spPr>
          <a:xfrm>
            <a:off x="18709393" y="17592316"/>
            <a:ext cx="57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 (5.327E19 POT)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92164B2-46B9-42A5-ADEA-CA270446D3F1}"/>
              </a:ext>
            </a:extLst>
          </p:cNvPr>
          <p:cNvSpPr txBox="1"/>
          <p:nvPr/>
        </p:nvSpPr>
        <p:spPr>
          <a:xfrm>
            <a:off x="26503879" y="17574727"/>
            <a:ext cx="57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 (5.327E19 POT)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09A0533-2CFC-4CDA-96AD-CA60BDC03794}"/>
              </a:ext>
            </a:extLst>
          </p:cNvPr>
          <p:cNvSpPr/>
          <p:nvPr/>
        </p:nvSpPr>
        <p:spPr>
          <a:xfrm>
            <a:off x="17394810" y="16044487"/>
            <a:ext cx="24488365" cy="9773799"/>
          </a:xfrm>
          <a:prstGeom prst="roundRect">
            <a:avLst>
              <a:gd name="adj" fmla="val 6232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FE14A9-6FEA-4D9B-AD3F-EA82654AF3F9}"/>
                  </a:ext>
                </a:extLst>
              </p:cNvPr>
              <p:cNvSpPr txBox="1"/>
              <p:nvPr/>
            </p:nvSpPr>
            <p:spPr>
              <a:xfrm>
                <a:off x="22362222" y="3313755"/>
                <a:ext cx="13041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3. Model validation: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</m:sSub>
                  </m:oMath>
                </a14:m>
                <a:r>
                  <a:rPr lang="en-US" sz="7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7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sz="7200" b="1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FE14A9-6FEA-4D9B-AD3F-EA82654A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222" y="3313755"/>
                <a:ext cx="13041248" cy="1200329"/>
              </a:xfrm>
              <a:prstGeom prst="rect">
                <a:avLst/>
              </a:prstGeom>
              <a:blipFill>
                <a:blip r:embed="rId27"/>
                <a:stretch>
                  <a:fillRect l="-3505" t="-19898" b="-4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AF1AFA-8E17-458B-83D6-56B08E21F78C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3111691" y="10539757"/>
            <a:ext cx="259936" cy="3413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E0A5D0-BBF9-4EC3-8551-C9244B31D663}"/>
              </a:ext>
            </a:extLst>
          </p:cNvPr>
          <p:cNvCxnSpPr>
            <a:cxnSpLocks/>
          </p:cNvCxnSpPr>
          <p:nvPr/>
        </p:nvCxnSpPr>
        <p:spPr>
          <a:xfrm flipH="1">
            <a:off x="3251095" y="11062558"/>
            <a:ext cx="863028" cy="361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FAB860-44D5-449D-8E78-DEC68C28B9D9}"/>
                  </a:ext>
                </a:extLst>
              </p:cNvPr>
              <p:cNvSpPr txBox="1"/>
              <p:nvPr/>
            </p:nvSpPr>
            <p:spPr>
              <a:xfrm>
                <a:off x="3265951" y="11062558"/>
                <a:ext cx="907715" cy="375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b="1" dirty="0"/>
                  <a:t> beam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FAB860-44D5-449D-8E78-DEC68C28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951" y="11062558"/>
                <a:ext cx="907715" cy="375691"/>
              </a:xfrm>
              <a:prstGeom prst="rect">
                <a:avLst/>
              </a:prstGeom>
              <a:blipFill>
                <a:blip r:embed="rId28"/>
                <a:stretch>
                  <a:fillRect t="-9836" r="-53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B4E34782-1A80-4188-9979-C03F3E717CC1}"/>
              </a:ext>
            </a:extLst>
          </p:cNvPr>
          <p:cNvSpPr txBox="1"/>
          <p:nvPr/>
        </p:nvSpPr>
        <p:spPr>
          <a:xfrm>
            <a:off x="1077422" y="20608211"/>
            <a:ext cx="11190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250" indent="-222250">
              <a:buFont typeface="Arial" panose="020B0604020202020204" pitchFamily="34" charset="0"/>
              <a:buChar char="•"/>
            </a:pP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</a:t>
            </a:r>
            <a:r>
              <a:rPr lang="en-US" sz="40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high-statistics</a:t>
            </a: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event selection allows for high-precision cross-section measurements</a:t>
            </a:r>
          </a:p>
          <a:p>
            <a:pPr marL="747713" lvl="1" indent="-29051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MICROBOONE-NOTE-1095-PUB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57CFE9-644D-4D56-8C7F-F314EBE255FA}"/>
              </a:ext>
            </a:extLst>
          </p:cNvPr>
          <p:cNvSpPr txBox="1"/>
          <p:nvPr/>
        </p:nvSpPr>
        <p:spPr>
          <a:xfrm>
            <a:off x="11188053" y="21391357"/>
            <a:ext cx="4419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Reco lepton (muon) energy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7FEAA9-0906-45E5-AB92-92EDCB019861}"/>
              </a:ext>
            </a:extLst>
          </p:cNvPr>
          <p:cNvSpPr txBox="1"/>
          <p:nvPr/>
        </p:nvSpPr>
        <p:spPr>
          <a:xfrm>
            <a:off x="13869747" y="21949354"/>
            <a:ext cx="2564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Reco hadron energy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A264C7-5613-4814-B88E-A26BEED00331}"/>
              </a:ext>
            </a:extLst>
          </p:cNvPr>
          <p:cNvCxnSpPr>
            <a:stCxn id="38" idx="2"/>
          </p:cNvCxnSpPr>
          <p:nvPr/>
        </p:nvCxnSpPr>
        <p:spPr>
          <a:xfrm>
            <a:off x="14156007" y="21063427"/>
            <a:ext cx="0" cy="32793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436948-7613-448F-B74C-F164DDDDFE2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5152193" y="21063427"/>
            <a:ext cx="0" cy="885927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D48D81-ECFC-4862-A4A0-3EF8526DD621}"/>
                  </a:ext>
                </a:extLst>
              </p:cNvPr>
              <p:cNvSpPr txBox="1"/>
              <p:nvPr/>
            </p:nvSpPr>
            <p:spPr>
              <a:xfrm>
                <a:off x="36204438" y="10247311"/>
                <a:ext cx="5576827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 data-driven correction for the model prediction of Y given a measurement of X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endParaRPr lang="en-US" sz="3200" b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Common systematic uncertainties (e.g., flux) are reduced</a:t>
                </a:r>
              </a:p>
              <a:p>
                <a:pPr marL="979488" lvl="1" indent="-979488"/>
                <a:r>
                  <a:rPr lang="en-US" sz="3200" b="1" dirty="0">
                    <a:solidFill>
                      <a:schemeClr val="tx1"/>
                    </a:solidFill>
                    <a:ea typeface="CMU Sans Serif" panose="02000603000000000000" pitchFamily="2" charset="0"/>
                    <a:cs typeface="CMU Sans Serif" panose="02000603000000000000" pitchFamily="2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more stringent model validation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D48D81-ECFC-4862-A4A0-3EF8526D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438" y="10247311"/>
                <a:ext cx="5576827" cy="4524315"/>
              </a:xfrm>
              <a:prstGeom prst="rect">
                <a:avLst/>
              </a:prstGeom>
              <a:blipFill>
                <a:blip r:embed="rId29"/>
                <a:stretch>
                  <a:fillRect l="-2514" t="-2156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507C1DD0-BCF1-4FE6-8F36-321E26CE8CDA}"/>
              </a:ext>
            </a:extLst>
          </p:cNvPr>
          <p:cNvSpPr txBox="1"/>
          <p:nvPr/>
        </p:nvSpPr>
        <p:spPr>
          <a:xfrm>
            <a:off x="26811679" y="12305926"/>
            <a:ext cx="2599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Joint mean</a:t>
            </a:r>
            <a:endParaRPr lang="en-US" sz="2400" b="1" baseline="30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7B3559-25BB-40E7-AC03-85092AA84702}"/>
              </a:ext>
            </a:extLst>
          </p:cNvPr>
          <p:cNvSpPr txBox="1"/>
          <p:nvPr/>
        </p:nvSpPr>
        <p:spPr>
          <a:xfrm>
            <a:off x="30365190" y="12299442"/>
            <a:ext cx="2599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Joint covariance</a:t>
            </a:r>
            <a:endParaRPr lang="en-US" sz="2400" b="1" baseline="30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3B6F05D-3476-4109-A6D8-91E414CA289D}"/>
              </a:ext>
            </a:extLst>
          </p:cNvPr>
          <p:cNvGrpSpPr/>
          <p:nvPr/>
        </p:nvGrpSpPr>
        <p:grpSpPr>
          <a:xfrm>
            <a:off x="994134" y="24963026"/>
            <a:ext cx="16265043" cy="2323186"/>
            <a:chOff x="3028250" y="23922438"/>
            <a:chExt cx="16265043" cy="2323186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A39EDCA1-68C8-403F-8C2F-85A4E3E8C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028250" y="24465752"/>
              <a:ext cx="15593558" cy="1200329"/>
            </a:xfrm>
            <a:prstGeom prst="rect">
              <a:avLst/>
            </a:prstGeom>
            <a:ln>
              <a:noFill/>
            </a:ln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20999CE-343B-4955-A7C3-09B148B164E4}"/>
                </a:ext>
              </a:extLst>
            </p:cNvPr>
            <p:cNvSpPr txBox="1"/>
            <p:nvPr/>
          </p:nvSpPr>
          <p:spPr>
            <a:xfrm>
              <a:off x="3028250" y="23923979"/>
              <a:ext cx="43596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Measured # of events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868F88-DA4C-4EF2-B6E7-AB8712E0BEBD}"/>
                </a:ext>
              </a:extLst>
            </p:cNvPr>
            <p:cNvSpPr txBox="1"/>
            <p:nvPr/>
          </p:nvSpPr>
          <p:spPr>
            <a:xfrm>
              <a:off x="4612107" y="25710004"/>
              <a:ext cx="30060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Proton-on-target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B4AE463-EB77-4732-9A62-E0671FD46983}"/>
                </a:ext>
              </a:extLst>
            </p:cNvPr>
            <p:cNvSpPr txBox="1"/>
            <p:nvPr/>
          </p:nvSpPr>
          <p:spPr>
            <a:xfrm>
              <a:off x="7060622" y="23923979"/>
              <a:ext cx="3057755" cy="533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Target nucleons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281E3-60BE-4F92-901D-D32E18D2EF73}"/>
                </a:ext>
              </a:extLst>
            </p:cNvPr>
            <p:cNvSpPr txBox="1"/>
            <p:nvPr/>
          </p:nvSpPr>
          <p:spPr>
            <a:xfrm>
              <a:off x="7700269" y="25722404"/>
              <a:ext cx="28872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Neutrino flux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BCBF2C1-51E3-4CEB-80F9-33E20B938ED0}"/>
                </a:ext>
              </a:extLst>
            </p:cNvPr>
            <p:cNvSpPr txBox="1"/>
            <p:nvPr/>
          </p:nvSpPr>
          <p:spPr>
            <a:xfrm>
              <a:off x="10118377" y="23922438"/>
              <a:ext cx="25216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Cross section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8CE83F9-E030-4BFC-8376-589DA885E220}"/>
                </a:ext>
              </a:extLst>
            </p:cNvPr>
            <p:cNvSpPr txBox="1"/>
            <p:nvPr/>
          </p:nvSpPr>
          <p:spPr>
            <a:xfrm>
              <a:off x="10669614" y="25710004"/>
              <a:ext cx="3490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Detector response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9CDD4E-B510-4F70-9575-0A4F374851D2}"/>
                </a:ext>
              </a:extLst>
            </p:cNvPr>
            <p:cNvSpPr txBox="1"/>
            <p:nvPr/>
          </p:nvSpPr>
          <p:spPr>
            <a:xfrm>
              <a:off x="13016449" y="23929012"/>
              <a:ext cx="3490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Selection efficiency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7DD8A2-0AE3-455B-984A-9EB90A16E1F4}"/>
                </a:ext>
              </a:extLst>
            </p:cNvPr>
            <p:cNvSpPr txBox="1"/>
            <p:nvPr/>
          </p:nvSpPr>
          <p:spPr>
            <a:xfrm>
              <a:off x="16883860" y="23929012"/>
              <a:ext cx="24094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Background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6ED3E1B-AD2D-4D2A-AC9F-04F89E7D0C6B}"/>
                </a:ext>
              </a:extLst>
            </p:cNvPr>
            <p:cNvCxnSpPr/>
            <p:nvPr/>
          </p:nvCxnSpPr>
          <p:spPr>
            <a:xfrm flipV="1">
              <a:off x="4039986" y="24465752"/>
              <a:ext cx="0" cy="32280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F51C923-0491-480D-AD96-788CB7A1A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6892" y="24465752"/>
              <a:ext cx="343935" cy="4147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77EC945-5D8A-4EF3-9C3C-A1CEFF080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8909" y="24465752"/>
              <a:ext cx="489468" cy="42135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A26BE9-0838-4A81-9C14-7E7D80BC8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52468" y="24465752"/>
              <a:ext cx="0" cy="4147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687C843-98F3-4612-9E3E-48F58864E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9094" y="24419761"/>
              <a:ext cx="0" cy="4147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BAED067-8BED-420F-8D35-D64A9927A7F1}"/>
                </a:ext>
              </a:extLst>
            </p:cNvPr>
            <p:cNvCxnSpPr>
              <a:cxnSpLocks/>
            </p:cNvCxnSpPr>
            <p:nvPr/>
          </p:nvCxnSpPr>
          <p:spPr>
            <a:xfrm>
              <a:off x="5616358" y="25323393"/>
              <a:ext cx="0" cy="3990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68CB58D-194D-480A-8936-67C1C4F8C8D3}"/>
                </a:ext>
              </a:extLst>
            </p:cNvPr>
            <p:cNvCxnSpPr>
              <a:cxnSpLocks/>
            </p:cNvCxnSpPr>
            <p:nvPr/>
          </p:nvCxnSpPr>
          <p:spPr>
            <a:xfrm>
              <a:off x="8029820" y="25267070"/>
              <a:ext cx="0" cy="3990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46A5016-4781-4004-86D9-03A11A9D4123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799" y="25310993"/>
              <a:ext cx="0" cy="3990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ECF07E-4BFE-4490-AF22-DEF0D53128DB}"/>
                  </a:ext>
                </a:extLst>
              </p:cNvPr>
              <p:cNvSpPr txBox="1"/>
              <p:nvPr/>
            </p:nvSpPr>
            <p:spPr>
              <a:xfrm>
                <a:off x="566276" y="448790"/>
                <a:ext cx="41671209" cy="267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Model Validation and Cross-Section Extraction of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0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100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10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CC</a:t>
                </a:r>
              </a:p>
              <a:p>
                <a:r>
                  <a:rPr lang="en-US" sz="6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Wenqiang Gu  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Brookhaven National Laboratory | wgu@bnl.gov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ECF07E-4BFE-4490-AF22-DEF0D5312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6" y="448790"/>
                <a:ext cx="41671209" cy="2679260"/>
              </a:xfrm>
              <a:prstGeom prst="rect">
                <a:avLst/>
              </a:prstGeom>
              <a:blipFill>
                <a:blip r:embed="rId31"/>
                <a:stretch>
                  <a:fillRect l="-1624" t="-7517" b="-14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9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474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CMU Sans Serif</vt:lpstr>
      <vt:lpstr>Courier New</vt:lpstr>
      <vt:lpstr>Times New Roman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Gu, Wenqiang</dc:creator>
  <cp:lastModifiedBy>Gu, Wenqiang</cp:lastModifiedBy>
  <cp:revision>2</cp:revision>
  <dcterms:created xsi:type="dcterms:W3CDTF">2021-05-25T14:07:40Z</dcterms:created>
  <dcterms:modified xsi:type="dcterms:W3CDTF">2021-05-26T13:13:25Z</dcterms:modified>
</cp:coreProperties>
</file>