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432" r:id="rId4"/>
    <p:sldId id="277" r:id="rId5"/>
    <p:sldId id="431" r:id="rId6"/>
    <p:sldId id="413" r:id="rId7"/>
    <p:sldId id="433" r:id="rId8"/>
    <p:sldId id="429" r:id="rId9"/>
    <p:sldId id="392" r:id="rId10"/>
    <p:sldId id="264" r:id="rId11"/>
    <p:sldId id="265" r:id="rId12"/>
    <p:sldId id="430" r:id="rId13"/>
    <p:sldId id="276" r:id="rId14"/>
    <p:sldId id="275" r:id="rId15"/>
    <p:sldId id="262" r:id="rId16"/>
    <p:sldId id="424" r:id="rId17"/>
    <p:sldId id="274" r:id="rId18"/>
    <p:sldId id="280" r:id="rId19"/>
    <p:sldId id="4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4472C4"/>
    <a:srgbClr val="FACB98"/>
    <a:srgbClr val="0000FF"/>
    <a:srgbClr val="0996FF"/>
    <a:srgbClr val="0099FF"/>
    <a:srgbClr val="FFFFF0"/>
    <a:srgbClr val="FFFFEB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394CB-ECBF-4EA2-BA4C-F43E2FD44AB0}" v="891" dt="2021-07-09T20:19:3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3298" autoAdjust="0"/>
  </p:normalViewPr>
  <p:slideViewPr>
    <p:cSldViewPr snapToGrid="0">
      <p:cViewPr varScale="1">
        <p:scale>
          <a:sx n="54" d="100"/>
          <a:sy n="54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, Wenqiang" userId="251612ec-f89a-4676-a250-49ffc40b1583" providerId="ADAL" clId="{447394CB-ECBF-4EA2-BA4C-F43E2FD44AB0}"/>
    <pc:docChg chg="undo custSel addSld delSld modSld sldOrd">
      <pc:chgData name="Gu, Wenqiang" userId="251612ec-f89a-4676-a250-49ffc40b1583" providerId="ADAL" clId="{447394CB-ECBF-4EA2-BA4C-F43E2FD44AB0}" dt="2021-07-09T20:24:26.752" v="2897" actId="6549"/>
      <pc:docMkLst>
        <pc:docMk/>
      </pc:docMkLst>
      <pc:sldChg chg="modSp mod">
        <pc:chgData name="Gu, Wenqiang" userId="251612ec-f89a-4676-a250-49ffc40b1583" providerId="ADAL" clId="{447394CB-ECBF-4EA2-BA4C-F43E2FD44AB0}" dt="2021-07-09T19:06:25.974" v="1642" actId="20577"/>
        <pc:sldMkLst>
          <pc:docMk/>
          <pc:sldMk cId="3946730777" sldId="257"/>
        </pc:sldMkLst>
        <pc:spChg chg="mod">
          <ac:chgData name="Gu, Wenqiang" userId="251612ec-f89a-4676-a250-49ffc40b1583" providerId="ADAL" clId="{447394CB-ECBF-4EA2-BA4C-F43E2FD44AB0}" dt="2021-07-09T19:06:25.974" v="1642" actId="20577"/>
          <ac:spMkLst>
            <pc:docMk/>
            <pc:sldMk cId="3946730777" sldId="257"/>
            <ac:spMk id="2" creationId="{00000000-0000-0000-0000-000000000000}"/>
          </ac:spMkLst>
        </pc:spChg>
      </pc:sldChg>
      <pc:sldChg chg="modSp del mod ord">
        <pc:chgData name="Gu, Wenqiang" userId="251612ec-f89a-4676-a250-49ffc40b1583" providerId="ADAL" clId="{447394CB-ECBF-4EA2-BA4C-F43E2FD44AB0}" dt="2021-07-09T20:23:13.533" v="2870" actId="47"/>
        <pc:sldMkLst>
          <pc:docMk/>
          <pc:sldMk cId="310679982" sldId="260"/>
        </pc:sldMkLst>
        <pc:spChg chg="mod">
          <ac:chgData name="Gu, Wenqiang" userId="251612ec-f89a-4676-a250-49ffc40b1583" providerId="ADAL" clId="{447394CB-ECBF-4EA2-BA4C-F43E2FD44AB0}" dt="2021-07-08T18:05:27.178" v="1303" actId="20577"/>
          <ac:spMkLst>
            <pc:docMk/>
            <pc:sldMk cId="310679982" sldId="260"/>
            <ac:spMk id="14" creationId="{00000000-0000-0000-0000-000000000000}"/>
          </ac:spMkLst>
        </pc:spChg>
      </pc:sldChg>
      <pc:sldChg chg="modSp add del mod">
        <pc:chgData name="Gu, Wenqiang" userId="251612ec-f89a-4676-a250-49ffc40b1583" providerId="ADAL" clId="{447394CB-ECBF-4EA2-BA4C-F43E2FD44AB0}" dt="2021-07-07T13:14:17.830" v="300" actId="47"/>
        <pc:sldMkLst>
          <pc:docMk/>
          <pc:sldMk cId="2789814649" sldId="261"/>
        </pc:sldMkLst>
        <pc:picChg chg="mod">
          <ac:chgData name="Gu, Wenqiang" userId="251612ec-f89a-4676-a250-49ffc40b1583" providerId="ADAL" clId="{447394CB-ECBF-4EA2-BA4C-F43E2FD44AB0}" dt="2021-07-07T13:13:51.263" v="296" actId="1076"/>
          <ac:picMkLst>
            <pc:docMk/>
            <pc:sldMk cId="2789814649" sldId="261"/>
            <ac:picMk id="14" creationId="{56746AB5-3F70-4405-93B2-E19FD359611F}"/>
          </ac:picMkLst>
        </pc:picChg>
      </pc:sldChg>
      <pc:sldChg chg="modSp mod">
        <pc:chgData name="Gu, Wenqiang" userId="251612ec-f89a-4676-a250-49ffc40b1583" providerId="ADAL" clId="{447394CB-ECBF-4EA2-BA4C-F43E2FD44AB0}" dt="2021-07-09T20:09:25.298" v="2704" actId="207"/>
        <pc:sldMkLst>
          <pc:docMk/>
          <pc:sldMk cId="1415179960" sldId="262"/>
        </pc:sldMkLst>
        <pc:spChg chg="mod">
          <ac:chgData name="Gu, Wenqiang" userId="251612ec-f89a-4676-a250-49ffc40b1583" providerId="ADAL" clId="{447394CB-ECBF-4EA2-BA4C-F43E2FD44AB0}" dt="2021-07-09T20:09:25.298" v="2704" actId="207"/>
          <ac:spMkLst>
            <pc:docMk/>
            <pc:sldMk cId="1415179960" sldId="262"/>
            <ac:spMk id="3" creationId="{40BCA37E-0A36-40F1-BF89-5C708F27EDA0}"/>
          </ac:spMkLst>
        </pc:spChg>
      </pc:sldChg>
      <pc:sldChg chg="del">
        <pc:chgData name="Gu, Wenqiang" userId="251612ec-f89a-4676-a250-49ffc40b1583" providerId="ADAL" clId="{447394CB-ECBF-4EA2-BA4C-F43E2FD44AB0}" dt="2021-07-09T20:22:42.283" v="2867" actId="47"/>
        <pc:sldMkLst>
          <pc:docMk/>
          <pc:sldMk cId="4260613574" sldId="263"/>
        </pc:sldMkLst>
      </pc:sldChg>
      <pc:sldChg chg="addSp delSp modSp mod">
        <pc:chgData name="Gu, Wenqiang" userId="251612ec-f89a-4676-a250-49ffc40b1583" providerId="ADAL" clId="{447394CB-ECBF-4EA2-BA4C-F43E2FD44AB0}" dt="2021-07-09T19:51:47.660" v="2384" actId="207"/>
        <pc:sldMkLst>
          <pc:docMk/>
          <pc:sldMk cId="451668943" sldId="264"/>
        </pc:sldMkLst>
        <pc:spChg chg="add mod">
          <ac:chgData name="Gu, Wenqiang" userId="251612ec-f89a-4676-a250-49ffc40b1583" providerId="ADAL" clId="{447394CB-ECBF-4EA2-BA4C-F43E2FD44AB0}" dt="2021-07-09T19:51:47.660" v="2384" actId="207"/>
          <ac:spMkLst>
            <pc:docMk/>
            <pc:sldMk cId="451668943" sldId="264"/>
            <ac:spMk id="16" creationId="{0F0C88B0-77C9-42FF-B13F-C3B924BAE68F}"/>
          </ac:spMkLst>
        </pc:spChg>
        <pc:spChg chg="del">
          <ac:chgData name="Gu, Wenqiang" userId="251612ec-f89a-4676-a250-49ffc40b1583" providerId="ADAL" clId="{447394CB-ECBF-4EA2-BA4C-F43E2FD44AB0}" dt="2021-07-09T19:51:40.679" v="2382" actId="478"/>
          <ac:spMkLst>
            <pc:docMk/>
            <pc:sldMk cId="451668943" sldId="264"/>
            <ac:spMk id="23" creationId="{00000000-0000-0000-0000-000000000000}"/>
          </ac:spMkLst>
        </pc:spChg>
      </pc:sldChg>
      <pc:sldChg chg="delSp modSp mod">
        <pc:chgData name="Gu, Wenqiang" userId="251612ec-f89a-4676-a250-49ffc40b1583" providerId="ADAL" clId="{447394CB-ECBF-4EA2-BA4C-F43E2FD44AB0}" dt="2021-07-09T19:50:46.750" v="2381" actId="20577"/>
        <pc:sldMkLst>
          <pc:docMk/>
          <pc:sldMk cId="1238552393" sldId="265"/>
        </pc:sldMkLst>
        <pc:spChg chg="del">
          <ac:chgData name="Gu, Wenqiang" userId="251612ec-f89a-4676-a250-49ffc40b1583" providerId="ADAL" clId="{447394CB-ECBF-4EA2-BA4C-F43E2FD44AB0}" dt="2021-07-09T19:44:51.089" v="2080" actId="478"/>
          <ac:spMkLst>
            <pc:docMk/>
            <pc:sldMk cId="1238552393" sldId="265"/>
            <ac:spMk id="8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19:50:46.750" v="2381" actId="20577"/>
          <ac:spMkLst>
            <pc:docMk/>
            <pc:sldMk cId="1238552393" sldId="265"/>
            <ac:spMk id="20" creationId="{00000000-0000-0000-0000-000000000000}"/>
          </ac:spMkLst>
        </pc:spChg>
        <pc:spChg chg="del">
          <ac:chgData name="Gu, Wenqiang" userId="251612ec-f89a-4676-a250-49ffc40b1583" providerId="ADAL" clId="{447394CB-ECBF-4EA2-BA4C-F43E2FD44AB0}" dt="2021-07-09T19:44:52.425" v="2081" actId="478"/>
          <ac:spMkLst>
            <pc:docMk/>
            <pc:sldMk cId="1238552393" sldId="265"/>
            <ac:spMk id="24" creationId="{00000000-0000-0000-0000-000000000000}"/>
          </ac:spMkLst>
        </pc:spChg>
        <pc:picChg chg="del">
          <ac:chgData name="Gu, Wenqiang" userId="251612ec-f89a-4676-a250-49ffc40b1583" providerId="ADAL" clId="{447394CB-ECBF-4EA2-BA4C-F43E2FD44AB0}" dt="2021-07-09T19:44:49.340" v="2079" actId="478"/>
          <ac:picMkLst>
            <pc:docMk/>
            <pc:sldMk cId="1238552393" sldId="265"/>
            <ac:picMk id="6" creationId="{00000000-0000-0000-0000-000000000000}"/>
          </ac:picMkLst>
        </pc:picChg>
      </pc:sldChg>
      <pc:sldChg chg="del ord">
        <pc:chgData name="Gu, Wenqiang" userId="251612ec-f89a-4676-a250-49ffc40b1583" providerId="ADAL" clId="{447394CB-ECBF-4EA2-BA4C-F43E2FD44AB0}" dt="2021-07-09T20:22:50.114" v="2868" actId="47"/>
        <pc:sldMkLst>
          <pc:docMk/>
          <pc:sldMk cId="2185967080" sldId="266"/>
        </pc:sldMkLst>
      </pc:sldChg>
      <pc:sldChg chg="del">
        <pc:chgData name="Gu, Wenqiang" userId="251612ec-f89a-4676-a250-49ffc40b1583" providerId="ADAL" clId="{447394CB-ECBF-4EA2-BA4C-F43E2FD44AB0}" dt="2021-07-07T13:13:31.292" v="293" actId="47"/>
        <pc:sldMkLst>
          <pc:docMk/>
          <pc:sldMk cId="2432779634" sldId="271"/>
        </pc:sldMkLst>
      </pc:sldChg>
      <pc:sldChg chg="modSp mod">
        <pc:chgData name="Gu, Wenqiang" userId="251612ec-f89a-4676-a250-49ffc40b1583" providerId="ADAL" clId="{447394CB-ECBF-4EA2-BA4C-F43E2FD44AB0}" dt="2021-07-09T20:09:01.543" v="2699" actId="20577"/>
        <pc:sldMkLst>
          <pc:docMk/>
          <pc:sldMk cId="107782749" sldId="275"/>
        </pc:sldMkLst>
        <pc:spChg chg="mod">
          <ac:chgData name="Gu, Wenqiang" userId="251612ec-f89a-4676-a250-49ffc40b1583" providerId="ADAL" clId="{447394CB-ECBF-4EA2-BA4C-F43E2FD44AB0}" dt="2021-07-09T20:09:01.543" v="2699" actId="20577"/>
          <ac:spMkLst>
            <pc:docMk/>
            <pc:sldMk cId="107782749" sldId="275"/>
            <ac:spMk id="29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20:08:37.989" v="2696" actId="6549"/>
          <ac:spMkLst>
            <pc:docMk/>
            <pc:sldMk cId="107782749" sldId="275"/>
            <ac:spMk id="31" creationId="{00000000-0000-0000-0000-000000000000}"/>
          </ac:spMkLst>
        </pc:spChg>
      </pc:sldChg>
      <pc:sldChg chg="addSp delSp modSp mod">
        <pc:chgData name="Gu, Wenqiang" userId="251612ec-f89a-4676-a250-49ffc40b1583" providerId="ADAL" clId="{447394CB-ECBF-4EA2-BA4C-F43E2FD44AB0}" dt="2021-07-09T20:24:26.752" v="2897" actId="6549"/>
        <pc:sldMkLst>
          <pc:docMk/>
          <pc:sldMk cId="2426739931" sldId="276"/>
        </pc:sldMkLst>
        <pc:spChg chg="mod">
          <ac:chgData name="Gu, Wenqiang" userId="251612ec-f89a-4676-a250-49ffc40b1583" providerId="ADAL" clId="{447394CB-ECBF-4EA2-BA4C-F43E2FD44AB0}" dt="2021-07-09T20:24:26.752" v="2897" actId="6549"/>
          <ac:spMkLst>
            <pc:docMk/>
            <pc:sldMk cId="2426739931" sldId="276"/>
            <ac:spMk id="3" creationId="{3417D6A1-E133-4791-AC68-C69DC5B66AFE}"/>
          </ac:spMkLst>
        </pc:spChg>
        <pc:spChg chg="add del mod">
          <ac:chgData name="Gu, Wenqiang" userId="251612ec-f89a-4676-a250-49ffc40b1583" providerId="ADAL" clId="{447394CB-ECBF-4EA2-BA4C-F43E2FD44AB0}" dt="2021-07-08T18:14:17.739" v="1346" actId="478"/>
          <ac:spMkLst>
            <pc:docMk/>
            <pc:sldMk cId="2426739931" sldId="276"/>
            <ac:spMk id="7" creationId="{10EB6612-D4F6-47E2-9FDD-153B95468B50}"/>
          </ac:spMkLst>
        </pc:spChg>
        <pc:spChg chg="add del mod">
          <ac:chgData name="Gu, Wenqiang" userId="251612ec-f89a-4676-a250-49ffc40b1583" providerId="ADAL" clId="{447394CB-ECBF-4EA2-BA4C-F43E2FD44AB0}" dt="2021-07-08T18:14:52.839" v="1363" actId="478"/>
          <ac:spMkLst>
            <pc:docMk/>
            <pc:sldMk cId="2426739931" sldId="276"/>
            <ac:spMk id="8" creationId="{0EE6C33E-68BE-4D74-BE3E-A169F11AD52C}"/>
          </ac:spMkLst>
        </pc:spChg>
        <pc:spChg chg="add mod">
          <ac:chgData name="Gu, Wenqiang" userId="251612ec-f89a-4676-a250-49ffc40b1583" providerId="ADAL" clId="{447394CB-ECBF-4EA2-BA4C-F43E2FD44AB0}" dt="2021-07-08T18:16:09.085" v="1387" actId="1076"/>
          <ac:spMkLst>
            <pc:docMk/>
            <pc:sldMk cId="2426739931" sldId="276"/>
            <ac:spMk id="9" creationId="{02D8FDDB-4743-4A71-95AA-D4C6FC3D8789}"/>
          </ac:spMkLst>
        </pc:spChg>
        <pc:spChg chg="add del mod">
          <ac:chgData name="Gu, Wenqiang" userId="251612ec-f89a-4676-a250-49ffc40b1583" providerId="ADAL" clId="{447394CB-ECBF-4EA2-BA4C-F43E2FD44AB0}" dt="2021-07-08T18:15:42.044" v="1384" actId="478"/>
          <ac:spMkLst>
            <pc:docMk/>
            <pc:sldMk cId="2426739931" sldId="276"/>
            <ac:spMk id="11" creationId="{EA5D92B9-5D71-4F15-BBC4-EBED7AD61FFB}"/>
          </ac:spMkLst>
        </pc:spChg>
        <pc:spChg chg="add mod">
          <ac:chgData name="Gu, Wenqiang" userId="251612ec-f89a-4676-a250-49ffc40b1583" providerId="ADAL" clId="{447394CB-ECBF-4EA2-BA4C-F43E2FD44AB0}" dt="2021-07-08T18:16:09.085" v="1387" actId="1076"/>
          <ac:spMkLst>
            <pc:docMk/>
            <pc:sldMk cId="2426739931" sldId="276"/>
            <ac:spMk id="13" creationId="{D0E37B0B-B6F4-47A3-85CC-D57B255A37A7}"/>
          </ac:spMkLst>
        </pc:spChg>
        <pc:spChg chg="add mod">
          <ac:chgData name="Gu, Wenqiang" userId="251612ec-f89a-4676-a250-49ffc40b1583" providerId="ADAL" clId="{447394CB-ECBF-4EA2-BA4C-F43E2FD44AB0}" dt="2021-07-08T18:15:51.636" v="1385" actId="1076"/>
          <ac:spMkLst>
            <pc:docMk/>
            <pc:sldMk cId="2426739931" sldId="276"/>
            <ac:spMk id="14" creationId="{F06621DC-C9C0-4C97-A635-84D8D1CAC5E4}"/>
          </ac:spMkLst>
        </pc:spChg>
        <pc:spChg chg="add mod">
          <ac:chgData name="Gu, Wenqiang" userId="251612ec-f89a-4676-a250-49ffc40b1583" providerId="ADAL" clId="{447394CB-ECBF-4EA2-BA4C-F43E2FD44AB0}" dt="2021-07-08T18:15:51.636" v="1385" actId="1076"/>
          <ac:spMkLst>
            <pc:docMk/>
            <pc:sldMk cId="2426739931" sldId="276"/>
            <ac:spMk id="15" creationId="{8B866887-6F9A-4338-AFAD-34C2854AEF65}"/>
          </ac:spMkLst>
        </pc:spChg>
      </pc:sldChg>
      <pc:sldChg chg="addSp modSp mod">
        <pc:chgData name="Gu, Wenqiang" userId="251612ec-f89a-4676-a250-49ffc40b1583" providerId="ADAL" clId="{447394CB-ECBF-4EA2-BA4C-F43E2FD44AB0}" dt="2021-07-08T18:09:22.826" v="1314" actId="20577"/>
        <pc:sldMkLst>
          <pc:docMk/>
          <pc:sldMk cId="292590956" sldId="277"/>
        </pc:sldMkLst>
        <pc:spChg chg="mod">
          <ac:chgData name="Gu, Wenqiang" userId="251612ec-f89a-4676-a250-49ffc40b1583" providerId="ADAL" clId="{447394CB-ECBF-4EA2-BA4C-F43E2FD44AB0}" dt="2021-07-08T18:09:22.826" v="1314" actId="20577"/>
          <ac:spMkLst>
            <pc:docMk/>
            <pc:sldMk cId="292590956" sldId="277"/>
            <ac:spMk id="3" creationId="{BF34BC9A-AF4D-4078-9703-8A39F710E62F}"/>
          </ac:spMkLst>
        </pc:spChg>
        <pc:picChg chg="add mod">
          <ac:chgData name="Gu, Wenqiang" userId="251612ec-f89a-4676-a250-49ffc40b1583" providerId="ADAL" clId="{447394CB-ECBF-4EA2-BA4C-F43E2FD44AB0}" dt="2021-07-07T13:14:07.581" v="299" actId="1076"/>
          <ac:picMkLst>
            <pc:docMk/>
            <pc:sldMk cId="292590956" sldId="277"/>
            <ac:picMk id="17" creationId="{D8D3323A-BED5-44C7-8E03-FD3582AC24BD}"/>
          </ac:picMkLst>
        </pc:picChg>
      </pc:sldChg>
      <pc:sldChg chg="del">
        <pc:chgData name="Gu, Wenqiang" userId="251612ec-f89a-4676-a250-49ffc40b1583" providerId="ADAL" clId="{447394CB-ECBF-4EA2-BA4C-F43E2FD44AB0}" dt="2021-07-07T12:56:32.441" v="42" actId="47"/>
        <pc:sldMkLst>
          <pc:docMk/>
          <pc:sldMk cId="3727591390" sldId="281"/>
        </pc:sldMkLst>
      </pc:sldChg>
      <pc:sldChg chg="del">
        <pc:chgData name="Gu, Wenqiang" userId="251612ec-f89a-4676-a250-49ffc40b1583" providerId="ADAL" clId="{447394CB-ECBF-4EA2-BA4C-F43E2FD44AB0}" dt="2021-07-09T20:23:02.448" v="2869" actId="47"/>
        <pc:sldMkLst>
          <pc:docMk/>
          <pc:sldMk cId="831412880" sldId="306"/>
        </pc:sldMkLst>
      </pc:sldChg>
      <pc:sldChg chg="modSp del mod modNotesTx">
        <pc:chgData name="Gu, Wenqiang" userId="251612ec-f89a-4676-a250-49ffc40b1583" providerId="ADAL" clId="{447394CB-ECBF-4EA2-BA4C-F43E2FD44AB0}" dt="2021-07-07T19:11:54.178" v="1263" actId="47"/>
        <pc:sldMkLst>
          <pc:docMk/>
          <pc:sldMk cId="388703483" sldId="307"/>
        </pc:sldMkLst>
        <pc:spChg chg="mod">
          <ac:chgData name="Gu, Wenqiang" userId="251612ec-f89a-4676-a250-49ffc40b1583" providerId="ADAL" clId="{447394CB-ECBF-4EA2-BA4C-F43E2FD44AB0}" dt="2021-07-07T12:52:05.472" v="0" actId="21"/>
          <ac:spMkLst>
            <pc:docMk/>
            <pc:sldMk cId="388703483" sldId="307"/>
            <ac:spMk id="3" creationId="{A66664AE-DD5D-4842-B95F-842D6C18636F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1" creationId="{CB575876-7FC5-40BE-A70A-BA76678A2335}"/>
          </ac:spMkLst>
        </pc:spChg>
        <pc:spChg chg="mod">
          <ac:chgData name="Gu, Wenqiang" userId="251612ec-f89a-4676-a250-49ffc40b1583" providerId="ADAL" clId="{447394CB-ECBF-4EA2-BA4C-F43E2FD44AB0}" dt="2021-07-07T12:52:55.169" v="7" actId="1076"/>
          <ac:spMkLst>
            <pc:docMk/>
            <pc:sldMk cId="388703483" sldId="307"/>
            <ac:spMk id="12" creationId="{78825ECA-2629-4386-9CA5-8053C6F0D581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3" creationId="{EE40E87D-F0E7-46AB-BF2F-E52CB8E89C56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4" creationId="{E386680C-E3B9-4491-AF0F-F42B660B3E13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5" creationId="{F0D9A587-FF57-4416-992C-2526A423042D}"/>
          </ac:spMkLst>
        </pc:spChg>
        <pc:spChg chg="mod">
          <ac:chgData name="Gu, Wenqiang" userId="251612ec-f89a-4676-a250-49ffc40b1583" providerId="ADAL" clId="{447394CB-ECBF-4EA2-BA4C-F43E2FD44AB0}" dt="2021-07-07T12:52:24.039" v="2" actId="1076"/>
          <ac:spMkLst>
            <pc:docMk/>
            <pc:sldMk cId="388703483" sldId="307"/>
            <ac:spMk id="16" creationId="{189CC018-F60C-4650-A1B7-1C24F42555AF}"/>
          </ac:spMkLst>
        </pc:spChg>
        <pc:spChg chg="mod">
          <ac:chgData name="Gu, Wenqiang" userId="251612ec-f89a-4676-a250-49ffc40b1583" providerId="ADAL" clId="{447394CB-ECBF-4EA2-BA4C-F43E2FD44AB0}" dt="2021-07-07T12:52:45.811" v="6" actId="1076"/>
          <ac:spMkLst>
            <pc:docMk/>
            <pc:sldMk cId="388703483" sldId="307"/>
            <ac:spMk id="18" creationId="{C61B41EE-0DCD-4478-8916-EF9F3AD15079}"/>
          </ac:spMkLst>
        </pc:spChg>
        <pc:picChg chg="mod">
          <ac:chgData name="Gu, Wenqiang" userId="251612ec-f89a-4676-a250-49ffc40b1583" providerId="ADAL" clId="{447394CB-ECBF-4EA2-BA4C-F43E2FD44AB0}" dt="2021-07-07T12:52:24.039" v="2" actId="1076"/>
          <ac:picMkLst>
            <pc:docMk/>
            <pc:sldMk cId="388703483" sldId="307"/>
            <ac:picMk id="9" creationId="{2C5DCEB6-711F-430D-ADE8-5B9A4FFEA811}"/>
          </ac:picMkLst>
        </pc:picChg>
        <pc:cxnChg chg="mod">
          <ac:chgData name="Gu, Wenqiang" userId="251612ec-f89a-4676-a250-49ffc40b1583" providerId="ADAL" clId="{447394CB-ECBF-4EA2-BA4C-F43E2FD44AB0}" dt="2021-07-07T12:52:24.039" v="2" actId="1076"/>
          <ac:cxnSpMkLst>
            <pc:docMk/>
            <pc:sldMk cId="388703483" sldId="307"/>
            <ac:cxnSpMk id="17" creationId="{AB8FF987-9F1D-4A6B-AC48-B0A9DD9D5BF4}"/>
          </ac:cxnSpMkLst>
        </pc:cxnChg>
      </pc:sldChg>
      <pc:sldChg chg="addSp delSp modSp mod">
        <pc:chgData name="Gu, Wenqiang" userId="251612ec-f89a-4676-a250-49ffc40b1583" providerId="ADAL" clId="{447394CB-ECBF-4EA2-BA4C-F43E2FD44AB0}" dt="2021-07-09T19:41:24.413" v="2078" actId="1076"/>
        <pc:sldMkLst>
          <pc:docMk/>
          <pc:sldMk cId="2308412189" sldId="392"/>
        </pc:sldMkLst>
        <pc:spChg chg="mod">
          <ac:chgData name="Gu, Wenqiang" userId="251612ec-f89a-4676-a250-49ffc40b1583" providerId="ADAL" clId="{447394CB-ECBF-4EA2-BA4C-F43E2FD44AB0}" dt="2021-07-07T18:51:35.653" v="991" actId="1076"/>
          <ac:spMkLst>
            <pc:docMk/>
            <pc:sldMk cId="2308412189" sldId="392"/>
            <ac:spMk id="2" creationId="{EB72FEF8-F077-4867-BDD2-A442AE31E620}"/>
          </ac:spMkLst>
        </pc:spChg>
        <pc:spChg chg="add mod">
          <ac:chgData name="Gu, Wenqiang" userId="251612ec-f89a-4676-a250-49ffc40b1583" providerId="ADAL" clId="{447394CB-ECBF-4EA2-BA4C-F43E2FD44AB0}" dt="2021-07-07T18:51:40.810" v="992" actId="1076"/>
          <ac:spMkLst>
            <pc:docMk/>
            <pc:sldMk cId="2308412189" sldId="392"/>
            <ac:spMk id="6" creationId="{E575CA6E-43C0-4F1B-9806-CE5CAB32247B}"/>
          </ac:spMkLst>
        </pc:spChg>
        <pc:spChg chg="add del">
          <ac:chgData name="Gu, Wenqiang" userId="251612ec-f89a-4676-a250-49ffc40b1583" providerId="ADAL" clId="{447394CB-ECBF-4EA2-BA4C-F43E2FD44AB0}" dt="2021-07-07T12:59:29.049" v="44" actId="478"/>
          <ac:spMkLst>
            <pc:docMk/>
            <pc:sldMk cId="2308412189" sldId="392"/>
            <ac:spMk id="6" creationId="{F32C8BFD-D0EB-4957-92E9-7A125C0C03EE}"/>
          </ac:spMkLst>
        </pc:spChg>
        <pc:spChg chg="add del">
          <ac:chgData name="Gu, Wenqiang" userId="251612ec-f89a-4676-a250-49ffc40b1583" providerId="ADAL" clId="{447394CB-ECBF-4EA2-BA4C-F43E2FD44AB0}" dt="2021-07-07T12:59:41.274" v="46" actId="478"/>
          <ac:spMkLst>
            <pc:docMk/>
            <pc:sldMk cId="2308412189" sldId="392"/>
            <ac:spMk id="7" creationId="{9E7F5DEC-2B38-4BBE-A51B-7B2E455B32C8}"/>
          </ac:spMkLst>
        </pc:spChg>
        <pc:spChg chg="add del">
          <ac:chgData name="Gu, Wenqiang" userId="251612ec-f89a-4676-a250-49ffc40b1583" providerId="ADAL" clId="{447394CB-ECBF-4EA2-BA4C-F43E2FD44AB0}" dt="2021-07-07T13:00:38.282" v="49" actId="478"/>
          <ac:spMkLst>
            <pc:docMk/>
            <pc:sldMk cId="2308412189" sldId="392"/>
            <ac:spMk id="8" creationId="{D4832C9A-2A4B-4EA5-8508-59094B58E178}"/>
          </ac:spMkLst>
        </pc:spChg>
        <pc:spChg chg="add del">
          <ac:chgData name="Gu, Wenqiang" userId="251612ec-f89a-4676-a250-49ffc40b1583" providerId="ADAL" clId="{447394CB-ECBF-4EA2-BA4C-F43E2FD44AB0}" dt="2021-07-07T13:00:57.367" v="54" actId="478"/>
          <ac:spMkLst>
            <pc:docMk/>
            <pc:sldMk cId="2308412189" sldId="392"/>
            <ac:spMk id="9" creationId="{A3FEB9C2-343D-491B-A48C-45C01B76D779}"/>
          </ac:spMkLst>
        </pc:spChg>
        <pc:spChg chg="del">
          <ac:chgData name="Gu, Wenqiang" userId="251612ec-f89a-4676-a250-49ffc40b1583" providerId="ADAL" clId="{447394CB-ECBF-4EA2-BA4C-F43E2FD44AB0}" dt="2021-07-07T13:02:34.053" v="120" actId="478"/>
          <ac:spMkLst>
            <pc:docMk/>
            <pc:sldMk cId="2308412189" sldId="392"/>
            <ac:spMk id="18" creationId="{D477CCE1-A42B-4040-8D04-8DB0BF1A0C9E}"/>
          </ac:spMkLst>
        </pc:spChg>
        <pc:spChg chg="mod">
          <ac:chgData name="Gu, Wenqiang" userId="251612ec-f89a-4676-a250-49ffc40b1583" providerId="ADAL" clId="{447394CB-ECBF-4EA2-BA4C-F43E2FD44AB0}" dt="2021-07-07T18:50:24.379" v="964" actId="1076"/>
          <ac:spMkLst>
            <pc:docMk/>
            <pc:sldMk cId="2308412189" sldId="392"/>
            <ac:spMk id="20" creationId="{2FEA3258-F98B-4D67-B07A-0D1B3F6EC488}"/>
          </ac:spMkLst>
        </pc:spChg>
        <pc:spChg chg="del">
          <ac:chgData name="Gu, Wenqiang" userId="251612ec-f89a-4676-a250-49ffc40b1583" providerId="ADAL" clId="{447394CB-ECBF-4EA2-BA4C-F43E2FD44AB0}" dt="2021-07-07T13:04:57.859" v="201" actId="478"/>
          <ac:spMkLst>
            <pc:docMk/>
            <pc:sldMk cId="2308412189" sldId="392"/>
            <ac:spMk id="23" creationId="{64A9749B-92F7-4ABD-AD8C-314EFE1D4086}"/>
          </ac:spMkLst>
        </pc:spChg>
        <pc:spChg chg="add mod">
          <ac:chgData name="Gu, Wenqiang" userId="251612ec-f89a-4676-a250-49ffc40b1583" providerId="ADAL" clId="{447394CB-ECBF-4EA2-BA4C-F43E2FD44AB0}" dt="2021-07-07T18:51:04.467" v="984" actId="1076"/>
          <ac:spMkLst>
            <pc:docMk/>
            <pc:sldMk cId="2308412189" sldId="392"/>
            <ac:spMk id="28" creationId="{6927B4E4-359B-47E3-8975-8BFB4938EC01}"/>
          </ac:spMkLst>
        </pc:spChg>
        <pc:spChg chg="mod">
          <ac:chgData name="Gu, Wenqiang" userId="251612ec-f89a-4676-a250-49ffc40b1583" providerId="ADAL" clId="{447394CB-ECBF-4EA2-BA4C-F43E2FD44AB0}" dt="2021-07-09T19:39:11.560" v="2057" actId="20577"/>
          <ac:spMkLst>
            <pc:docMk/>
            <pc:sldMk cId="2308412189" sldId="392"/>
            <ac:spMk id="29" creationId="{DD7BE83C-5293-4C79-8559-D7DC25D10756}"/>
          </ac:spMkLst>
        </pc:spChg>
        <pc:spChg chg="add mod">
          <ac:chgData name="Gu, Wenqiang" userId="251612ec-f89a-4676-a250-49ffc40b1583" providerId="ADAL" clId="{447394CB-ECBF-4EA2-BA4C-F43E2FD44AB0}" dt="2021-07-09T19:41:12.231" v="2074" actId="1076"/>
          <ac:spMkLst>
            <pc:docMk/>
            <pc:sldMk cId="2308412189" sldId="392"/>
            <ac:spMk id="30" creationId="{B4FD148C-6B44-4516-8B99-5CCB4703E065}"/>
          </ac:spMkLst>
        </pc:spChg>
        <pc:spChg chg="mod">
          <ac:chgData name="Gu, Wenqiang" userId="251612ec-f89a-4676-a250-49ffc40b1583" providerId="ADAL" clId="{447394CB-ECBF-4EA2-BA4C-F43E2FD44AB0}" dt="2021-07-07T19:02:08.418" v="1200" actId="20577"/>
          <ac:spMkLst>
            <pc:docMk/>
            <pc:sldMk cId="2308412189" sldId="392"/>
            <ac:spMk id="31" creationId="{C6A91D47-6392-4FFF-83B0-DA2A7EDC4B85}"/>
          </ac:spMkLst>
        </pc:spChg>
        <pc:spChg chg="add mod">
          <ac:chgData name="Gu, Wenqiang" userId="251612ec-f89a-4676-a250-49ffc40b1583" providerId="ADAL" clId="{447394CB-ECBF-4EA2-BA4C-F43E2FD44AB0}" dt="2021-07-09T19:41:24.413" v="2078" actId="1076"/>
          <ac:spMkLst>
            <pc:docMk/>
            <pc:sldMk cId="2308412189" sldId="392"/>
            <ac:spMk id="32" creationId="{E3A4D7A4-B0F0-42FA-9462-A71CF50A097B}"/>
          </ac:spMkLst>
        </pc:spChg>
        <pc:spChg chg="add del mod">
          <ac:chgData name="Gu, Wenqiang" userId="251612ec-f89a-4676-a250-49ffc40b1583" providerId="ADAL" clId="{447394CB-ECBF-4EA2-BA4C-F43E2FD44AB0}" dt="2021-07-07T13:07:48.951" v="232" actId="478"/>
          <ac:spMkLst>
            <pc:docMk/>
            <pc:sldMk cId="2308412189" sldId="392"/>
            <ac:spMk id="39" creationId="{B5418A87-AB44-48BF-A9F6-889AC0F2EF11}"/>
          </ac:spMkLst>
        </pc:spChg>
        <pc:spChg chg="mod">
          <ac:chgData name="Gu, Wenqiang" userId="251612ec-f89a-4676-a250-49ffc40b1583" providerId="ADAL" clId="{447394CB-ECBF-4EA2-BA4C-F43E2FD44AB0}" dt="2021-07-07T13:09:15.464" v="283" actId="20577"/>
          <ac:spMkLst>
            <pc:docMk/>
            <pc:sldMk cId="2308412189" sldId="392"/>
            <ac:spMk id="64" creationId="{16BE8726-BA20-4F81-9AB5-DA7578F5FACD}"/>
          </ac:spMkLst>
        </pc:spChg>
        <pc:picChg chg="add del mod">
          <ac:chgData name="Gu, Wenqiang" userId="251612ec-f89a-4676-a250-49ffc40b1583" providerId="ADAL" clId="{447394CB-ECBF-4EA2-BA4C-F43E2FD44AB0}" dt="2021-07-07T13:00:58.043" v="55" actId="478"/>
          <ac:picMkLst>
            <pc:docMk/>
            <pc:sldMk cId="2308412189" sldId="392"/>
            <ac:picMk id="1026" creationId="{AE3BDAA9-DB30-4DC5-AA48-1861AEEE8F05}"/>
          </ac:picMkLst>
        </pc:picChg>
        <pc:picChg chg="add mod">
          <ac:chgData name="Gu, Wenqiang" userId="251612ec-f89a-4676-a250-49ffc40b1583" providerId="ADAL" clId="{447394CB-ECBF-4EA2-BA4C-F43E2FD44AB0}" dt="2021-07-07T13:02:55.200" v="125" actId="1076"/>
          <ac:picMkLst>
            <pc:docMk/>
            <pc:sldMk cId="2308412189" sldId="392"/>
            <ac:picMk id="1028" creationId="{C216E747-59AB-4965-8484-6FF0F9271E8C}"/>
          </ac:picMkLst>
        </pc:picChg>
        <pc:picChg chg="add mod">
          <ac:chgData name="Gu, Wenqiang" userId="251612ec-f89a-4676-a250-49ffc40b1583" providerId="ADAL" clId="{447394CB-ECBF-4EA2-BA4C-F43E2FD44AB0}" dt="2021-07-07T18:49:06.014" v="959" actId="1037"/>
          <ac:picMkLst>
            <pc:docMk/>
            <pc:sldMk cId="2308412189" sldId="392"/>
            <ac:picMk id="1030" creationId="{ECF9AD86-0DBC-4D77-8034-5601A01595A8}"/>
          </ac:picMkLst>
        </pc:picChg>
        <pc:cxnChg chg="mod">
          <ac:chgData name="Gu, Wenqiang" userId="251612ec-f89a-4676-a250-49ffc40b1583" providerId="ADAL" clId="{447394CB-ECBF-4EA2-BA4C-F43E2FD44AB0}" dt="2021-07-07T13:05:55.370" v="211" actId="14100"/>
          <ac:cxnSpMkLst>
            <pc:docMk/>
            <pc:sldMk cId="2308412189" sldId="392"/>
            <ac:cxnSpMk id="21" creationId="{B44378E2-E1CF-4D05-B387-1C51F4D91D93}"/>
          </ac:cxnSpMkLst>
        </pc:cxnChg>
        <pc:cxnChg chg="mod">
          <ac:chgData name="Gu, Wenqiang" userId="251612ec-f89a-4676-a250-49ffc40b1583" providerId="ADAL" clId="{447394CB-ECBF-4EA2-BA4C-F43E2FD44AB0}" dt="2021-07-07T13:03:02.646" v="126" actId="14100"/>
          <ac:cxnSpMkLst>
            <pc:docMk/>
            <pc:sldMk cId="2308412189" sldId="392"/>
            <ac:cxnSpMk id="24" creationId="{E73A6458-F157-4F18-ADEA-FAC6EE579A63}"/>
          </ac:cxnSpMkLst>
        </pc:cxnChg>
        <pc:cxnChg chg="mod">
          <ac:chgData name="Gu, Wenqiang" userId="251612ec-f89a-4676-a250-49ffc40b1583" providerId="ADAL" clId="{447394CB-ECBF-4EA2-BA4C-F43E2FD44AB0}" dt="2021-07-07T13:05:31.099" v="208" actId="14100"/>
          <ac:cxnSpMkLst>
            <pc:docMk/>
            <pc:sldMk cId="2308412189" sldId="392"/>
            <ac:cxnSpMk id="25" creationId="{71D31E99-1715-44EA-BC24-0ADB17F1DD10}"/>
          </ac:cxnSpMkLst>
        </pc:cxnChg>
        <pc:cxnChg chg="ord">
          <ac:chgData name="Gu, Wenqiang" userId="251612ec-f89a-4676-a250-49ffc40b1583" providerId="ADAL" clId="{447394CB-ECBF-4EA2-BA4C-F43E2FD44AB0}" dt="2021-07-07T13:04:00.750" v="128" actId="166"/>
          <ac:cxnSpMkLst>
            <pc:docMk/>
            <pc:sldMk cId="2308412189" sldId="392"/>
            <ac:cxnSpMk id="26" creationId="{C9836DE7-46BF-4C32-9947-0A597034A972}"/>
          </ac:cxnSpMkLst>
        </pc:cxnChg>
        <pc:cxnChg chg="mod ord">
          <ac:chgData name="Gu, Wenqiang" userId="251612ec-f89a-4676-a250-49ffc40b1583" providerId="ADAL" clId="{447394CB-ECBF-4EA2-BA4C-F43E2FD44AB0}" dt="2021-07-07T13:05:32.982" v="209" actId="1076"/>
          <ac:cxnSpMkLst>
            <pc:docMk/>
            <pc:sldMk cId="2308412189" sldId="392"/>
            <ac:cxnSpMk id="27" creationId="{71E5828F-1BF0-41CC-BE46-DC9F5B9AFAE8}"/>
          </ac:cxnSpMkLst>
        </pc:cxnChg>
      </pc:sldChg>
      <pc:sldChg chg="addSp delSp modSp del mod">
        <pc:chgData name="Gu, Wenqiang" userId="251612ec-f89a-4676-a250-49ffc40b1583" providerId="ADAL" clId="{447394CB-ECBF-4EA2-BA4C-F43E2FD44AB0}" dt="2021-07-07T19:00:46.362" v="1179" actId="47"/>
        <pc:sldMkLst>
          <pc:docMk/>
          <pc:sldMk cId="2211524912" sldId="404"/>
        </pc:sldMkLst>
        <pc:spChg chg="del">
          <ac:chgData name="Gu, Wenqiang" userId="251612ec-f89a-4676-a250-49ffc40b1583" providerId="ADAL" clId="{447394CB-ECBF-4EA2-BA4C-F43E2FD44AB0}" dt="2021-07-07T18:32:20.828" v="836" actId="478"/>
          <ac:spMkLst>
            <pc:docMk/>
            <pc:sldMk cId="2211524912" sldId="404"/>
            <ac:spMk id="7" creationId="{AB0087CE-7B06-4203-869A-8BBFEAF4C87B}"/>
          </ac:spMkLst>
        </pc:spChg>
        <pc:spChg chg="del mod">
          <ac:chgData name="Gu, Wenqiang" userId="251612ec-f89a-4676-a250-49ffc40b1583" providerId="ADAL" clId="{447394CB-ECBF-4EA2-BA4C-F43E2FD44AB0}" dt="2021-07-07T18:32:15.613" v="834" actId="478"/>
          <ac:spMkLst>
            <pc:docMk/>
            <pc:sldMk cId="2211524912" sldId="404"/>
            <ac:spMk id="9" creationId="{4C206E61-917E-464E-9445-48F39EC79DFA}"/>
          </ac:spMkLst>
        </pc:spChg>
        <pc:spChg chg="mod">
          <ac:chgData name="Gu, Wenqiang" userId="251612ec-f89a-4676-a250-49ffc40b1583" providerId="ADAL" clId="{447394CB-ECBF-4EA2-BA4C-F43E2FD44AB0}" dt="2021-07-07T18:47:02.101" v="935" actId="164"/>
          <ac:spMkLst>
            <pc:docMk/>
            <pc:sldMk cId="2211524912" sldId="404"/>
            <ac:spMk id="17" creationId="{AAEB1368-6156-4ACE-9FFC-374C851CDE87}"/>
          </ac:spMkLst>
        </pc:spChg>
        <pc:spChg chg="mod">
          <ac:chgData name="Gu, Wenqiang" userId="251612ec-f89a-4676-a250-49ffc40b1583" providerId="ADAL" clId="{447394CB-ECBF-4EA2-BA4C-F43E2FD44AB0}" dt="2021-07-07T18:48:10.649" v="951" actId="1076"/>
          <ac:spMkLst>
            <pc:docMk/>
            <pc:sldMk cId="2211524912" sldId="404"/>
            <ac:spMk id="18" creationId="{3AD04412-A9C3-4BDF-89EB-1632226FB46B}"/>
          </ac:spMkLst>
        </pc:spChg>
        <pc:spChg chg="mod">
          <ac:chgData name="Gu, Wenqiang" userId="251612ec-f89a-4676-a250-49ffc40b1583" providerId="ADAL" clId="{447394CB-ECBF-4EA2-BA4C-F43E2FD44AB0}" dt="2021-07-07T18:48:04.911" v="950" actId="1076"/>
          <ac:spMkLst>
            <pc:docMk/>
            <pc:sldMk cId="2211524912" sldId="404"/>
            <ac:spMk id="19" creationId="{192410A8-D5F9-4361-8772-9AAE2106C604}"/>
          </ac:spMkLst>
        </pc:spChg>
        <pc:spChg chg="mod">
          <ac:chgData name="Gu, Wenqiang" userId="251612ec-f89a-4676-a250-49ffc40b1583" providerId="ADAL" clId="{447394CB-ECBF-4EA2-BA4C-F43E2FD44AB0}" dt="2021-07-07T18:47:39.885" v="944" actId="1076"/>
          <ac:spMkLst>
            <pc:docMk/>
            <pc:sldMk cId="2211524912" sldId="404"/>
            <ac:spMk id="20" creationId="{C22299E3-3EF6-4BD3-BAA0-A47E3D68CD2E}"/>
          </ac:spMkLst>
        </pc:spChg>
        <pc:spChg chg="mod">
          <ac:chgData name="Gu, Wenqiang" userId="251612ec-f89a-4676-a250-49ffc40b1583" providerId="ADAL" clId="{447394CB-ECBF-4EA2-BA4C-F43E2FD44AB0}" dt="2021-07-07T18:47:54.371" v="948" actId="1076"/>
          <ac:spMkLst>
            <pc:docMk/>
            <pc:sldMk cId="2211524912" sldId="404"/>
            <ac:spMk id="21" creationId="{8F1C19AD-0ADD-44F6-800C-A1CCFE73AF2F}"/>
          </ac:spMkLst>
        </pc:spChg>
        <pc:spChg chg="mod">
          <ac:chgData name="Gu, Wenqiang" userId="251612ec-f89a-4676-a250-49ffc40b1583" providerId="ADAL" clId="{447394CB-ECBF-4EA2-BA4C-F43E2FD44AB0}" dt="2021-07-07T18:47:17.973" v="939" actId="1076"/>
          <ac:spMkLst>
            <pc:docMk/>
            <pc:sldMk cId="2211524912" sldId="404"/>
            <ac:spMk id="22" creationId="{AAFF3E9E-047B-4D94-9E4C-F3D5DC411031}"/>
          </ac:spMkLst>
        </pc:spChg>
        <pc:spChg chg="add mod">
          <ac:chgData name="Gu, Wenqiang" userId="251612ec-f89a-4676-a250-49ffc40b1583" providerId="ADAL" clId="{447394CB-ECBF-4EA2-BA4C-F43E2FD44AB0}" dt="2021-07-07T18:45:37.536" v="924" actId="164"/>
          <ac:spMkLst>
            <pc:docMk/>
            <pc:sldMk cId="2211524912" sldId="404"/>
            <ac:spMk id="23" creationId="{FBA5D2CB-26FF-43C2-9A81-6E4444140DD7}"/>
          </ac:spMkLst>
        </pc:spChg>
        <pc:spChg chg="add del mod">
          <ac:chgData name="Gu, Wenqiang" userId="251612ec-f89a-4676-a250-49ffc40b1583" providerId="ADAL" clId="{447394CB-ECBF-4EA2-BA4C-F43E2FD44AB0}" dt="2021-07-07T18:32:52.114" v="840" actId="478"/>
          <ac:spMkLst>
            <pc:docMk/>
            <pc:sldMk cId="2211524912" sldId="404"/>
            <ac:spMk id="24" creationId="{B4707BF5-6C77-42CC-950C-0F56F8654EBC}"/>
          </ac:spMkLst>
        </pc:spChg>
        <pc:spChg chg="add del mod">
          <ac:chgData name="Gu, Wenqiang" userId="251612ec-f89a-4676-a250-49ffc40b1583" providerId="ADAL" clId="{447394CB-ECBF-4EA2-BA4C-F43E2FD44AB0}" dt="2021-07-07T18:32:53.982" v="842"/>
          <ac:spMkLst>
            <pc:docMk/>
            <pc:sldMk cId="2211524912" sldId="404"/>
            <ac:spMk id="25" creationId="{D91E80E5-3EA1-4379-A4E1-D6C456465766}"/>
          </ac:spMkLst>
        </pc:spChg>
        <pc:spChg chg="del">
          <ac:chgData name="Gu, Wenqiang" userId="251612ec-f89a-4676-a250-49ffc40b1583" providerId="ADAL" clId="{447394CB-ECBF-4EA2-BA4C-F43E2FD44AB0}" dt="2021-07-07T18:32:17.083" v="835" actId="478"/>
          <ac:spMkLst>
            <pc:docMk/>
            <pc:sldMk cId="2211524912" sldId="404"/>
            <ac:spMk id="26" creationId="{5D212694-B53A-4F8A-87B2-055533D4D313}"/>
          </ac:spMkLst>
        </pc:spChg>
        <pc:spChg chg="add del mod">
          <ac:chgData name="Gu, Wenqiang" userId="251612ec-f89a-4676-a250-49ffc40b1583" providerId="ADAL" clId="{447394CB-ECBF-4EA2-BA4C-F43E2FD44AB0}" dt="2021-07-07T18:32:53.982" v="842"/>
          <ac:spMkLst>
            <pc:docMk/>
            <pc:sldMk cId="2211524912" sldId="404"/>
            <ac:spMk id="27" creationId="{74B84C45-47F6-486F-8B23-9A7CD1A208F8}"/>
          </ac:spMkLst>
        </pc:spChg>
        <pc:spChg chg="del mod topLvl">
          <ac:chgData name="Gu, Wenqiang" userId="251612ec-f89a-4676-a250-49ffc40b1583" providerId="ADAL" clId="{447394CB-ECBF-4EA2-BA4C-F43E2FD44AB0}" dt="2021-07-07T18:43:55.797" v="895" actId="21"/>
          <ac:spMkLst>
            <pc:docMk/>
            <pc:sldMk cId="2211524912" sldId="404"/>
            <ac:spMk id="29" creationId="{867D910D-CC2B-4C45-B1C2-787ECBB7D99F}"/>
          </ac:spMkLst>
        </pc:spChg>
        <pc:spChg chg="del mod">
          <ac:chgData name="Gu, Wenqiang" userId="251612ec-f89a-4676-a250-49ffc40b1583" providerId="ADAL" clId="{447394CB-ECBF-4EA2-BA4C-F43E2FD44AB0}" dt="2021-07-07T18:34:48.196" v="860" actId="478"/>
          <ac:spMkLst>
            <pc:docMk/>
            <pc:sldMk cId="2211524912" sldId="404"/>
            <ac:spMk id="31" creationId="{692A83DA-FA5F-4B89-B678-3F677FDCD50E}"/>
          </ac:spMkLst>
        </pc:spChg>
        <pc:spChg chg="mod topLvl">
          <ac:chgData name="Gu, Wenqiang" userId="251612ec-f89a-4676-a250-49ffc40b1583" providerId="ADAL" clId="{447394CB-ECBF-4EA2-BA4C-F43E2FD44AB0}" dt="2021-07-07T18:45:37.536" v="924" actId="164"/>
          <ac:spMkLst>
            <pc:docMk/>
            <pc:sldMk cId="2211524912" sldId="404"/>
            <ac:spMk id="32" creationId="{908E9B77-270B-4F98-93EA-443ADB5E3508}"/>
          </ac:spMkLst>
        </pc:spChg>
        <pc:spChg chg="del mod topLvl">
          <ac:chgData name="Gu, Wenqiang" userId="251612ec-f89a-4676-a250-49ffc40b1583" providerId="ADAL" clId="{447394CB-ECBF-4EA2-BA4C-F43E2FD44AB0}" dt="2021-07-07T18:45:25.007" v="923" actId="478"/>
          <ac:spMkLst>
            <pc:docMk/>
            <pc:sldMk cId="2211524912" sldId="404"/>
            <ac:spMk id="33" creationId="{C7828E2A-0C2D-461B-8CA4-6F5FE029E42D}"/>
          </ac:spMkLst>
        </pc:spChg>
        <pc:spChg chg="del mod">
          <ac:chgData name="Gu, Wenqiang" userId="251612ec-f89a-4676-a250-49ffc40b1583" providerId="ADAL" clId="{447394CB-ECBF-4EA2-BA4C-F43E2FD44AB0}" dt="2021-07-07T18:34:45.746" v="859" actId="478"/>
          <ac:spMkLst>
            <pc:docMk/>
            <pc:sldMk cId="2211524912" sldId="404"/>
            <ac:spMk id="34" creationId="{93B5F467-1193-49E7-A060-0A4CF18321F2}"/>
          </ac:spMkLst>
        </pc:spChg>
        <pc:spChg chg="add mod">
          <ac:chgData name="Gu, Wenqiang" userId="251612ec-f89a-4676-a250-49ffc40b1583" providerId="ADAL" clId="{447394CB-ECBF-4EA2-BA4C-F43E2FD44AB0}" dt="2021-07-07T18:47:02.101" v="935" actId="164"/>
          <ac:spMkLst>
            <pc:docMk/>
            <pc:sldMk cId="2211524912" sldId="404"/>
            <ac:spMk id="35" creationId="{626F78F9-E28C-48D2-ADA0-E322B25A8A5A}"/>
          </ac:spMkLst>
        </pc:spChg>
        <pc:grpChg chg="add mod">
          <ac:chgData name="Gu, Wenqiang" userId="251612ec-f89a-4676-a250-49ffc40b1583" providerId="ADAL" clId="{447394CB-ECBF-4EA2-BA4C-F43E2FD44AB0}" dt="2021-07-07T18:46:09.609" v="926" actId="1076"/>
          <ac:grpSpMkLst>
            <pc:docMk/>
            <pc:sldMk cId="2211524912" sldId="404"/>
            <ac:grpSpMk id="6" creationId="{D89E1CB7-97E3-408C-8B36-2489762AD971}"/>
          </ac:grpSpMkLst>
        </pc:grpChg>
        <pc:grpChg chg="add mod">
          <ac:chgData name="Gu, Wenqiang" userId="251612ec-f89a-4676-a250-49ffc40b1583" providerId="ADAL" clId="{447394CB-ECBF-4EA2-BA4C-F43E2FD44AB0}" dt="2021-07-07T18:47:51.251" v="947" actId="1076"/>
          <ac:grpSpMkLst>
            <pc:docMk/>
            <pc:sldMk cId="2211524912" sldId="404"/>
            <ac:grpSpMk id="8" creationId="{8059A57E-BB8C-47E0-AA28-37D1700D6F2A}"/>
          </ac:grpSpMkLst>
        </pc:grpChg>
        <pc:grpChg chg="add del mod">
          <ac:chgData name="Gu, Wenqiang" userId="251612ec-f89a-4676-a250-49ffc40b1583" providerId="ADAL" clId="{447394CB-ECBF-4EA2-BA4C-F43E2FD44AB0}" dt="2021-07-07T18:34:57.815" v="863" actId="165"/>
          <ac:grpSpMkLst>
            <pc:docMk/>
            <pc:sldMk cId="2211524912" sldId="404"/>
            <ac:grpSpMk id="28" creationId="{4354E4A3-1A37-49E5-A1FD-34CDE088443E}"/>
          </ac:grpSpMkLst>
        </pc:grpChg>
        <pc:cxnChg chg="del">
          <ac:chgData name="Gu, Wenqiang" userId="251612ec-f89a-4676-a250-49ffc40b1583" providerId="ADAL" clId="{447394CB-ECBF-4EA2-BA4C-F43E2FD44AB0}" dt="2021-07-07T18:32:12.148" v="832" actId="478"/>
          <ac:cxnSpMkLst>
            <pc:docMk/>
            <pc:sldMk cId="2211524912" sldId="404"/>
            <ac:cxnSpMk id="11" creationId="{9DF33523-AC62-4290-9A91-55831DE05E0A}"/>
          </ac:cxnSpMkLst>
        </pc:cxnChg>
        <pc:cxnChg chg="del">
          <ac:chgData name="Gu, Wenqiang" userId="251612ec-f89a-4676-a250-49ffc40b1583" providerId="ADAL" clId="{447394CB-ECBF-4EA2-BA4C-F43E2FD44AB0}" dt="2021-07-07T18:32:11.335" v="831" actId="478"/>
          <ac:cxnSpMkLst>
            <pc:docMk/>
            <pc:sldMk cId="2211524912" sldId="404"/>
            <ac:cxnSpMk id="13" creationId="{2853D9C5-345F-4431-BE7E-0823DEA516CC}"/>
          </ac:cxnSpMkLst>
        </pc:cxnChg>
        <pc:cxnChg chg="del">
          <ac:chgData name="Gu, Wenqiang" userId="251612ec-f89a-4676-a250-49ffc40b1583" providerId="ADAL" clId="{447394CB-ECBF-4EA2-BA4C-F43E2FD44AB0}" dt="2021-07-07T18:32:09.884" v="830" actId="478"/>
          <ac:cxnSpMkLst>
            <pc:docMk/>
            <pc:sldMk cId="2211524912" sldId="404"/>
            <ac:cxnSpMk id="15" creationId="{23D296D3-D569-4247-9F00-EC93E2E3F42C}"/>
          </ac:cxnSpMkLst>
        </pc:cxnChg>
      </pc:sldChg>
      <pc:sldChg chg="del">
        <pc:chgData name="Gu, Wenqiang" userId="251612ec-f89a-4676-a250-49ffc40b1583" providerId="ADAL" clId="{447394CB-ECBF-4EA2-BA4C-F43E2FD44AB0}" dt="2021-07-07T13:13:28.109" v="292" actId="47"/>
        <pc:sldMkLst>
          <pc:docMk/>
          <pc:sldMk cId="1462721818" sldId="407"/>
        </pc:sldMkLst>
      </pc:sldChg>
      <pc:sldChg chg="addSp delSp modSp mod modNotesTx">
        <pc:chgData name="Gu, Wenqiang" userId="251612ec-f89a-4676-a250-49ffc40b1583" providerId="ADAL" clId="{447394CB-ECBF-4EA2-BA4C-F43E2FD44AB0}" dt="2021-07-09T20:19:36.702" v="2858" actId="1076"/>
        <pc:sldMkLst>
          <pc:docMk/>
          <pc:sldMk cId="3704042563" sldId="413"/>
        </pc:sldMkLst>
        <pc:spChg chg="mod">
          <ac:chgData name="Gu, Wenqiang" userId="251612ec-f89a-4676-a250-49ffc40b1583" providerId="ADAL" clId="{447394CB-ECBF-4EA2-BA4C-F43E2FD44AB0}" dt="2021-07-07T12:55:19.948" v="39" actId="255"/>
          <ac:spMkLst>
            <pc:docMk/>
            <pc:sldMk cId="3704042563" sldId="413"/>
            <ac:spMk id="3" creationId="{397B3943-39A5-45E4-93AB-9D0738066B52}"/>
          </ac:spMkLst>
        </pc:spChg>
        <pc:spChg chg="mod">
          <ac:chgData name="Gu, Wenqiang" userId="251612ec-f89a-4676-a250-49ffc40b1583" providerId="ADAL" clId="{447394CB-ECBF-4EA2-BA4C-F43E2FD44AB0}" dt="2021-07-09T20:16:48.411" v="2799" actId="114"/>
          <ac:spMkLst>
            <pc:docMk/>
            <pc:sldMk cId="3704042563" sldId="413"/>
            <ac:spMk id="9" creationId="{A995D004-A186-4D72-88C2-6580EFC2B0EC}"/>
          </ac:spMkLst>
        </pc:spChg>
        <pc:spChg chg="add mod">
          <ac:chgData name="Gu, Wenqiang" userId="251612ec-f89a-4676-a250-49ffc40b1583" providerId="ADAL" clId="{447394CB-ECBF-4EA2-BA4C-F43E2FD44AB0}" dt="2021-07-09T20:16:17.896" v="2783" actId="1076"/>
          <ac:spMkLst>
            <pc:docMk/>
            <pc:sldMk cId="3704042563" sldId="413"/>
            <ac:spMk id="10" creationId="{BDE83425-0945-4098-A200-A813A92F8C47}"/>
          </ac:spMkLst>
        </pc:spChg>
        <pc:spChg chg="add mod">
          <ac:chgData name="Gu, Wenqiang" userId="251612ec-f89a-4676-a250-49ffc40b1583" providerId="ADAL" clId="{447394CB-ECBF-4EA2-BA4C-F43E2FD44AB0}" dt="2021-07-09T20:19:36.702" v="2858" actId="1076"/>
          <ac:spMkLst>
            <pc:docMk/>
            <pc:sldMk cId="3704042563" sldId="413"/>
            <ac:spMk id="12" creationId="{512A3DE1-F4FE-4A37-87EB-AED280A6DBCB}"/>
          </ac:spMkLst>
        </pc:spChg>
        <pc:spChg chg="del">
          <ac:chgData name="Gu, Wenqiang" userId="251612ec-f89a-4676-a250-49ffc40b1583" providerId="ADAL" clId="{447394CB-ECBF-4EA2-BA4C-F43E2FD44AB0}" dt="2021-07-09T20:13:42.963" v="2716" actId="478"/>
          <ac:spMkLst>
            <pc:docMk/>
            <pc:sldMk cId="3704042563" sldId="413"/>
            <ac:spMk id="14" creationId="{C1394A7B-DE4D-49D0-9F76-5900DCEA6E95}"/>
          </ac:spMkLst>
        </pc:spChg>
        <pc:spChg chg="del">
          <ac:chgData name="Gu, Wenqiang" userId="251612ec-f89a-4676-a250-49ffc40b1583" providerId="ADAL" clId="{447394CB-ECBF-4EA2-BA4C-F43E2FD44AB0}" dt="2021-07-09T20:13:42.963" v="2716" actId="478"/>
          <ac:spMkLst>
            <pc:docMk/>
            <pc:sldMk cId="3704042563" sldId="413"/>
            <ac:spMk id="15" creationId="{64E4CBA1-63AE-4B16-8DAC-F2F87BA49224}"/>
          </ac:spMkLst>
        </pc:spChg>
        <pc:spChg chg="add mod">
          <ac:chgData name="Gu, Wenqiang" userId="251612ec-f89a-4676-a250-49ffc40b1583" providerId="ADAL" clId="{447394CB-ECBF-4EA2-BA4C-F43E2FD44AB0}" dt="2021-07-09T20:15:04.793" v="2739" actId="1076"/>
          <ac:spMkLst>
            <pc:docMk/>
            <pc:sldMk cId="3704042563" sldId="413"/>
            <ac:spMk id="16" creationId="{FC5139CC-9227-414C-9AA8-0B957529C5F6}"/>
          </ac:spMkLst>
        </pc:spChg>
        <pc:spChg chg="add mod">
          <ac:chgData name="Gu, Wenqiang" userId="251612ec-f89a-4676-a250-49ffc40b1583" providerId="ADAL" clId="{447394CB-ECBF-4EA2-BA4C-F43E2FD44AB0}" dt="2021-07-09T20:16:34.441" v="2795" actId="20577"/>
          <ac:spMkLst>
            <pc:docMk/>
            <pc:sldMk cId="3704042563" sldId="413"/>
            <ac:spMk id="17" creationId="{D4AEE344-A6EA-4A37-8B01-7C85F8314833}"/>
          </ac:spMkLst>
        </pc:spChg>
        <pc:spChg chg="add del mod">
          <ac:chgData name="Gu, Wenqiang" userId="251612ec-f89a-4676-a250-49ffc40b1583" providerId="ADAL" clId="{447394CB-ECBF-4EA2-BA4C-F43E2FD44AB0}" dt="2021-07-09T15:16:30.623" v="1538" actId="478"/>
          <ac:spMkLst>
            <pc:docMk/>
            <pc:sldMk cId="3704042563" sldId="413"/>
            <ac:spMk id="17" creationId="{D941874F-FB3F-4513-846B-2B1077907CD9}"/>
          </ac:spMkLst>
        </pc:spChg>
        <pc:spChg chg="add del mod">
          <ac:chgData name="Gu, Wenqiang" userId="251612ec-f89a-4676-a250-49ffc40b1583" providerId="ADAL" clId="{447394CB-ECBF-4EA2-BA4C-F43E2FD44AB0}" dt="2021-07-09T20:18:47.646" v="2804" actId="22"/>
          <ac:spMkLst>
            <pc:docMk/>
            <pc:sldMk cId="3704042563" sldId="413"/>
            <ac:spMk id="20" creationId="{0E51B453-B14B-4935-84F0-37DB2A0F24EC}"/>
          </ac:spMkLst>
        </pc:spChg>
        <pc:spChg chg="del">
          <ac:chgData name="Gu, Wenqiang" userId="251612ec-f89a-4676-a250-49ffc40b1583" providerId="ADAL" clId="{447394CB-ECBF-4EA2-BA4C-F43E2FD44AB0}" dt="2021-07-09T20:13:40.194" v="2713" actId="478"/>
          <ac:spMkLst>
            <pc:docMk/>
            <pc:sldMk cId="3704042563" sldId="413"/>
            <ac:spMk id="24" creationId="{58244C23-7B9C-4F52-AAD4-E957BF81C83F}"/>
          </ac:spMkLst>
        </pc:spChg>
        <pc:spChg chg="del mod">
          <ac:chgData name="Gu, Wenqiang" userId="251612ec-f89a-4676-a250-49ffc40b1583" providerId="ADAL" clId="{447394CB-ECBF-4EA2-BA4C-F43E2FD44AB0}" dt="2021-07-09T20:13:39.218" v="2712" actId="478"/>
          <ac:spMkLst>
            <pc:docMk/>
            <pc:sldMk cId="3704042563" sldId="413"/>
            <ac:spMk id="27" creationId="{5A85ECAF-E173-4E77-8607-BF20826C5569}"/>
          </ac:spMkLst>
        </pc:spChg>
        <pc:picChg chg="add del mod ord">
          <ac:chgData name="Gu, Wenqiang" userId="251612ec-f89a-4676-a250-49ffc40b1583" providerId="ADAL" clId="{447394CB-ECBF-4EA2-BA4C-F43E2FD44AB0}" dt="2021-07-09T20:13:41.098" v="2714" actId="478"/>
          <ac:picMkLst>
            <pc:docMk/>
            <pc:sldMk cId="3704042563" sldId="413"/>
            <ac:picMk id="8" creationId="{97CD377F-67B2-49F9-9731-99B2AD6AE4CA}"/>
          </ac:picMkLst>
        </pc:picChg>
        <pc:picChg chg="del">
          <ac:chgData name="Gu, Wenqiang" userId="251612ec-f89a-4676-a250-49ffc40b1583" providerId="ADAL" clId="{447394CB-ECBF-4EA2-BA4C-F43E2FD44AB0}" dt="2021-07-09T15:15:33.073" v="1519" actId="478"/>
          <ac:picMkLst>
            <pc:docMk/>
            <pc:sldMk cId="3704042563" sldId="413"/>
            <ac:picMk id="11" creationId="{83CDDC11-D634-4524-AF45-D1CFB167FF87}"/>
          </ac:picMkLst>
        </pc:picChg>
        <pc:picChg chg="add mod">
          <ac:chgData name="Gu, Wenqiang" userId="251612ec-f89a-4676-a250-49ffc40b1583" providerId="ADAL" clId="{447394CB-ECBF-4EA2-BA4C-F43E2FD44AB0}" dt="2021-07-09T20:13:51.025" v="2717" actId="1076"/>
          <ac:picMkLst>
            <pc:docMk/>
            <pc:sldMk cId="3704042563" sldId="413"/>
            <ac:picMk id="1026" creationId="{60F67A4B-087F-4039-BD51-CDF3815E82AA}"/>
          </ac:picMkLst>
        </pc:picChg>
        <pc:cxnChg chg="del">
          <ac:chgData name="Gu, Wenqiang" userId="251612ec-f89a-4676-a250-49ffc40b1583" providerId="ADAL" clId="{447394CB-ECBF-4EA2-BA4C-F43E2FD44AB0}" dt="2021-07-09T20:13:41.957" v="2715" actId="478"/>
          <ac:cxnSpMkLst>
            <pc:docMk/>
            <pc:sldMk cId="3704042563" sldId="413"/>
            <ac:cxnSpMk id="13" creationId="{4D4A2E6F-D489-463F-8F54-A4B446D43E15}"/>
          </ac:cxnSpMkLst>
        </pc:cxnChg>
      </pc:sldChg>
      <pc:sldChg chg="del">
        <pc:chgData name="Gu, Wenqiang" userId="251612ec-f89a-4676-a250-49ffc40b1583" providerId="ADAL" clId="{447394CB-ECBF-4EA2-BA4C-F43E2FD44AB0}" dt="2021-07-07T13:14:20.723" v="301" actId="47"/>
        <pc:sldMkLst>
          <pc:docMk/>
          <pc:sldMk cId="257179566" sldId="414"/>
        </pc:sldMkLst>
      </pc:sldChg>
      <pc:sldChg chg="del">
        <pc:chgData name="Gu, Wenqiang" userId="251612ec-f89a-4676-a250-49ffc40b1583" providerId="ADAL" clId="{447394CB-ECBF-4EA2-BA4C-F43E2FD44AB0}" dt="2021-07-07T13:14:21.749" v="302" actId="47"/>
        <pc:sldMkLst>
          <pc:docMk/>
          <pc:sldMk cId="2081564595" sldId="422"/>
        </pc:sldMkLst>
      </pc:sldChg>
      <pc:sldChg chg="del">
        <pc:chgData name="Gu, Wenqiang" userId="251612ec-f89a-4676-a250-49ffc40b1583" providerId="ADAL" clId="{447394CB-ECBF-4EA2-BA4C-F43E2FD44AB0}" dt="2021-07-07T13:13:13.955" v="291" actId="47"/>
        <pc:sldMkLst>
          <pc:docMk/>
          <pc:sldMk cId="2339960471" sldId="423"/>
        </pc:sldMkLst>
      </pc:sldChg>
      <pc:sldChg chg="addSp delSp modSp del mod">
        <pc:chgData name="Gu, Wenqiang" userId="251612ec-f89a-4676-a250-49ffc40b1583" providerId="ADAL" clId="{447394CB-ECBF-4EA2-BA4C-F43E2FD44AB0}" dt="2021-07-07T19:00:35.982" v="1178" actId="47"/>
        <pc:sldMkLst>
          <pc:docMk/>
          <pc:sldMk cId="2466063901" sldId="425"/>
        </pc:sldMkLst>
        <pc:spChg chg="mod">
          <ac:chgData name="Gu, Wenqiang" userId="251612ec-f89a-4676-a250-49ffc40b1583" providerId="ADAL" clId="{447394CB-ECBF-4EA2-BA4C-F43E2FD44AB0}" dt="2021-07-07T13:44:31.589" v="305" actId="20577"/>
          <ac:spMkLst>
            <pc:docMk/>
            <pc:sldMk cId="2466063901" sldId="425"/>
            <ac:spMk id="2" creationId="{48172147-ACF8-49C3-A612-C97CDD613CFE}"/>
          </ac:spMkLst>
        </pc:spChg>
        <pc:spChg chg="mod">
          <ac:chgData name="Gu, Wenqiang" userId="251612ec-f89a-4676-a250-49ffc40b1583" providerId="ADAL" clId="{447394CB-ECBF-4EA2-BA4C-F43E2FD44AB0}" dt="2021-07-07T18:07:35.145" v="318" actId="14100"/>
          <ac:spMkLst>
            <pc:docMk/>
            <pc:sldMk cId="2466063901" sldId="425"/>
            <ac:spMk id="3" creationId="{E2980B95-3597-40F4-89EB-0A8499324D97}"/>
          </ac:spMkLst>
        </pc:spChg>
        <pc:spChg chg="add mod">
          <ac:chgData name="Gu, Wenqiang" userId="251612ec-f89a-4676-a250-49ffc40b1583" providerId="ADAL" clId="{447394CB-ECBF-4EA2-BA4C-F43E2FD44AB0}" dt="2021-07-07T18:10:31.340" v="381" actId="14100"/>
          <ac:spMkLst>
            <pc:docMk/>
            <pc:sldMk cId="2466063901" sldId="425"/>
            <ac:spMk id="5" creationId="{6D9DF4AD-4EFF-499C-87D1-A09E5587265E}"/>
          </ac:spMkLst>
        </pc:spChg>
        <pc:spChg chg="mod">
          <ac:chgData name="Gu, Wenqiang" userId="251612ec-f89a-4676-a250-49ffc40b1583" providerId="ADAL" clId="{447394CB-ECBF-4EA2-BA4C-F43E2FD44AB0}" dt="2021-07-07T18:09:43.460" v="372" actId="20577"/>
          <ac:spMkLst>
            <pc:docMk/>
            <pc:sldMk cId="2466063901" sldId="425"/>
            <ac:spMk id="11" creationId="{3C801D2D-BB47-426C-B1A7-DAE2C1F5372A}"/>
          </ac:spMkLst>
        </pc:spChg>
        <pc:spChg chg="add del mod">
          <ac:chgData name="Gu, Wenqiang" userId="251612ec-f89a-4676-a250-49ffc40b1583" providerId="ADAL" clId="{447394CB-ECBF-4EA2-BA4C-F43E2FD44AB0}" dt="2021-07-07T18:08:23.475" v="332" actId="478"/>
          <ac:spMkLst>
            <pc:docMk/>
            <pc:sldMk cId="2466063901" sldId="425"/>
            <ac:spMk id="24" creationId="{AD4C05DD-07CC-49BB-A811-765BA598825C}"/>
          </ac:spMkLst>
        </pc:spChg>
        <pc:spChg chg="del mod">
          <ac:chgData name="Gu, Wenqiang" userId="251612ec-f89a-4676-a250-49ffc40b1583" providerId="ADAL" clId="{447394CB-ECBF-4EA2-BA4C-F43E2FD44AB0}" dt="2021-07-07T18:28:56.525" v="810" actId="478"/>
          <ac:spMkLst>
            <pc:docMk/>
            <pc:sldMk cId="2466063901" sldId="425"/>
            <ac:spMk id="25" creationId="{6C1A6B4E-61B8-4022-8C15-10A585B26C4A}"/>
          </ac:spMkLst>
        </pc:spChg>
        <pc:spChg chg="add del mod">
          <ac:chgData name="Gu, Wenqiang" userId="251612ec-f89a-4676-a250-49ffc40b1583" providerId="ADAL" clId="{447394CB-ECBF-4EA2-BA4C-F43E2FD44AB0}" dt="2021-07-07T18:11:23.091" v="469" actId="478"/>
          <ac:spMkLst>
            <pc:docMk/>
            <pc:sldMk cId="2466063901" sldId="425"/>
            <ac:spMk id="26" creationId="{F79D3E03-8691-4E3B-B47A-4A6580C9733B}"/>
          </ac:spMkLst>
        </pc:spChg>
        <pc:spChg chg="add mod">
          <ac:chgData name="Gu, Wenqiang" userId="251612ec-f89a-4676-a250-49ffc40b1583" providerId="ADAL" clId="{447394CB-ECBF-4EA2-BA4C-F43E2FD44AB0}" dt="2021-07-07T18:19:16.399" v="617" actId="1076"/>
          <ac:spMkLst>
            <pc:docMk/>
            <pc:sldMk cId="2466063901" sldId="425"/>
            <ac:spMk id="27" creationId="{85185C5E-D4A2-4F7A-8A21-766F2035C4E4}"/>
          </ac:spMkLst>
        </pc:spChg>
        <pc:spChg chg="add del mod">
          <ac:chgData name="Gu, Wenqiang" userId="251612ec-f89a-4676-a250-49ffc40b1583" providerId="ADAL" clId="{447394CB-ECBF-4EA2-BA4C-F43E2FD44AB0}" dt="2021-07-07T18:11:45.801" v="483" actId="22"/>
          <ac:spMkLst>
            <pc:docMk/>
            <pc:sldMk cId="2466063901" sldId="425"/>
            <ac:spMk id="29" creationId="{F62E23E8-C1D8-47C4-8275-C6291B56E09F}"/>
          </ac:spMkLst>
        </pc:spChg>
        <pc:spChg chg="add del mod">
          <ac:chgData name="Gu, Wenqiang" userId="251612ec-f89a-4676-a250-49ffc40b1583" providerId="ADAL" clId="{447394CB-ECBF-4EA2-BA4C-F43E2FD44AB0}" dt="2021-07-07T18:28:50.210" v="806" actId="478"/>
          <ac:spMkLst>
            <pc:docMk/>
            <pc:sldMk cId="2466063901" sldId="425"/>
            <ac:spMk id="30" creationId="{E2E4A735-873D-43ED-AFA2-DD9CE415C250}"/>
          </ac:spMkLst>
        </pc:spChg>
        <pc:spChg chg="add del mod">
          <ac:chgData name="Gu, Wenqiang" userId="251612ec-f89a-4676-a250-49ffc40b1583" providerId="ADAL" clId="{447394CB-ECBF-4EA2-BA4C-F43E2FD44AB0}" dt="2021-07-07T18:28:51.743" v="807" actId="478"/>
          <ac:spMkLst>
            <pc:docMk/>
            <pc:sldMk cId="2466063901" sldId="425"/>
            <ac:spMk id="32" creationId="{24B3F50A-56D9-478D-8050-A3F02EDBC3E9}"/>
          </ac:spMkLst>
        </pc:spChg>
        <pc:spChg chg="add del mod">
          <ac:chgData name="Gu, Wenqiang" userId="251612ec-f89a-4676-a250-49ffc40b1583" providerId="ADAL" clId="{447394CB-ECBF-4EA2-BA4C-F43E2FD44AB0}" dt="2021-07-07T18:28:54.263" v="809" actId="478"/>
          <ac:spMkLst>
            <pc:docMk/>
            <pc:sldMk cId="2466063901" sldId="425"/>
            <ac:spMk id="34" creationId="{1CE7A826-C58F-462E-BFB9-440CBCD37C5D}"/>
          </ac:spMkLst>
        </pc:spChg>
        <pc:spChg chg="add del mod">
          <ac:chgData name="Gu, Wenqiang" userId="251612ec-f89a-4676-a250-49ffc40b1583" providerId="ADAL" clId="{447394CB-ECBF-4EA2-BA4C-F43E2FD44AB0}" dt="2021-07-07T18:28:49.212" v="805" actId="478"/>
          <ac:spMkLst>
            <pc:docMk/>
            <pc:sldMk cId="2466063901" sldId="425"/>
            <ac:spMk id="36" creationId="{E2ECEBF9-F915-4869-9638-70F229DDEE5E}"/>
          </ac:spMkLst>
        </pc:spChg>
        <pc:spChg chg="add del mod">
          <ac:chgData name="Gu, Wenqiang" userId="251612ec-f89a-4676-a250-49ffc40b1583" providerId="ADAL" clId="{447394CB-ECBF-4EA2-BA4C-F43E2FD44AB0}" dt="2021-07-07T18:28:52.779" v="808" actId="478"/>
          <ac:spMkLst>
            <pc:docMk/>
            <pc:sldMk cId="2466063901" sldId="425"/>
            <ac:spMk id="38" creationId="{7FEBFF52-EFD0-413F-BBDB-B854C750CB20}"/>
          </ac:spMkLst>
        </pc:spChg>
        <pc:spChg chg="add mod">
          <ac:chgData name="Gu, Wenqiang" userId="251612ec-f89a-4676-a250-49ffc40b1583" providerId="ADAL" clId="{447394CB-ECBF-4EA2-BA4C-F43E2FD44AB0}" dt="2021-07-07T18:29:27.683" v="815" actId="1076"/>
          <ac:spMkLst>
            <pc:docMk/>
            <pc:sldMk cId="2466063901" sldId="425"/>
            <ac:spMk id="39" creationId="{6047EE02-C640-4310-8436-DB83BD46E061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1" creationId="{9294520E-95F5-4EF1-93A4-A316DA456698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2" creationId="{D59DF9E2-6EF2-4C2A-A23B-25D8A3D23E9E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3" creationId="{B75434CA-ED7A-4494-9A5C-2D1EC4CEF4B2}"/>
          </ac:spMkLst>
        </pc:spChg>
        <pc:spChg chg="mod topLvl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4" creationId="{9AECDE73-213B-49AC-8D96-E663848A0ACB}"/>
          </ac:spMkLst>
        </pc:spChg>
        <pc:spChg chg="add mod">
          <ac:chgData name="Gu, Wenqiang" userId="251612ec-f89a-4676-a250-49ffc40b1583" providerId="ADAL" clId="{447394CB-ECBF-4EA2-BA4C-F43E2FD44AB0}" dt="2021-07-07T18:32:47.741" v="839" actId="164"/>
          <ac:spMkLst>
            <pc:docMk/>
            <pc:sldMk cId="2466063901" sldId="425"/>
            <ac:spMk id="45" creationId="{E6509CAD-1A88-41FC-BD0C-ED77C01616C4}"/>
          </ac:spMkLst>
        </pc:spChg>
        <pc:grpChg chg="add del mod">
          <ac:chgData name="Gu, Wenqiang" userId="251612ec-f89a-4676-a250-49ffc40b1583" providerId="ADAL" clId="{447394CB-ECBF-4EA2-BA4C-F43E2FD44AB0}" dt="2021-07-07T18:30:37.794" v="825" actId="165"/>
          <ac:grpSpMkLst>
            <pc:docMk/>
            <pc:sldMk cId="2466063901" sldId="425"/>
            <ac:grpSpMk id="40" creationId="{F9733006-3A1F-4425-8442-13D4C6805870}"/>
          </ac:grpSpMkLst>
        </pc:grpChg>
        <pc:grpChg chg="add mod">
          <ac:chgData name="Gu, Wenqiang" userId="251612ec-f89a-4676-a250-49ffc40b1583" providerId="ADAL" clId="{447394CB-ECBF-4EA2-BA4C-F43E2FD44AB0}" dt="2021-07-07T18:32:47.741" v="839" actId="164"/>
          <ac:grpSpMkLst>
            <pc:docMk/>
            <pc:sldMk cId="2466063901" sldId="425"/>
            <ac:grpSpMk id="46" creationId="{BA368B80-C616-4FDA-8157-1F4D3464F4A9}"/>
          </ac:grpSpMkLst>
        </pc:grpChg>
        <pc:graphicFrameChg chg="del mod replId">
          <ac:chgData name="Gu, Wenqiang" userId="251612ec-f89a-4676-a250-49ffc40b1583" providerId="ADAL" clId="{447394CB-ECBF-4EA2-BA4C-F43E2FD44AB0}" dt="2021-07-07T18:08:25.387" v="334"/>
          <ac:graphicFrameMkLst>
            <pc:docMk/>
            <pc:sldMk cId="2466063901" sldId="425"/>
            <ac:graphicFrameMk id="16" creationId="{6D9DF4AD-4EFF-499C-87D1-A09E5587265E}"/>
          </ac:graphicFrameMkLst>
        </pc:graphicFrameChg>
        <pc:graphicFrameChg chg="add del mod">
          <ac:chgData name="Gu, Wenqiang" userId="251612ec-f89a-4676-a250-49ffc40b1583" providerId="ADAL" clId="{447394CB-ECBF-4EA2-BA4C-F43E2FD44AB0}" dt="2021-07-07T18:07:52.992" v="321" actId="21"/>
          <ac:graphicFrameMkLst>
            <pc:docMk/>
            <pc:sldMk cId="2466063901" sldId="425"/>
            <ac:graphicFrameMk id="22" creationId="{FA3E7B9C-0A3C-46EC-88C9-1D76EA40BD95}"/>
          </ac:graphicFrameMkLst>
        </pc:graphicFrameChg>
      </pc:sldChg>
      <pc:sldChg chg="addSp delSp modSp mod">
        <pc:chgData name="Gu, Wenqiang" userId="251612ec-f89a-4676-a250-49ffc40b1583" providerId="ADAL" clId="{447394CB-ECBF-4EA2-BA4C-F43E2FD44AB0}" dt="2021-07-09T20:21:49.719" v="2866" actId="2711"/>
        <pc:sldMkLst>
          <pc:docMk/>
          <pc:sldMk cId="594446540" sldId="429"/>
        </pc:sldMkLst>
        <pc:spChg chg="mod">
          <ac:chgData name="Gu, Wenqiang" userId="251612ec-f89a-4676-a250-49ffc40b1583" providerId="ADAL" clId="{447394CB-ECBF-4EA2-BA4C-F43E2FD44AB0}" dt="2021-07-09T15:17:12.327" v="1570" actId="1076"/>
          <ac:spMkLst>
            <pc:docMk/>
            <pc:sldMk cId="594446540" sldId="429"/>
            <ac:spMk id="7" creationId="{90A3E0B9-1C8D-4D88-8569-66AED0E8CB0C}"/>
          </ac:spMkLst>
        </pc:spChg>
        <pc:spChg chg="add mod">
          <ac:chgData name="Gu, Wenqiang" userId="251612ec-f89a-4676-a250-49ffc40b1583" providerId="ADAL" clId="{447394CB-ECBF-4EA2-BA4C-F43E2FD44AB0}" dt="2021-07-09T05:16:32.821" v="1430" actId="1076"/>
          <ac:spMkLst>
            <pc:docMk/>
            <pc:sldMk cId="594446540" sldId="429"/>
            <ac:spMk id="8" creationId="{2681C66F-6EB6-4F71-85D4-76CA58710B37}"/>
          </ac:spMkLst>
        </pc:spChg>
        <pc:spChg chg="add del">
          <ac:chgData name="Gu, Wenqiang" userId="251612ec-f89a-4676-a250-49ffc40b1583" providerId="ADAL" clId="{447394CB-ECBF-4EA2-BA4C-F43E2FD44AB0}" dt="2021-07-09T05:16:15.529" v="1426" actId="478"/>
          <ac:spMkLst>
            <pc:docMk/>
            <pc:sldMk cId="594446540" sldId="429"/>
            <ac:spMk id="10" creationId="{306B8B20-16D2-4F2F-92E1-E7C36A2A2CE3}"/>
          </ac:spMkLst>
        </pc:spChg>
        <pc:spChg chg="add mod">
          <ac:chgData name="Gu, Wenqiang" userId="251612ec-f89a-4676-a250-49ffc40b1583" providerId="ADAL" clId="{447394CB-ECBF-4EA2-BA4C-F43E2FD44AB0}" dt="2021-07-09T05:16:19.766" v="1428" actId="14100"/>
          <ac:spMkLst>
            <pc:docMk/>
            <pc:sldMk cId="594446540" sldId="429"/>
            <ac:spMk id="11" creationId="{A1954E94-B10E-4F07-85C3-E493B250132A}"/>
          </ac:spMkLst>
        </pc:spChg>
        <pc:spChg chg="mod">
          <ac:chgData name="Gu, Wenqiang" userId="251612ec-f89a-4676-a250-49ffc40b1583" providerId="ADAL" clId="{447394CB-ECBF-4EA2-BA4C-F43E2FD44AB0}" dt="2021-07-09T20:21:49.719" v="2866" actId="2711"/>
          <ac:spMkLst>
            <pc:docMk/>
            <pc:sldMk cId="594446540" sldId="429"/>
            <ac:spMk id="22" creationId="{E7D20D61-61E0-4C37-B7C0-98C510B12C0C}"/>
          </ac:spMkLst>
        </pc:spChg>
        <pc:spChg chg="mod">
          <ac:chgData name="Gu, Wenqiang" userId="251612ec-f89a-4676-a250-49ffc40b1583" providerId="ADAL" clId="{447394CB-ECBF-4EA2-BA4C-F43E2FD44AB0}" dt="2021-07-09T05:18:31.928" v="1518" actId="6549"/>
          <ac:spMkLst>
            <pc:docMk/>
            <pc:sldMk cId="594446540" sldId="429"/>
            <ac:spMk id="23" creationId="{514AFFE6-1048-49DE-9B2F-66D8E4391DE5}"/>
          </ac:spMkLst>
        </pc:spChg>
        <pc:picChg chg="mod">
          <ac:chgData name="Gu, Wenqiang" userId="251612ec-f89a-4676-a250-49ffc40b1583" providerId="ADAL" clId="{447394CB-ECBF-4EA2-BA4C-F43E2FD44AB0}" dt="2021-07-09T05:15:44.313" v="1417" actId="1076"/>
          <ac:picMkLst>
            <pc:docMk/>
            <pc:sldMk cId="594446540" sldId="429"/>
            <ac:picMk id="16" creationId="{D39B3F72-57F9-4AB8-86C9-43AA9F50AF31}"/>
          </ac:picMkLst>
        </pc:picChg>
        <pc:picChg chg="add mod ord">
          <ac:chgData name="Gu, Wenqiang" userId="251612ec-f89a-4676-a250-49ffc40b1583" providerId="ADAL" clId="{447394CB-ECBF-4EA2-BA4C-F43E2FD44AB0}" dt="2021-07-09T15:17:03.813" v="1569" actId="167"/>
          <ac:picMkLst>
            <pc:docMk/>
            <pc:sldMk cId="594446540" sldId="429"/>
            <ac:picMk id="24" creationId="{DCE279B3-5C5D-473F-B96C-B4CBE76882FA}"/>
          </ac:picMkLst>
        </pc:picChg>
        <pc:picChg chg="del">
          <ac:chgData name="Gu, Wenqiang" userId="251612ec-f89a-4676-a250-49ffc40b1583" providerId="ADAL" clId="{447394CB-ECBF-4EA2-BA4C-F43E2FD44AB0}" dt="2021-07-09T15:16:47.740" v="1563" actId="478"/>
          <ac:picMkLst>
            <pc:docMk/>
            <pc:sldMk cId="594446540" sldId="429"/>
            <ac:picMk id="25" creationId="{5C46D48D-4733-4C91-9AC7-1E3A62282AB8}"/>
          </ac:picMkLst>
        </pc:picChg>
        <pc:cxnChg chg="ord">
          <ac:chgData name="Gu, Wenqiang" userId="251612ec-f89a-4676-a250-49ffc40b1583" providerId="ADAL" clId="{447394CB-ECBF-4EA2-BA4C-F43E2FD44AB0}" dt="2021-07-09T20:21:03.953" v="2861" actId="166"/>
          <ac:cxnSpMkLst>
            <pc:docMk/>
            <pc:sldMk cId="594446540" sldId="429"/>
            <ac:cxnSpMk id="26" creationId="{F2ABE727-A5A4-403D-9490-B90EEB7C87E8}"/>
          </ac:cxnSpMkLst>
        </pc:cxnChg>
      </pc:sldChg>
      <pc:sldChg chg="addSp delSp modSp new del mod">
        <pc:chgData name="Gu, Wenqiang" userId="251612ec-f89a-4676-a250-49ffc40b1583" providerId="ADAL" clId="{447394CB-ECBF-4EA2-BA4C-F43E2FD44AB0}" dt="2021-07-07T18:31:36.526" v="829" actId="47"/>
        <pc:sldMkLst>
          <pc:docMk/>
          <pc:sldMk cId="449424693" sldId="430"/>
        </pc:sldMkLst>
        <pc:spChg chg="del">
          <ac:chgData name="Gu, Wenqiang" userId="251612ec-f89a-4676-a250-49ffc40b1583" providerId="ADAL" clId="{447394CB-ECBF-4EA2-BA4C-F43E2FD44AB0}" dt="2021-07-07T18:20:50.799" v="646" actId="478"/>
          <ac:spMkLst>
            <pc:docMk/>
            <pc:sldMk cId="449424693" sldId="430"/>
            <ac:spMk id="3" creationId="{A5506461-02F4-4C96-A766-CC838F66EC83}"/>
          </ac:spMkLst>
        </pc:spChg>
        <pc:spChg chg="add del mod">
          <ac:chgData name="Gu, Wenqiang" userId="251612ec-f89a-4676-a250-49ffc40b1583" providerId="ADAL" clId="{447394CB-ECBF-4EA2-BA4C-F43E2FD44AB0}" dt="2021-07-07T18:20:48.010" v="645" actId="478"/>
          <ac:spMkLst>
            <pc:docMk/>
            <pc:sldMk cId="449424693" sldId="430"/>
            <ac:spMk id="7" creationId="{9868A784-739C-4A9E-9FAA-BBA8B015CB28}"/>
          </ac:spMkLst>
        </pc:spChg>
        <pc:spChg chg="add mod">
          <ac:chgData name="Gu, Wenqiang" userId="251612ec-f89a-4676-a250-49ffc40b1583" providerId="ADAL" clId="{447394CB-ECBF-4EA2-BA4C-F43E2FD44AB0}" dt="2021-07-07T18:27:38.036" v="798" actId="20577"/>
          <ac:spMkLst>
            <pc:docMk/>
            <pc:sldMk cId="449424693" sldId="430"/>
            <ac:spMk id="10" creationId="{8FC3D216-9E9E-4B98-887B-9819BF5DB5D7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1" creationId="{FE404C61-6A03-4692-81B8-72F6C5443340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2" creationId="{58E8B579-6CD4-4AB1-9F18-7C5B1F6FED39}"/>
          </ac:spMkLst>
        </pc:spChg>
        <pc:spChg chg="add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3" creationId="{08C29572-AD03-46DC-A57F-F0A0D78387C0}"/>
          </ac:spMkLst>
        </pc:spChg>
        <pc:spChg chg="add mod">
          <ac:chgData name="Gu, Wenqiang" userId="251612ec-f89a-4676-a250-49ffc40b1583" providerId="ADAL" clId="{447394CB-ECBF-4EA2-BA4C-F43E2FD44AB0}" dt="2021-07-07T18:28:22.681" v="801" actId="1076"/>
          <ac:spMkLst>
            <pc:docMk/>
            <pc:sldMk cId="449424693" sldId="430"/>
            <ac:spMk id="14" creationId="{5AAC4DF7-E30F-4AEA-9626-D93685817997}"/>
          </ac:spMkLst>
        </pc:spChg>
        <pc:spChg chg="add mod">
          <ac:chgData name="Gu, Wenqiang" userId="251612ec-f89a-4676-a250-49ffc40b1583" providerId="ADAL" clId="{447394CB-ECBF-4EA2-BA4C-F43E2FD44AB0}" dt="2021-07-07T18:28:26.720" v="802" actId="1076"/>
          <ac:spMkLst>
            <pc:docMk/>
            <pc:sldMk cId="449424693" sldId="430"/>
            <ac:spMk id="15" creationId="{B8F525FA-33CD-45CE-A1C3-F599841ED56F}"/>
          </ac:spMkLst>
        </pc:spChg>
        <pc:spChg chg="add del mod">
          <ac:chgData name="Gu, Wenqiang" userId="251612ec-f89a-4676-a250-49ffc40b1583" providerId="ADAL" clId="{447394CB-ECBF-4EA2-BA4C-F43E2FD44AB0}" dt="2021-07-07T18:29:14.051" v="813" actId="164"/>
          <ac:spMkLst>
            <pc:docMk/>
            <pc:sldMk cId="449424693" sldId="430"/>
            <ac:spMk id="16" creationId="{AAEB88A5-C090-43B6-91F0-C184A385E8FC}"/>
          </ac:spMkLst>
        </pc:spChg>
        <pc:spChg chg="add del mod">
          <ac:chgData name="Gu, Wenqiang" userId="251612ec-f89a-4676-a250-49ffc40b1583" providerId="ADAL" clId="{447394CB-ECBF-4EA2-BA4C-F43E2FD44AB0}" dt="2021-07-07T18:25:52.637" v="751" actId="478"/>
          <ac:spMkLst>
            <pc:docMk/>
            <pc:sldMk cId="449424693" sldId="430"/>
            <ac:spMk id="17" creationId="{A1E0C977-C598-4A95-95A4-3572089B0967}"/>
          </ac:spMkLst>
        </pc:spChg>
        <pc:grpChg chg="add mod">
          <ac:chgData name="Gu, Wenqiang" userId="251612ec-f89a-4676-a250-49ffc40b1583" providerId="ADAL" clId="{447394CB-ECBF-4EA2-BA4C-F43E2FD44AB0}" dt="2021-07-07T18:29:14.051" v="813" actId="164"/>
          <ac:grpSpMkLst>
            <pc:docMk/>
            <pc:sldMk cId="449424693" sldId="430"/>
            <ac:grpSpMk id="23" creationId="{2579E14B-FDDA-4B9F-A3BF-FDD27336E491}"/>
          </ac:grpSpMkLst>
        </pc:grpChg>
        <pc:graphicFrameChg chg="add del mod replId">
          <ac:chgData name="Gu, Wenqiang" userId="251612ec-f89a-4676-a250-49ffc40b1583" providerId="ADAL" clId="{447394CB-ECBF-4EA2-BA4C-F43E2FD44AB0}" dt="2021-07-07T18:08:01.220" v="326"/>
          <ac:graphicFrameMkLst>
            <pc:docMk/>
            <pc:sldMk cId="449424693" sldId="430"/>
            <ac:graphicFrameMk id="8" creationId="{9868A784-739C-4A9E-9FAA-BBA8B015CB28}"/>
          </ac:graphicFrameMkLst>
        </pc:graphicFrameChg>
        <pc:cxnChg chg="add mod">
          <ac:chgData name="Gu, Wenqiang" userId="251612ec-f89a-4676-a250-49ffc40b1583" providerId="ADAL" clId="{447394CB-ECBF-4EA2-BA4C-F43E2FD44AB0}" dt="2021-07-07T18:28:16.425" v="799" actId="14100"/>
          <ac:cxnSpMkLst>
            <pc:docMk/>
            <pc:sldMk cId="449424693" sldId="430"/>
            <ac:cxnSpMk id="19" creationId="{2EC44554-2694-47E5-95D2-4808169C6DEC}"/>
          </ac:cxnSpMkLst>
        </pc:cxnChg>
      </pc:sldChg>
      <pc:sldChg chg="addSp delSp modSp add mod ord modNotesTx">
        <pc:chgData name="Gu, Wenqiang" userId="251612ec-f89a-4676-a250-49ffc40b1583" providerId="ADAL" clId="{447394CB-ECBF-4EA2-BA4C-F43E2FD44AB0}" dt="2021-07-09T19:56:23.580" v="2537" actId="20577"/>
        <pc:sldMkLst>
          <pc:docMk/>
          <pc:sldMk cId="2996582143" sldId="430"/>
        </pc:sldMkLst>
        <pc:spChg chg="mod">
          <ac:chgData name="Gu, Wenqiang" userId="251612ec-f89a-4676-a250-49ffc40b1583" providerId="ADAL" clId="{447394CB-ECBF-4EA2-BA4C-F43E2FD44AB0}" dt="2021-07-07T19:27:27.515" v="1264" actId="6549"/>
          <ac:spMkLst>
            <pc:docMk/>
            <pc:sldMk cId="2996582143" sldId="430"/>
            <ac:spMk id="2" creationId="{48172147-ACF8-49C3-A612-C97CDD613CFE}"/>
          </ac:spMkLst>
        </pc:spChg>
        <pc:spChg chg="add del mod">
          <ac:chgData name="Gu, Wenqiang" userId="251612ec-f89a-4676-a250-49ffc40b1583" providerId="ADAL" clId="{447394CB-ECBF-4EA2-BA4C-F43E2FD44AB0}" dt="2021-07-07T19:27:53.114" v="1271" actId="478"/>
          <ac:spMkLst>
            <pc:docMk/>
            <pc:sldMk cId="2996582143" sldId="430"/>
            <ac:spMk id="3" creationId="{E2980B95-3597-40F4-89EB-0A8499324D97}"/>
          </ac:spMkLst>
        </pc:spChg>
        <pc:spChg chg="del mod topLvl">
          <ac:chgData name="Gu, Wenqiang" userId="251612ec-f89a-4676-a250-49ffc40b1583" providerId="ADAL" clId="{447394CB-ECBF-4EA2-BA4C-F43E2FD44AB0}" dt="2021-07-09T19:32:55.529" v="2032" actId="478"/>
          <ac:spMkLst>
            <pc:docMk/>
            <pc:sldMk cId="2996582143" sldId="430"/>
            <ac:spMk id="5" creationId="{6D9DF4AD-4EFF-499C-87D1-A09E5587265E}"/>
          </ac:spMkLst>
        </pc:spChg>
        <pc:spChg chg="del mod">
          <ac:chgData name="Gu, Wenqiang" userId="251612ec-f89a-4676-a250-49ffc40b1583" providerId="ADAL" clId="{447394CB-ECBF-4EA2-BA4C-F43E2FD44AB0}" dt="2021-07-07T19:29:42.983" v="1286" actId="478"/>
          <ac:spMkLst>
            <pc:docMk/>
            <pc:sldMk cId="2996582143" sldId="430"/>
            <ac:spMk id="6" creationId="{EA270E52-AC08-4876-922A-AD00052511CB}"/>
          </ac:spMkLst>
        </pc:spChg>
        <pc:spChg chg="del mod">
          <ac:chgData name="Gu, Wenqiang" userId="251612ec-f89a-4676-a250-49ffc40b1583" providerId="ADAL" clId="{447394CB-ECBF-4EA2-BA4C-F43E2FD44AB0}" dt="2021-07-07T19:29:41.555" v="1285" actId="478"/>
          <ac:spMkLst>
            <pc:docMk/>
            <pc:sldMk cId="2996582143" sldId="430"/>
            <ac:spMk id="7" creationId="{90F57CC1-A321-4073-809A-E0C0BC4EEEEB}"/>
          </ac:spMkLst>
        </pc:spChg>
        <pc:spChg chg="del mod">
          <ac:chgData name="Gu, Wenqiang" userId="251612ec-f89a-4676-a250-49ffc40b1583" providerId="ADAL" clId="{447394CB-ECBF-4EA2-BA4C-F43E2FD44AB0}" dt="2021-07-07T19:29:40.013" v="1284" actId="478"/>
          <ac:spMkLst>
            <pc:docMk/>
            <pc:sldMk cId="2996582143" sldId="430"/>
            <ac:spMk id="8" creationId="{C4C8A4A7-AFC8-4C52-BCC9-8DC70C0BCFC5}"/>
          </ac:spMkLst>
        </pc:spChg>
        <pc:spChg chg="del mod">
          <ac:chgData name="Gu, Wenqiang" userId="251612ec-f89a-4676-a250-49ffc40b1583" providerId="ADAL" clId="{447394CB-ECBF-4EA2-BA4C-F43E2FD44AB0}" dt="2021-07-07T19:29:38.264" v="1283" actId="478"/>
          <ac:spMkLst>
            <pc:docMk/>
            <pc:sldMk cId="2996582143" sldId="430"/>
            <ac:spMk id="9" creationId="{48C7600C-F3AA-47A6-BA6A-4F8B52410FB8}"/>
          </ac:spMkLst>
        </pc:spChg>
        <pc:spChg chg="del mod">
          <ac:chgData name="Gu, Wenqiang" userId="251612ec-f89a-4676-a250-49ffc40b1583" providerId="ADAL" clId="{447394CB-ECBF-4EA2-BA4C-F43E2FD44AB0}" dt="2021-07-07T19:29:36.697" v="1282" actId="478"/>
          <ac:spMkLst>
            <pc:docMk/>
            <pc:sldMk cId="2996582143" sldId="430"/>
            <ac:spMk id="10" creationId="{3C4AF358-7F80-404F-BA30-EBF1FCAB7886}"/>
          </ac:spMkLst>
        </pc:spChg>
        <pc:spChg chg="del mod">
          <ac:chgData name="Gu, Wenqiang" userId="251612ec-f89a-4676-a250-49ffc40b1583" providerId="ADAL" clId="{447394CB-ECBF-4EA2-BA4C-F43E2FD44AB0}" dt="2021-07-07T19:29:34.941" v="1281" actId="478"/>
          <ac:spMkLst>
            <pc:docMk/>
            <pc:sldMk cId="2996582143" sldId="430"/>
            <ac:spMk id="11" creationId="{3C801D2D-BB47-426C-B1A7-DAE2C1F5372A}"/>
          </ac:spMkLst>
        </pc:spChg>
        <pc:spChg chg="add del mod">
          <ac:chgData name="Gu, Wenqiang" userId="251612ec-f89a-4676-a250-49ffc40b1583" providerId="ADAL" clId="{447394CB-ECBF-4EA2-BA4C-F43E2FD44AB0}" dt="2021-07-09T19:32:29.852" v="2029"/>
          <ac:spMkLst>
            <pc:docMk/>
            <pc:sldMk cId="2996582143" sldId="430"/>
            <ac:spMk id="16" creationId="{FB244690-BDAF-4507-A24B-041047761BF9}"/>
          </ac:spMkLst>
        </pc:spChg>
        <pc:spChg chg="add del mod">
          <ac:chgData name="Gu, Wenqiang" userId="251612ec-f89a-4676-a250-49ffc40b1583" providerId="ADAL" clId="{447394CB-ECBF-4EA2-BA4C-F43E2FD44AB0}" dt="2021-07-09T19:32:29.852" v="2029"/>
          <ac:spMkLst>
            <pc:docMk/>
            <pc:sldMk cId="2996582143" sldId="430"/>
            <ac:spMk id="17" creationId="{65DC78CA-2BA5-48A7-8B78-04478E1783E3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18" creationId="{92D70D45-D182-4D70-A6E4-3EB6C9611C89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0" creationId="{A456CC30-AB35-4F7C-A34D-AC86F47DCE31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1" creationId="{D711EE91-5938-4712-A251-BBEF591002EA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2" creationId="{0C276291-7B36-4E26-892B-FFA034AC641A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3" creationId="{5E4B5666-1FEB-4260-A7D5-3EA0B11D7967}"/>
          </ac:spMkLst>
        </pc:spChg>
        <pc:spChg chg="add del mod">
          <ac:chgData name="Gu, Wenqiang" userId="251612ec-f89a-4676-a250-49ffc40b1583" providerId="ADAL" clId="{447394CB-ECBF-4EA2-BA4C-F43E2FD44AB0}" dt="2021-07-07T19:27:42.970" v="1268" actId="478"/>
          <ac:spMkLst>
            <pc:docMk/>
            <pc:sldMk cId="2996582143" sldId="430"/>
            <ac:spMk id="24" creationId="{085A91EE-221D-46D4-896C-0DCC311E2E1C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4" creationId="{E5D5EC62-CC99-4A67-98C7-D8EE82DAEE30}"/>
          </ac:spMkLst>
        </pc:spChg>
        <pc:spChg chg="mod">
          <ac:chgData name="Gu, Wenqiang" userId="251612ec-f89a-4676-a250-49ffc40b1583" providerId="ADAL" clId="{447394CB-ECBF-4EA2-BA4C-F43E2FD44AB0}" dt="2021-07-09T19:32:43.588" v="2030"/>
          <ac:spMkLst>
            <pc:docMk/>
            <pc:sldMk cId="2996582143" sldId="430"/>
            <ac:spMk id="25" creationId="{5530A599-E59B-431B-81D7-965599EB9B9C}"/>
          </ac:spMkLst>
        </pc:spChg>
        <pc:spChg chg="add del mod">
          <ac:chgData name="Gu, Wenqiang" userId="251612ec-f89a-4676-a250-49ffc40b1583" providerId="ADAL" clId="{447394CB-ECBF-4EA2-BA4C-F43E2FD44AB0}" dt="2021-07-07T18:55:15.181" v="1014" actId="478"/>
          <ac:spMkLst>
            <pc:docMk/>
            <pc:sldMk cId="2996582143" sldId="430"/>
            <ac:spMk id="27" creationId="{85185C5E-D4A2-4F7A-8A21-766F2035C4E4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29" creationId="{179D2990-B703-4B04-85C5-2AFF26E5AB57}"/>
          </ac:spMkLst>
        </pc:spChg>
        <pc:spChg chg="add 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30" creationId="{D5461BF8-0620-4F4F-90CA-74EC714BDC58}"/>
          </ac:spMkLst>
        </pc:spChg>
        <pc:spChg chg="add mod">
          <ac:chgData name="Gu, Wenqiang" userId="251612ec-f89a-4676-a250-49ffc40b1583" providerId="ADAL" clId="{447394CB-ECBF-4EA2-BA4C-F43E2FD44AB0}" dt="2021-07-09T19:33:18.382" v="2036" actId="1076"/>
          <ac:spMkLst>
            <pc:docMk/>
            <pc:sldMk cId="2996582143" sldId="430"/>
            <ac:spMk id="34" creationId="{EA9677D9-1D5C-4CAC-94A3-34A0EFECD54A}"/>
          </ac:spMkLst>
        </pc:spChg>
        <pc:spChg chg="add del mod">
          <ac:chgData name="Gu, Wenqiang" userId="251612ec-f89a-4676-a250-49ffc40b1583" providerId="ADAL" clId="{447394CB-ECBF-4EA2-BA4C-F43E2FD44AB0}" dt="2021-07-07T19:27:41" v="1267"/>
          <ac:spMkLst>
            <pc:docMk/>
            <pc:sldMk cId="2996582143" sldId="430"/>
            <ac:spMk id="35" creationId="{11EC2DE6-0417-474F-BA0F-B09CFAE72B6F}"/>
          </ac:spMkLst>
        </pc:spChg>
        <pc:spChg chg="add mod">
          <ac:chgData name="Gu, Wenqiang" userId="251612ec-f89a-4676-a250-49ffc40b1583" providerId="ADAL" clId="{447394CB-ECBF-4EA2-BA4C-F43E2FD44AB0}" dt="2021-07-09T19:33:18.382" v="2036" actId="1076"/>
          <ac:spMkLst>
            <pc:docMk/>
            <pc:sldMk cId="2996582143" sldId="430"/>
            <ac:spMk id="35" creationId="{EBA76963-8C1C-4FC7-AD22-3232584D9DC6}"/>
          </ac:spMkLst>
        </pc:spChg>
        <pc:spChg chg="add mod">
          <ac:chgData name="Gu, Wenqiang" userId="251612ec-f89a-4676-a250-49ffc40b1583" providerId="ADAL" clId="{447394CB-ECBF-4EA2-BA4C-F43E2FD44AB0}" dt="2021-07-09T19:56:23.580" v="2537" actId="20577"/>
          <ac:spMkLst>
            <pc:docMk/>
            <pc:sldMk cId="2996582143" sldId="430"/>
            <ac:spMk id="36" creationId="{51EC6AD5-583B-4F88-AAFD-5E3B277FE2A6}"/>
          </ac:spMkLst>
        </pc:spChg>
        <pc:spChg chg="mod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39" creationId="{6047EE02-C640-4310-8436-DB83BD46E061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1" creationId="{9294520E-95F5-4EF1-93A4-A316DA456698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2" creationId="{D59DF9E2-6EF2-4C2A-A23B-25D8A3D23E9E}"/>
          </ac:spMkLst>
        </pc:spChg>
        <pc:spChg chg="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3" creationId="{B75434CA-ED7A-4494-9A5C-2D1EC4CEF4B2}"/>
          </ac:spMkLst>
        </pc:spChg>
        <pc:spChg chg="add del mod topLvl">
          <ac:chgData name="Gu, Wenqiang" userId="251612ec-f89a-4676-a250-49ffc40b1583" providerId="ADAL" clId="{447394CB-ECBF-4EA2-BA4C-F43E2FD44AB0}" dt="2021-07-09T19:33:07.961" v="2034" actId="1076"/>
          <ac:spMkLst>
            <pc:docMk/>
            <pc:sldMk cId="2996582143" sldId="430"/>
            <ac:spMk id="44" creationId="{9AECDE73-213B-49AC-8D96-E663848A0ACB}"/>
          </ac:spMkLst>
        </pc:spChg>
        <pc:spChg chg="del">
          <ac:chgData name="Gu, Wenqiang" userId="251612ec-f89a-4676-a250-49ffc40b1583" providerId="ADAL" clId="{447394CB-ECBF-4EA2-BA4C-F43E2FD44AB0}" dt="2021-07-07T18:56:09.618" v="1017" actId="21"/>
          <ac:spMkLst>
            <pc:docMk/>
            <pc:sldMk cId="2996582143" sldId="430"/>
            <ac:spMk id="45" creationId="{E6509CAD-1A88-41FC-BD0C-ED77C01616C4}"/>
          </ac:spMkLst>
        </pc:spChg>
        <pc:grpChg chg="add mod">
          <ac:chgData name="Gu, Wenqiang" userId="251612ec-f89a-4676-a250-49ffc40b1583" providerId="ADAL" clId="{447394CB-ECBF-4EA2-BA4C-F43E2FD44AB0}" dt="2021-07-09T19:33:18.382" v="2036" actId="1076"/>
          <ac:grpSpMkLst>
            <pc:docMk/>
            <pc:sldMk cId="2996582143" sldId="430"/>
            <ac:grpSpMk id="19" creationId="{AA27B4E9-844C-49E9-A3D5-3D4F5F68F6CB}"/>
          </ac:grpSpMkLst>
        </pc:grpChg>
        <pc:grpChg chg="add del mod">
          <ac:chgData name="Gu, Wenqiang" userId="251612ec-f89a-4676-a250-49ffc40b1583" providerId="ADAL" clId="{447394CB-ECBF-4EA2-BA4C-F43E2FD44AB0}" dt="2021-07-07T19:29:52.294" v="1292" actId="478"/>
          <ac:grpSpMkLst>
            <pc:docMk/>
            <pc:sldMk cId="2996582143" sldId="430"/>
            <ac:grpSpMk id="20" creationId="{A68F0901-F458-4DB7-91FE-25A6E59C54F0}"/>
          </ac:grpSpMkLst>
        </pc:grpChg>
        <pc:grpChg chg="del">
          <ac:chgData name="Gu, Wenqiang" userId="251612ec-f89a-4676-a250-49ffc40b1583" providerId="ADAL" clId="{447394CB-ECBF-4EA2-BA4C-F43E2FD44AB0}" dt="2021-07-07T18:57:25.191" v="1050" actId="165"/>
          <ac:grpSpMkLst>
            <pc:docMk/>
            <pc:sldMk cId="2996582143" sldId="430"/>
            <ac:grpSpMk id="46" creationId="{BA368B80-C616-4FDA-8157-1F4D3464F4A9}"/>
          </ac:grpSpMkLst>
        </pc:grpChg>
        <pc:cxnChg chg="del mod">
          <ac:chgData name="Gu, Wenqiang" userId="251612ec-f89a-4676-a250-49ffc40b1583" providerId="ADAL" clId="{447394CB-ECBF-4EA2-BA4C-F43E2FD44AB0}" dt="2021-07-07T19:29:44.806" v="1287" actId="478"/>
          <ac:cxnSpMkLst>
            <pc:docMk/>
            <pc:sldMk cId="2996582143" sldId="430"/>
            <ac:cxnSpMk id="13" creationId="{B0015A79-B9C2-4549-B0FE-07621EE86793}"/>
          </ac:cxnSpMkLst>
        </pc:cxnChg>
        <pc:cxnChg chg="del mod">
          <ac:chgData name="Gu, Wenqiang" userId="251612ec-f89a-4676-a250-49ffc40b1583" providerId="ADAL" clId="{447394CB-ECBF-4EA2-BA4C-F43E2FD44AB0}" dt="2021-07-07T19:29:46.283" v="1288" actId="478"/>
          <ac:cxnSpMkLst>
            <pc:docMk/>
            <pc:sldMk cId="2996582143" sldId="430"/>
            <ac:cxnSpMk id="14" creationId="{EB624E0C-2EB9-4CBD-BBAE-CDEBD5AFA31A}"/>
          </ac:cxnSpMkLst>
        </pc:cxnChg>
        <pc:cxnChg chg="del mod">
          <ac:chgData name="Gu, Wenqiang" userId="251612ec-f89a-4676-a250-49ffc40b1583" providerId="ADAL" clId="{447394CB-ECBF-4EA2-BA4C-F43E2FD44AB0}" dt="2021-07-07T19:29:47.854" v="1289" actId="478"/>
          <ac:cxnSpMkLst>
            <pc:docMk/>
            <pc:sldMk cId="2996582143" sldId="430"/>
            <ac:cxnSpMk id="17" creationId="{8C328925-2146-43A1-A880-624C5D97DB27}"/>
          </ac:cxnSpMkLst>
        </pc:cxnChg>
        <pc:cxnChg chg="del mod">
          <ac:chgData name="Gu, Wenqiang" userId="251612ec-f89a-4676-a250-49ffc40b1583" providerId="ADAL" clId="{447394CB-ECBF-4EA2-BA4C-F43E2FD44AB0}" dt="2021-07-07T19:29:49.230" v="1290" actId="478"/>
          <ac:cxnSpMkLst>
            <pc:docMk/>
            <pc:sldMk cId="2996582143" sldId="430"/>
            <ac:cxnSpMk id="19" creationId="{A24B5953-D691-45E4-BF9C-80B98693C9DD}"/>
          </ac:cxnSpMkLst>
        </pc:cxnChg>
        <pc:cxnChg chg="del mod">
          <ac:chgData name="Gu, Wenqiang" userId="251612ec-f89a-4676-a250-49ffc40b1583" providerId="ADAL" clId="{447394CB-ECBF-4EA2-BA4C-F43E2FD44AB0}" dt="2021-07-07T19:29:50.471" v="1291" actId="478"/>
          <ac:cxnSpMkLst>
            <pc:docMk/>
            <pc:sldMk cId="2996582143" sldId="430"/>
            <ac:cxnSpMk id="21" creationId="{046FC878-DDAB-436D-9F36-C5ED1F6D7224}"/>
          </ac:cxnSpMkLst>
        </pc:cxnChg>
        <pc:cxnChg chg="del mod topLvl">
          <ac:chgData name="Gu, Wenqiang" userId="251612ec-f89a-4676-a250-49ffc40b1583" providerId="ADAL" clId="{447394CB-ECBF-4EA2-BA4C-F43E2FD44AB0}" dt="2021-07-07T19:29:52.294" v="1292" actId="478"/>
          <ac:cxnSpMkLst>
            <pc:docMk/>
            <pc:sldMk cId="2996582143" sldId="430"/>
            <ac:cxnSpMk id="23" creationId="{50F8F5DF-6354-4E97-9C88-C64536890AD8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6" creationId="{1962CE27-DEE2-41F4-9ECB-11796FAC8AA2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7" creationId="{B8C93FE0-341E-47C6-9C37-AEEE47485271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28" creationId="{94E0B4BC-2FB5-4A88-9568-83BB73586F9A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1" creationId="{471C725C-89A1-44FC-844C-8757202EF328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2" creationId="{0B3EFD94-1D80-4B43-9F7F-829F58109D4C}"/>
          </ac:cxnSpMkLst>
        </pc:cxnChg>
        <pc:cxnChg chg="mod">
          <ac:chgData name="Gu, Wenqiang" userId="251612ec-f89a-4676-a250-49ffc40b1583" providerId="ADAL" clId="{447394CB-ECBF-4EA2-BA4C-F43E2FD44AB0}" dt="2021-07-09T19:32:43.588" v="2030"/>
          <ac:cxnSpMkLst>
            <pc:docMk/>
            <pc:sldMk cId="2996582143" sldId="430"/>
            <ac:cxnSpMk id="33" creationId="{63690A20-1593-4180-A50A-0B398E841AE9}"/>
          </ac:cxnSpMkLst>
        </pc:cxnChg>
      </pc:sldChg>
      <pc:sldChg chg="modSp new del mod">
        <pc:chgData name="Gu, Wenqiang" userId="251612ec-f89a-4676-a250-49ffc40b1583" providerId="ADAL" clId="{447394CB-ECBF-4EA2-BA4C-F43E2FD44AB0}" dt="2021-07-07T13:09:49.495" v="284" actId="47"/>
        <pc:sldMkLst>
          <pc:docMk/>
          <pc:sldMk cId="3334471221" sldId="430"/>
        </pc:sldMkLst>
        <pc:spChg chg="mod">
          <ac:chgData name="Gu, Wenqiang" userId="251612ec-f89a-4676-a250-49ffc40b1583" providerId="ADAL" clId="{447394CB-ECBF-4EA2-BA4C-F43E2FD44AB0}" dt="2021-07-07T13:06:53.051" v="224" actId="20577"/>
          <ac:spMkLst>
            <pc:docMk/>
            <pc:sldMk cId="3334471221" sldId="430"/>
            <ac:spMk id="3" creationId="{16998D8B-90C4-4925-A7FA-D800C0BC7C04}"/>
          </ac:spMkLst>
        </pc:spChg>
      </pc:sldChg>
      <pc:sldChg chg="addSp delSp modSp add mod">
        <pc:chgData name="Gu, Wenqiang" userId="251612ec-f89a-4676-a250-49ffc40b1583" providerId="ADAL" clId="{447394CB-ECBF-4EA2-BA4C-F43E2FD44AB0}" dt="2021-07-09T19:32:02.041" v="2024" actId="20577"/>
        <pc:sldMkLst>
          <pc:docMk/>
          <pc:sldMk cId="2580824933" sldId="431"/>
        </pc:sldMkLst>
        <pc:spChg chg="mod">
          <ac:chgData name="Gu, Wenqiang" userId="251612ec-f89a-4676-a250-49ffc40b1583" providerId="ADAL" clId="{447394CB-ECBF-4EA2-BA4C-F43E2FD44AB0}" dt="2021-07-07T19:07:54.744" v="1232" actId="20577"/>
          <ac:spMkLst>
            <pc:docMk/>
            <pc:sldMk cId="2580824933" sldId="431"/>
            <ac:spMk id="2" creationId="{F5F3219C-7310-49F1-B478-0E3F00B374EE}"/>
          </ac:spMkLst>
        </pc:spChg>
        <pc:spChg chg="mod">
          <ac:chgData name="Gu, Wenqiang" userId="251612ec-f89a-4676-a250-49ffc40b1583" providerId="ADAL" clId="{447394CB-ECBF-4EA2-BA4C-F43E2FD44AB0}" dt="2021-07-09T19:32:02.041" v="2024" actId="20577"/>
          <ac:spMkLst>
            <pc:docMk/>
            <pc:sldMk cId="2580824933" sldId="431"/>
            <ac:spMk id="3" creationId="{A66664AE-DD5D-4842-B95F-842D6C18636F}"/>
          </ac:spMkLst>
        </pc:spChg>
        <pc:spChg chg="add mod">
          <ac:chgData name="Gu, Wenqiang" userId="251612ec-f89a-4676-a250-49ffc40b1583" providerId="ADAL" clId="{447394CB-ECBF-4EA2-BA4C-F43E2FD44AB0}" dt="2021-07-07T19:10:55.996" v="1260" actId="1076"/>
          <ac:spMkLst>
            <pc:docMk/>
            <pc:sldMk cId="2580824933" sldId="431"/>
            <ac:spMk id="7" creationId="{5D17AF04-3034-4780-828A-2B7748F32FEF}"/>
          </ac:spMkLst>
        </pc:spChg>
        <pc:spChg chg="del">
          <ac:chgData name="Gu, Wenqiang" userId="251612ec-f89a-4676-a250-49ffc40b1583" providerId="ADAL" clId="{447394CB-ECBF-4EA2-BA4C-F43E2FD44AB0}" dt="2021-07-07T19:06:33.639" v="1205" actId="478"/>
          <ac:spMkLst>
            <pc:docMk/>
            <pc:sldMk cId="2580824933" sldId="431"/>
            <ac:spMk id="11" creationId="{CB575876-7FC5-40BE-A70A-BA76678A2335}"/>
          </ac:spMkLst>
        </pc:spChg>
        <pc:spChg chg="del">
          <ac:chgData name="Gu, Wenqiang" userId="251612ec-f89a-4676-a250-49ffc40b1583" providerId="ADAL" clId="{447394CB-ECBF-4EA2-BA4C-F43E2FD44AB0}" dt="2021-07-07T19:06:34.880" v="1206" actId="478"/>
          <ac:spMkLst>
            <pc:docMk/>
            <pc:sldMk cId="2580824933" sldId="431"/>
            <ac:spMk id="12" creationId="{78825ECA-2629-4386-9CA5-8053C6F0D581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3" creationId="{EE40E87D-F0E7-46AB-BF2F-E52CB8E89C56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4" creationId="{E386680C-E3B9-4491-AF0F-F42B660B3E13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5" creationId="{F0D9A587-FF57-4416-992C-2526A423042D}"/>
          </ac:spMkLst>
        </pc:spChg>
        <pc:spChg chg="del">
          <ac:chgData name="Gu, Wenqiang" userId="251612ec-f89a-4676-a250-49ffc40b1583" providerId="ADAL" clId="{447394CB-ECBF-4EA2-BA4C-F43E2FD44AB0}" dt="2021-07-07T19:06:38.029" v="1208" actId="478"/>
          <ac:spMkLst>
            <pc:docMk/>
            <pc:sldMk cId="2580824933" sldId="431"/>
            <ac:spMk id="16" creationId="{189CC018-F60C-4650-A1B7-1C24F42555AF}"/>
          </ac:spMkLst>
        </pc:spChg>
        <pc:spChg chg="del">
          <ac:chgData name="Gu, Wenqiang" userId="251612ec-f89a-4676-a250-49ffc40b1583" providerId="ADAL" clId="{447394CB-ECBF-4EA2-BA4C-F43E2FD44AB0}" dt="2021-07-07T19:06:36.837" v="1207" actId="478"/>
          <ac:spMkLst>
            <pc:docMk/>
            <pc:sldMk cId="2580824933" sldId="431"/>
            <ac:spMk id="18" creationId="{C61B41EE-0DCD-4478-8916-EF9F3AD15079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0" creationId="{F31C07C2-15F3-4C90-B51C-D39845ED6747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1" creationId="{2D6E24BF-B31C-4FE9-ADCF-F6F94A775812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2" creationId="{ADABD075-ADD8-4F18-9B8D-B383F42E3E93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3" creationId="{3F03500C-F910-4BE4-BFF1-2620E2DDD1CF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4" creationId="{F07DB348-551E-4B29-B12A-5E0462C7427C}"/>
          </ac:spMkLst>
        </pc:spChg>
        <pc:spChg chg="mod">
          <ac:chgData name="Gu, Wenqiang" userId="251612ec-f89a-4676-a250-49ffc40b1583" providerId="ADAL" clId="{447394CB-ECBF-4EA2-BA4C-F43E2FD44AB0}" dt="2021-07-07T19:06:41.438" v="1211"/>
          <ac:spMkLst>
            <pc:docMk/>
            <pc:sldMk cId="2580824933" sldId="431"/>
            <ac:spMk id="25" creationId="{91D1443F-2C62-4A64-9C4A-1949EAB7F64C}"/>
          </ac:spMkLst>
        </pc:spChg>
        <pc:spChg chg="add mod">
          <ac:chgData name="Gu, Wenqiang" userId="251612ec-f89a-4676-a250-49ffc40b1583" providerId="ADAL" clId="{447394CB-ECBF-4EA2-BA4C-F43E2FD44AB0}" dt="2021-07-07T19:08:06.847" v="1235" actId="1076"/>
          <ac:spMkLst>
            <pc:docMk/>
            <pc:sldMk cId="2580824933" sldId="431"/>
            <ac:spMk id="32" creationId="{0935509E-F2BD-49B0-B049-0B2620AF84E6}"/>
          </ac:spMkLst>
        </pc:spChg>
        <pc:spChg chg="add mod">
          <ac:chgData name="Gu, Wenqiang" userId="251612ec-f89a-4676-a250-49ffc40b1583" providerId="ADAL" clId="{447394CB-ECBF-4EA2-BA4C-F43E2FD44AB0}" dt="2021-07-07T19:09:24.599" v="1250" actId="1076"/>
          <ac:spMkLst>
            <pc:docMk/>
            <pc:sldMk cId="2580824933" sldId="431"/>
            <ac:spMk id="33" creationId="{8E33D957-63C5-48B0-9D58-BD6D7BC938BB}"/>
          </ac:spMkLst>
        </pc:spChg>
        <pc:spChg chg="add mod">
          <ac:chgData name="Gu, Wenqiang" userId="251612ec-f89a-4676-a250-49ffc40b1583" providerId="ADAL" clId="{447394CB-ECBF-4EA2-BA4C-F43E2FD44AB0}" dt="2021-07-07T19:10:42.345" v="1259" actId="1076"/>
          <ac:spMkLst>
            <pc:docMk/>
            <pc:sldMk cId="2580824933" sldId="431"/>
            <ac:spMk id="34" creationId="{82EA6A60-39F7-4EF1-9143-F31E2BA95F0E}"/>
          </ac:spMkLst>
        </pc:spChg>
        <pc:grpChg chg="add mod">
          <ac:chgData name="Gu, Wenqiang" userId="251612ec-f89a-4676-a250-49ffc40b1583" providerId="ADAL" clId="{447394CB-ECBF-4EA2-BA4C-F43E2FD44AB0}" dt="2021-07-07T19:08:02.740" v="1233" actId="1076"/>
          <ac:grpSpMkLst>
            <pc:docMk/>
            <pc:sldMk cId="2580824933" sldId="431"/>
            <ac:grpSpMk id="19" creationId="{EB7D9E6D-571E-425B-8C0D-3631051A2087}"/>
          </ac:grpSpMkLst>
        </pc:grpChg>
        <pc:picChg chg="mod">
          <ac:chgData name="Gu, Wenqiang" userId="251612ec-f89a-4676-a250-49ffc40b1583" providerId="ADAL" clId="{447394CB-ECBF-4EA2-BA4C-F43E2FD44AB0}" dt="2021-07-07T19:11:10.632" v="1261" actId="1076"/>
          <ac:picMkLst>
            <pc:docMk/>
            <pc:sldMk cId="2580824933" sldId="431"/>
            <ac:picMk id="9" creationId="{2C5DCEB6-711F-430D-ADE8-5B9A4FFEA811}"/>
          </ac:picMkLst>
        </pc:picChg>
        <pc:cxnChg chg="del mod">
          <ac:chgData name="Gu, Wenqiang" userId="251612ec-f89a-4676-a250-49ffc40b1583" providerId="ADAL" clId="{447394CB-ECBF-4EA2-BA4C-F43E2FD44AB0}" dt="2021-07-07T19:06:38.605" v="1209" actId="478"/>
          <ac:cxnSpMkLst>
            <pc:docMk/>
            <pc:sldMk cId="2580824933" sldId="431"/>
            <ac:cxnSpMk id="17" creationId="{AB8FF987-9F1D-4A6B-AC48-B0A9DD9D5BF4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6" creationId="{9C7AA4C6-0DD4-4956-87F2-62C734BA7C16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7" creationId="{A36D8D9B-0E7E-4F99-9058-65B6FDABC998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8" creationId="{11E3F287-E788-4FA9-AAAD-068621BB4C9D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29" creationId="{0958FC10-478A-4B8F-8456-0D4D5FB77553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30" creationId="{5B2FC971-1B6B-4D92-8BB3-CDF3462C7D84}"/>
          </ac:cxnSpMkLst>
        </pc:cxnChg>
        <pc:cxnChg chg="mod">
          <ac:chgData name="Gu, Wenqiang" userId="251612ec-f89a-4676-a250-49ffc40b1583" providerId="ADAL" clId="{447394CB-ECBF-4EA2-BA4C-F43E2FD44AB0}" dt="2021-07-07T19:06:41.438" v="1211"/>
          <ac:cxnSpMkLst>
            <pc:docMk/>
            <pc:sldMk cId="2580824933" sldId="431"/>
            <ac:cxnSpMk id="31" creationId="{89846D60-8048-4894-8902-53B2F52F7E19}"/>
          </ac:cxnSpMkLst>
        </pc:cxnChg>
      </pc:sldChg>
      <pc:sldChg chg="addSp delSp modSp add mod modNotesTx">
        <pc:chgData name="Gu, Wenqiang" userId="251612ec-f89a-4676-a250-49ffc40b1583" providerId="ADAL" clId="{447394CB-ECBF-4EA2-BA4C-F43E2FD44AB0}" dt="2021-07-09T19:22:06.530" v="1851"/>
        <pc:sldMkLst>
          <pc:docMk/>
          <pc:sldMk cId="781446450" sldId="432"/>
        </pc:sldMkLst>
        <pc:spChg chg="add mod">
          <ac:chgData name="Gu, Wenqiang" userId="251612ec-f89a-4676-a250-49ffc40b1583" providerId="ADAL" clId="{447394CB-ECBF-4EA2-BA4C-F43E2FD44AB0}" dt="2021-07-09T19:21:01.389" v="1830" actId="1035"/>
          <ac:spMkLst>
            <pc:docMk/>
            <pc:sldMk cId="781446450" sldId="432"/>
            <ac:spMk id="6" creationId="{E7AB82EA-FFBD-46D3-8EBA-C8FDB72D5B56}"/>
          </ac:spMkLst>
        </pc:spChg>
        <pc:spChg chg="mod ord">
          <ac:chgData name="Gu, Wenqiang" userId="251612ec-f89a-4676-a250-49ffc40b1583" providerId="ADAL" clId="{447394CB-ECBF-4EA2-BA4C-F43E2FD44AB0}" dt="2021-07-09T19:21:04.583" v="1836" actId="1035"/>
          <ac:spMkLst>
            <pc:docMk/>
            <pc:sldMk cId="781446450" sldId="432"/>
            <ac:spMk id="12" creationId="{00000000-0000-0000-0000-000000000000}"/>
          </ac:spMkLst>
        </pc:spChg>
        <pc:spChg chg="del">
          <ac:chgData name="Gu, Wenqiang" userId="251612ec-f89a-4676-a250-49ffc40b1583" providerId="ADAL" clId="{447394CB-ECBF-4EA2-BA4C-F43E2FD44AB0}" dt="2021-07-09T19:13:18.757" v="1647" actId="478"/>
          <ac:spMkLst>
            <pc:docMk/>
            <pc:sldMk cId="781446450" sldId="432"/>
            <ac:spMk id="13" creationId="{00000000-0000-0000-0000-000000000000}"/>
          </ac:spMkLst>
        </pc:spChg>
        <pc:spChg chg="mod">
          <ac:chgData name="Gu, Wenqiang" userId="251612ec-f89a-4676-a250-49ffc40b1583" providerId="ADAL" clId="{447394CB-ECBF-4EA2-BA4C-F43E2FD44AB0}" dt="2021-07-09T19:21:18.097" v="1850" actId="20577"/>
          <ac:spMkLst>
            <pc:docMk/>
            <pc:sldMk cId="781446450" sldId="432"/>
            <ac:spMk id="14" creationId="{00000000-0000-0000-0000-000000000000}"/>
          </ac:spMkLst>
        </pc:spChg>
        <pc:picChg chg="del">
          <ac:chgData name="Gu, Wenqiang" userId="251612ec-f89a-4676-a250-49ffc40b1583" providerId="ADAL" clId="{447394CB-ECBF-4EA2-BA4C-F43E2FD44AB0}" dt="2021-07-09T19:13:17.397" v="1646" actId="478"/>
          <ac:picMkLst>
            <pc:docMk/>
            <pc:sldMk cId="781446450" sldId="432"/>
            <ac:picMk id="4" creationId="{00000000-0000-0000-0000-000000000000}"/>
          </ac:picMkLst>
        </pc:picChg>
        <pc:picChg chg="add mod modCrop">
          <ac:chgData name="Gu, Wenqiang" userId="251612ec-f89a-4676-a250-49ffc40b1583" providerId="ADAL" clId="{447394CB-ECBF-4EA2-BA4C-F43E2FD44AB0}" dt="2021-07-09T19:20:52.435" v="1819" actId="1035"/>
          <ac:picMkLst>
            <pc:docMk/>
            <pc:sldMk cId="781446450" sldId="432"/>
            <ac:picMk id="5" creationId="{2857E019-D15C-4A07-9DA5-0CF8D94FD9A3}"/>
          </ac:picMkLst>
        </pc:picChg>
        <pc:picChg chg="del">
          <ac:chgData name="Gu, Wenqiang" userId="251612ec-f89a-4676-a250-49ffc40b1583" providerId="ADAL" clId="{447394CB-ECBF-4EA2-BA4C-F43E2FD44AB0}" dt="2021-07-09T19:13:36.543" v="1654" actId="478"/>
          <ac:picMkLst>
            <pc:docMk/>
            <pc:sldMk cId="781446450" sldId="432"/>
            <ac:picMk id="10" creationId="{00000000-0000-0000-0000-000000000000}"/>
          </ac:picMkLst>
        </pc:picChg>
        <pc:picChg chg="del">
          <ac:chgData name="Gu, Wenqiang" userId="251612ec-f89a-4676-a250-49ffc40b1583" providerId="ADAL" clId="{447394CB-ECBF-4EA2-BA4C-F43E2FD44AB0}" dt="2021-07-09T19:13:37.667" v="1655" actId="478"/>
          <ac:picMkLst>
            <pc:docMk/>
            <pc:sldMk cId="781446450" sldId="432"/>
            <ac:picMk id="11" creationId="{00000000-0000-0000-0000-000000000000}"/>
          </ac:picMkLst>
        </pc:picChg>
        <pc:picChg chg="del">
          <ac:chgData name="Gu, Wenqiang" userId="251612ec-f89a-4676-a250-49ffc40b1583" providerId="ADAL" clId="{447394CB-ECBF-4EA2-BA4C-F43E2FD44AB0}" dt="2021-07-09T19:13:39.650" v="1657" actId="478"/>
          <ac:picMkLst>
            <pc:docMk/>
            <pc:sldMk cId="781446450" sldId="432"/>
            <ac:picMk id="17" creationId="{E55567C1-0794-4749-8B26-E0D4AA775369}"/>
          </ac:picMkLst>
        </pc:picChg>
        <pc:picChg chg="mod">
          <ac:chgData name="Gu, Wenqiang" userId="251612ec-f89a-4676-a250-49ffc40b1583" providerId="ADAL" clId="{447394CB-ECBF-4EA2-BA4C-F43E2FD44AB0}" dt="2021-07-09T19:18:09.245" v="1689" actId="1076"/>
          <ac:picMkLst>
            <pc:docMk/>
            <pc:sldMk cId="781446450" sldId="432"/>
            <ac:picMk id="1026" creationId="{9DA0D5DA-5FBE-4F17-9899-C18608F64FB2}"/>
          </ac:picMkLst>
        </pc:picChg>
      </pc:sldChg>
      <pc:sldChg chg="new del">
        <pc:chgData name="Gu, Wenqiang" userId="251612ec-f89a-4676-a250-49ffc40b1583" providerId="ADAL" clId="{447394CB-ECBF-4EA2-BA4C-F43E2FD44AB0}" dt="2021-07-07T19:11:36.748" v="1262" actId="47"/>
        <pc:sldMkLst>
          <pc:docMk/>
          <pc:sldMk cId="1263220108" sldId="432"/>
        </pc:sldMkLst>
      </pc:sldChg>
      <pc:sldChg chg="add del">
        <pc:chgData name="Gu, Wenqiang" userId="251612ec-f89a-4676-a250-49ffc40b1583" providerId="ADAL" clId="{447394CB-ECBF-4EA2-BA4C-F43E2FD44AB0}" dt="2021-07-07T19:30:23.826" v="1297" actId="47"/>
        <pc:sldMkLst>
          <pc:docMk/>
          <pc:sldMk cId="3669045318" sldId="432"/>
        </pc:sldMkLst>
      </pc:sldChg>
      <pc:sldChg chg="delSp modSp add mod">
        <pc:chgData name="Gu, Wenqiang" userId="251612ec-f89a-4676-a250-49ffc40b1583" providerId="ADAL" clId="{447394CB-ECBF-4EA2-BA4C-F43E2FD44AB0}" dt="2021-07-09T20:20:32.682" v="2860" actId="255"/>
        <pc:sldMkLst>
          <pc:docMk/>
          <pc:sldMk cId="1713584202" sldId="433"/>
        </pc:sldMkLst>
        <pc:spChg chg="mod">
          <ac:chgData name="Gu, Wenqiang" userId="251612ec-f89a-4676-a250-49ffc40b1583" providerId="ADAL" clId="{447394CB-ECBF-4EA2-BA4C-F43E2FD44AB0}" dt="2021-07-09T20:20:32.682" v="2860" actId="255"/>
          <ac:spMkLst>
            <pc:docMk/>
            <pc:sldMk cId="1713584202" sldId="433"/>
            <ac:spMk id="3" creationId="{397B3943-39A5-45E4-93AB-9D0738066B52}"/>
          </ac:spMkLst>
        </pc:spChg>
        <pc:picChg chg="del">
          <ac:chgData name="Gu, Wenqiang" userId="251612ec-f89a-4676-a250-49ffc40b1583" providerId="ADAL" clId="{447394CB-ECBF-4EA2-BA4C-F43E2FD44AB0}" dt="2021-07-09T20:17:42.504" v="2800" actId="478"/>
          <ac:picMkLst>
            <pc:docMk/>
            <pc:sldMk cId="1713584202" sldId="433"/>
            <ac:picMk id="1026" creationId="{60F67A4B-087F-4039-BD51-CDF3815E82AA}"/>
          </ac:picMkLst>
        </pc:picChg>
      </pc:sldChg>
      <pc:sldChg chg="add del">
        <pc:chgData name="Gu, Wenqiang" userId="251612ec-f89a-4676-a250-49ffc40b1583" providerId="ADAL" clId="{447394CB-ECBF-4EA2-BA4C-F43E2FD44AB0}" dt="2021-07-09T19:12:39.550" v="1645"/>
        <pc:sldMkLst>
          <pc:docMk/>
          <pc:sldMk cId="4162107468" sldId="4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A49DF2-CFF9-4996-97E1-9FCAEB679B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A5F77-7524-4623-838B-1ADBBC9156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A66C-AFD4-42FC-BCB5-BA13B965660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5E796-6B27-4C08-8E8D-B1B0D3808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8141-F0B3-4C00-97CD-3AAFA7F04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CB2E6-A9E7-4518-9138-89A53F58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9C6F-87DB-46DE-B015-4CEDDBD2747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8F0E2-8CFB-46E0-8FCC-72A0FE03C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Extraction of total </a:t>
            </a:r>
            <a:r>
              <a:rPr lang="el-GR" dirty="0"/>
              <a:t>ν</a:t>
            </a:r>
            <a:r>
              <a:rPr lang="el-GR" baseline="-25000" dirty="0"/>
              <a:t>μ</a:t>
            </a:r>
            <a:r>
              <a:rPr lang="en-US" dirty="0"/>
              <a:t>CC cross section as neutrino energy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Prepared questions: </a:t>
            </a:r>
          </a:p>
          <a:p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When is </a:t>
            </a:r>
            <a:r>
              <a:rPr lang="en-US" sz="800" dirty="0" err="1"/>
              <a:t>Xs</a:t>
            </a:r>
            <a:r>
              <a:rPr lang="en-US" sz="800" dirty="0"/>
              <a:t> result coming out?</a:t>
            </a:r>
          </a:p>
          <a:p>
            <a:pPr marL="228600" indent="-228600">
              <a:buAutoNum type="arabicPeriod"/>
            </a:pPr>
            <a:r>
              <a:rPr lang="en-US" sz="800" dirty="0"/>
              <a:t>Is there any comparison with other generators for 1u0P 1uNP? We haven’t compared, but we compared with GENIE v2. 1uNp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Costh</a:t>
            </a:r>
            <a:r>
              <a:rPr lang="en-US" dirty="0"/>
              <a:t> is muon kinematics, it is not proton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CC inclusive cross section is important to measure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not so many measurements at our energy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...and very few on argon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that's potentially a problem for MicroBooNE, SBN, and DUNE measurements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Elena: try more concise bullets</a:t>
            </a:r>
          </a:p>
          <a:p>
            <a:r>
              <a:rPr lang="en-US" dirty="0"/>
              <a:t>Kirsty: try different color for sub-bullets and highlight the main text</a:t>
            </a:r>
          </a:p>
          <a:p>
            <a:r>
              <a:rPr lang="en-US" dirty="0"/>
              <a:t>Difference is covered by the uncertainty, no impact on LEE analysis</a:t>
            </a:r>
          </a:p>
          <a:p>
            <a:endParaRPr lang="en-US" dirty="0"/>
          </a:p>
          <a:p>
            <a:r>
              <a:rPr lang="en-US" dirty="0"/>
              <a:t>Genie version 3 + </a:t>
            </a:r>
            <a:r>
              <a:rPr lang="en-US" dirty="0" err="1"/>
              <a:t>uB</a:t>
            </a:r>
            <a:r>
              <a:rPr lang="en-US" dirty="0"/>
              <a:t> tune (fit world data, T2K QE similar energy, no </a:t>
            </a:r>
            <a:r>
              <a:rPr lang="en-US" dirty="0" err="1"/>
              <a:t>miniboone</a:t>
            </a:r>
            <a:r>
              <a:rPr lang="en-US" dirty="0"/>
              <a:t>, no </a:t>
            </a:r>
            <a:r>
              <a:rPr lang="en-US" dirty="0" err="1"/>
              <a:t>microboone</a:t>
            </a:r>
            <a:r>
              <a:rPr lang="en-US" dirty="0"/>
              <a:t>)</a:t>
            </a:r>
          </a:p>
          <a:p>
            <a:r>
              <a:rPr lang="en-US" dirty="0"/>
              <a:t>Cite GENIE (see technote)</a:t>
            </a:r>
          </a:p>
          <a:p>
            <a:r>
              <a:rPr lang="en-US" dirty="0"/>
              <a:t>LArTPC is a “slow” detector: time -&gt; position. On the surface, cosmic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Unfolding: The process of extracting information about the truth content given the observed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LArTPC can separate lepton and hadronic energy from charged-current interactions</a:t>
            </a:r>
          </a:p>
          <a:p>
            <a:endParaRPr lang="en-US" sz="1200" dirty="0"/>
          </a:p>
          <a:p>
            <a:r>
              <a:rPr lang="en-US" sz="1200" dirty="0"/>
              <a:t>Key challenge: understanding </a:t>
            </a:r>
            <a:r>
              <a:rPr lang="en-US" sz="1200" b="1" dirty="0"/>
              <a:t>𝝂-</a:t>
            </a:r>
            <a:r>
              <a:rPr lang="en-US" sz="1200" b="1" dirty="0" err="1"/>
              <a:t>Ar</a:t>
            </a:r>
            <a:r>
              <a:rPr lang="en-US" sz="1200" b="1" dirty="0"/>
              <a:t> </a:t>
            </a:r>
            <a:r>
              <a:rPr lang="en-US" sz="1200" dirty="0"/>
              <a:t>cross section as a function of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LArTPC can separate lepton and hadronic energy from charged-current interactions</a:t>
            </a:r>
          </a:p>
          <a:p>
            <a:endParaRPr lang="en-US" sz="1200" dirty="0"/>
          </a:p>
          <a:p>
            <a:r>
              <a:rPr lang="en-US" sz="1200" dirty="0"/>
              <a:t>Key challenge: understanding </a:t>
            </a:r>
            <a:r>
              <a:rPr lang="en-US" sz="1200" b="1" dirty="0"/>
              <a:t>𝝂-</a:t>
            </a:r>
            <a:r>
              <a:rPr lang="en-US" sz="1200" b="1" dirty="0" err="1"/>
              <a:t>Ar</a:t>
            </a:r>
            <a:r>
              <a:rPr lang="en-US" sz="1200" b="1" dirty="0"/>
              <a:t> </a:t>
            </a:r>
            <a:r>
              <a:rPr lang="en-US" sz="1200" dirty="0"/>
              <a:t>cross section as a function of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8F0E2-8CFB-46E0-8FCC-72A0FE03C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2712-F37C-48E3-A18B-FC3932CA79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FD54-80A8-414A-BA06-52ED47C7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AE670-8022-4600-AFAF-18F0B8B0B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39BD-FAF4-4D29-9C45-96BFE7AA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0C32-FFE4-45DD-BDED-1A8CA3E3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6980-3ED4-4694-926D-AD3439CE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95B626-5007-48C8-9A94-1A724AF5AC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4" y="-1360"/>
            <a:ext cx="3455126" cy="107768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66209EB-BDA5-4BB6-8B27-74855CA249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23813"/>
            <a:ext cx="3581400" cy="8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2906-A44A-4E0E-92E0-FF74F0E0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E2B1-0108-463A-B932-570A6406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8120-109C-4594-BFC4-062CE8E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B46E-434E-4732-B8FE-29635C7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8ECD-315A-462E-AABB-0C98F8E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14C9A-AD2C-409C-8E58-6C88DDE7E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5007-800E-4645-8E61-D38E5ABFE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B918-9F96-4B4C-B157-BD3D7E22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4834-BF6B-40A7-8589-37AE213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96B5-1538-4EF5-A144-04D16126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DD2C0E-DBBA-4047-9633-385DD17C0F6A}"/>
              </a:ext>
            </a:extLst>
          </p:cNvPr>
          <p:cNvSpPr/>
          <p:nvPr userDrawn="1"/>
        </p:nvSpPr>
        <p:spPr>
          <a:xfrm>
            <a:off x="0" y="6604986"/>
            <a:ext cx="12192000" cy="253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AB734-A261-459E-87B6-473B74FE5B4D}"/>
              </a:ext>
            </a:extLst>
          </p:cNvPr>
          <p:cNvSpPr/>
          <p:nvPr userDrawn="1"/>
        </p:nvSpPr>
        <p:spPr>
          <a:xfrm>
            <a:off x="0" y="1"/>
            <a:ext cx="12192000" cy="905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42B7-2597-4476-905B-F2A94FA3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116542"/>
            <a:ext cx="10981677" cy="7030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93B7-EB80-4A82-8590-5C6ED685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056443"/>
            <a:ext cx="10972800" cy="5406501"/>
          </a:xfrm>
        </p:spPr>
        <p:txBody>
          <a:bodyPr/>
          <a:lstStyle>
            <a:lvl2pPr marL="461963" indent="-176213">
              <a:buFont typeface="Walbaum Heading" panose="02070303090703020303" pitchFamily="18" charset="0"/>
              <a:buChar char="◦"/>
              <a:defRPr/>
            </a:lvl2pPr>
            <a:lvl3pPr marL="747713" indent="-236538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E9E8-8DFE-4641-A158-BFB2251D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780" y="6604986"/>
            <a:ext cx="2968841" cy="2374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AE40-693F-4177-B342-60C9301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5064"/>
            <a:ext cx="41148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4BE5-8C58-49DC-A306-DA1CCA5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847" y="6604986"/>
            <a:ext cx="2735061" cy="2386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F9112-1840-42A5-8E86-90BE042C08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7A81-D362-4FE1-B7D7-706535DD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7E48-3567-4909-BE56-4933DFB1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469E-C6A4-4712-B854-E12D70B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5C2-9603-4176-A52F-9F731FF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E703-E1A2-4511-85F9-99925304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F18E-7815-40E0-8950-D6AB92F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F561-640D-4BC6-B07B-FD9DB32D4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C966-8B15-44EC-A449-7E65252A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5130F-0727-4441-A3D1-0C3B5FA7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F6B7-51E4-4A12-8859-9D6820A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CD7D-2416-4E7D-B143-889191C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4B59-0AD8-4A89-B78A-2C561F83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4599-D574-4148-BC85-C264F759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AD17-86E4-4E95-A941-E898FCA4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BF215-E0D8-4527-9722-FF6A218C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E488-D04A-447F-87D9-D320C96E0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EFB8B-201F-4B68-9F23-937BAE1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2E00E-BA88-4606-8EFE-464D8CDA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066EA-7A7A-46C5-A177-DC9F0A1B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2A3-29B7-44F5-9CF7-37ECFAD5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57A8B-9C09-41A6-9D26-0065A94C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8CCA1-F5E2-4FB2-8281-940284B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73FE-8426-4564-A9D3-56A7A079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ED7D9-3D3B-4E9A-A8E7-EB0FE06B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1C3E-6AA9-4EF7-90EC-193F6961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DD56-29B1-4BC7-AC1F-D96CBA4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6F99-F568-4893-BDB6-01B31DC3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BA4D-54E9-432F-90A5-FE6047E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D38C-B625-4E07-B542-8F69D598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1ED0-0234-46FB-8C52-65DE8C9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0AC22-F88C-43A9-BC78-319B0AE1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5959-BD38-4A86-8860-DA510E1D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A74A-037C-4E14-BCB3-E76CEB8F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874DC-2137-4A7F-A81A-9AC8EE312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9C33-E2A5-4785-ADF8-26BD758B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6D342-CC77-4BDE-8B0A-47E9704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05C56-583F-48EB-A36C-4A1267A4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E48E-5B74-46AC-B0B6-9A49A39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7581A-2E0C-49C4-A55F-DF448F6E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9642-7F25-4231-86CD-F8AB743E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1631-1812-40A8-9809-DAA3452D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Wenqiang Gu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B63C-D6EF-435C-8F7F-CDEBB2E2D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5A69-0B4C-4762-A6A9-B9002607F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9112-1840-42A5-8E86-90BE042C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60.png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lar.bnl.gov/wire-cell/" TargetMode="External"/><Relationship Id="rId3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image" Target="../media/image1.jp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01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81.png"/><Relationship Id="rId9" Type="http://schemas.openxmlformats.org/officeDocument/2006/relationships/hyperlink" Target="https://news.fnal.gov/2019/12/high-resolution-microboone-detector-provides-new-details-in-neutrino-argon-interaction-measureme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10.png"/><Relationship Id="rId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30.png"/><Relationship Id="rId4" Type="http://schemas.openxmlformats.org/officeDocument/2006/relationships/image" Target="../media/image26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8013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Measurement of Energy-dependent Inclusive Muon Neutrino Charged-Current Cross Section at MicroBooNE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4428513"/>
            <a:ext cx="9144000" cy="1655762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dirty="0"/>
              <a:t>Wenqiang Gu (BNL)</a:t>
            </a:r>
          </a:p>
          <a:p>
            <a:pPr>
              <a:lnSpc>
                <a:spcPts val="2000"/>
              </a:lnSpc>
            </a:pPr>
            <a:r>
              <a:rPr lang="en-US" dirty="0"/>
              <a:t>On behalf of the </a:t>
            </a:r>
            <a:r>
              <a:rPr lang="en-US" dirty="0" err="1"/>
              <a:t>MicroBooNE</a:t>
            </a:r>
            <a:r>
              <a:rPr lang="en-US" dirty="0"/>
              <a:t> collaboration</a:t>
            </a:r>
          </a:p>
          <a:p>
            <a:pPr>
              <a:lnSpc>
                <a:spcPts val="2000"/>
              </a:lnSpc>
            </a:pPr>
            <a:r>
              <a:rPr lang="en-US" dirty="0"/>
              <a:t>APS DPF21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61784" y="6084275"/>
            <a:ext cx="720969" cy="70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Hadronic Energy Reconstruction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7DA5107-124F-4F55-8DAE-2DCE8B069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321755" y="1234652"/>
            <a:ext cx="4968833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 constraint</a:t>
            </a:r>
          </a:p>
          <a:p>
            <a:r>
              <a:rPr lang="en-US" sz="2000" b="1" dirty="0"/>
              <a:t>FC 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0414" y="1482308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C0000"/>
                </a:solidFill>
              </a:rPr>
              <a:t>Before constraint: Excess observed at low hadronic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Mis</a:t>
            </a:r>
            <a:r>
              <a:rPr lang="en-US" sz="2000" dirty="0"/>
              <a:t>-modeling of missing energy in the hadron final states?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* Similar result of PC events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=21.8/16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0C88B0-77C9-42FF-B13F-C3B924BAE68F}"/>
                  </a:ext>
                </a:extLst>
              </p:cNvPr>
              <p:cNvSpPr/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No sign of mis-modeling of the </a:t>
                </a:r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hadron missing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Reduction in overall uncertainties 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5%)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We also found this validation procedure can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Identify shifts of ~15% in the hadronic energy fraction allocated to protons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distinguish GENIE-v2 based MC from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MicrroBooNE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nominal MC (GENIE v3 based)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0C88B0-77C9-42FF-B13F-C3B924BAE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  <a:blipFill>
                <a:blip r:embed="rId6"/>
                <a:stretch>
                  <a:fillRect l="-1197" t="-1308" r="-202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6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Validation of Hadronic Energy Reconstruction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1ABC002-2CCC-4B7E-AEC3-09855FE05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4142"/>
          <a:stretch/>
        </p:blipFill>
        <p:spPr>
          <a:xfrm>
            <a:off x="277055" y="1231495"/>
            <a:ext cx="4975698" cy="4754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D851C-C3C5-44B7-B76D-8399D20E5C13}"/>
              </a:ext>
            </a:extLst>
          </p:cNvPr>
          <p:cNvSpPr txBox="1"/>
          <p:nvPr/>
        </p:nvSpPr>
        <p:spPr>
          <a:xfrm>
            <a:off x="2309606" y="2348146"/>
            <a:ext cx="2543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constraint</a:t>
            </a:r>
          </a:p>
          <a:p>
            <a:r>
              <a:rPr lang="en-US" sz="2000" b="1" dirty="0"/>
              <a:t>FC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0FB8A-323B-40AE-91BE-347AA2378F3F}"/>
              </a:ext>
            </a:extLst>
          </p:cNvPr>
          <p:cNvSpPr txBox="1"/>
          <p:nvPr/>
        </p:nvSpPr>
        <p:spPr>
          <a:xfrm>
            <a:off x="3581399" y="3182816"/>
            <a:ext cx="133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 bin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2C1AA5-3614-4AE2-A85C-B472B2969770}"/>
              </a:ext>
            </a:extLst>
          </p:cNvPr>
          <p:cNvCxnSpPr>
            <a:cxnSpLocks/>
          </p:cNvCxnSpPr>
          <p:nvPr/>
        </p:nvCxnSpPr>
        <p:spPr>
          <a:xfrm flipH="1">
            <a:off x="4387362" y="3015762"/>
            <a:ext cx="465831" cy="175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279C28-D927-4F5F-A5F2-2C1B19339710}"/>
              </a:ext>
            </a:extLst>
          </p:cNvPr>
          <p:cNvSpPr txBox="1">
            <a:spLocks/>
          </p:cNvSpPr>
          <p:nvPr/>
        </p:nvSpPr>
        <p:spPr>
          <a:xfrm>
            <a:off x="6167733" y="3308192"/>
            <a:ext cx="6024267" cy="171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ebdings" panose="05030102010509060703" pitchFamily="18" charset="2"/>
              <a:buChar char="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2562731" y="1114821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1823" y="5904188"/>
            <a:ext cx="377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* Similar result of PC events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0414" y="1482316"/>
            <a:ext cx="6542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90000"/>
                  </a:schemeClr>
                </a:solidFill>
              </a:rPr>
              <a:t>Before constraint: Excess observed at low hadronic energy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90000"/>
                  </a:schemeClr>
                </a:solidFill>
              </a:rPr>
              <a:t>Mis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-modeling of missing energy in the hadron final states?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After constraint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sign of mis-modeling of the </a:t>
                </a:r>
                <a:r>
                  <a:rPr lang="en-US" sz="2000" b="1" dirty="0"/>
                  <a:t>hadron missing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Reduction in overall uncertainties (20%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5%)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also found this validation procedure can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Identify shifts of ~15% in the hadronic energy fraction allocated to protons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distinguish GENIE-v2 based MC from </a:t>
                </a:r>
                <a:r>
                  <a:rPr lang="en-US" sz="2400" dirty="0" err="1"/>
                  <a:t>MicrroBooNE</a:t>
                </a:r>
                <a:r>
                  <a:rPr lang="en-US" sz="2400" dirty="0"/>
                  <a:t> nominal MC (GENIE v3 based)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17" y="2965277"/>
                <a:ext cx="6617327" cy="3261599"/>
              </a:xfrm>
              <a:prstGeom prst="rect">
                <a:avLst/>
              </a:prstGeom>
              <a:blipFill>
                <a:blip r:embed="rId4"/>
                <a:stretch>
                  <a:fillRect l="-1197" t="-1308" r="-2026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50536" y="2104705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ndf</a:t>
                </a:r>
                <a:r>
                  <a:rPr lang="en-US" sz="1600" dirty="0">
                    <a:solidFill>
                      <a:srgbClr val="0000FF"/>
                    </a:solidFill>
                  </a:rPr>
                  <a:t>=19.5/16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0" y="2033380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5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2147-ACF8-49C3-A612-C97CDD61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34794"/>
            <a:ext cx="10972800" cy="1143000"/>
          </a:xfrm>
        </p:spPr>
        <p:txBody>
          <a:bodyPr/>
          <a:lstStyle/>
          <a:p>
            <a:r>
              <a:rPr lang="en-US" dirty="0"/>
              <a:t>Cross Section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1AA7F-71CD-430D-AE42-89A70FD7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40E0-7F8E-4D1E-A657-995835B1B3B7}" type="slidenum">
              <a:rPr lang="en-US" smtClean="0"/>
              <a:t>12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FEDAE01-BB29-4E65-95BF-120044D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66189F-E479-4021-BDEC-D680A343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47EE02-C640-4310-8436-DB83BD46E061}"/>
                  </a:ext>
                </a:extLst>
              </p:cNvPr>
              <p:cNvSpPr txBox="1"/>
              <p:nvPr/>
            </p:nvSpPr>
            <p:spPr>
              <a:xfrm>
                <a:off x="704766" y="3699800"/>
                <a:ext cx="3575021" cy="119276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47EE02-C640-4310-8436-DB83BD46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6" y="3699800"/>
                <a:ext cx="3575021" cy="1192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4520E-95F5-4EF1-93A4-A316DA456698}"/>
                  </a:ext>
                </a:extLst>
              </p:cNvPr>
              <p:cNvSpPr txBox="1"/>
              <p:nvPr/>
            </p:nvSpPr>
            <p:spPr>
              <a:xfrm>
                <a:off x="4829447" y="4578196"/>
                <a:ext cx="6486354" cy="870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𝑃𝑂𝑇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𝑟𝑒𝑐</m:t>
                                      </m:r>
                                      <m: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𝑟𝑒𝑐</m:t>
                                  </m:r>
                                  <m: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𝑃𝑂𝑇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94520E-95F5-4EF1-93A4-A316DA45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47" y="4578196"/>
                <a:ext cx="6486354" cy="87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DF9E2-6EF2-4C2A-A23B-25D8A3D23E9E}"/>
                  </a:ext>
                </a:extLst>
              </p:cNvPr>
              <p:cNvSpPr txBox="1"/>
              <p:nvPr/>
            </p:nvSpPr>
            <p:spPr>
              <a:xfrm>
                <a:off x="7237009" y="3649018"/>
                <a:ext cx="3356386" cy="85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𝑷𝑶𝑻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bar>
                            <m:barPr>
                              <m:pos m:val="top"/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bar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="1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𝝂</m:t>
                              </m:r>
                              <m:r>
                                <m:rPr>
                                  <m:nor/>
                                </m:rPr>
                                <a:rPr lang="en-US" sz="1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1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DF9E2-6EF2-4C2A-A23B-25D8A3D23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009" y="3649018"/>
                <a:ext cx="3356386" cy="85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5434CA-ED7A-4494-9A5C-2D1EC4CEF4B2}"/>
                  </a:ext>
                </a:extLst>
              </p:cNvPr>
              <p:cNvSpPr txBox="1"/>
              <p:nvPr/>
            </p:nvSpPr>
            <p:spPr>
              <a:xfrm>
                <a:off x="4782353" y="3816436"/>
                <a:ext cx="1801799" cy="51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5434CA-ED7A-4494-9A5C-2D1EC4CE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53" y="3816436"/>
                <a:ext cx="1801799" cy="51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AECDE73-213B-49AC-8D96-E663848A0ACB}"/>
              </a:ext>
            </a:extLst>
          </p:cNvPr>
          <p:cNvSpPr/>
          <p:nvPr/>
        </p:nvSpPr>
        <p:spPr>
          <a:xfrm>
            <a:off x="4782353" y="3699800"/>
            <a:ext cx="6486354" cy="23927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D2990-B703-4B04-85C5-2AFF26E5AB57}"/>
                  </a:ext>
                </a:extLst>
              </p:cNvPr>
              <p:cNvSpPr txBox="1"/>
              <p:nvPr/>
            </p:nvSpPr>
            <p:spPr>
              <a:xfrm>
                <a:off x="4829447" y="5606566"/>
                <a:ext cx="2836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D2990-B703-4B04-85C5-2AFF26E5A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47" y="5606566"/>
                <a:ext cx="283618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461BF8-0620-4F4F-90CA-74EC714BDC58}"/>
                  </a:ext>
                </a:extLst>
              </p:cNvPr>
              <p:cNvSpPr txBox="1"/>
              <p:nvPr/>
            </p:nvSpPr>
            <p:spPr>
              <a:xfrm>
                <a:off x="696635" y="5098157"/>
                <a:ext cx="3356386" cy="8777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bar>
                                <m:barPr>
                                  <m:pos m:val="top"/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𝝂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461BF8-0620-4F4F-90CA-74EC714BD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" y="5098157"/>
                <a:ext cx="3356386" cy="877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2D70D45-D182-4D70-A6E4-3EB6C9611C89}"/>
              </a:ext>
            </a:extLst>
          </p:cNvPr>
          <p:cNvSpPr txBox="1"/>
          <p:nvPr/>
        </p:nvSpPr>
        <p:spPr>
          <a:xfrm>
            <a:off x="683313" y="6035243"/>
            <a:ext cx="322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Nominal-flux weighted cross section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27B4E9-844C-49E9-A3D5-3D4F5F68F6CB}"/>
              </a:ext>
            </a:extLst>
          </p:cNvPr>
          <p:cNvGrpSpPr/>
          <p:nvPr/>
        </p:nvGrpSpPr>
        <p:grpSpPr>
          <a:xfrm>
            <a:off x="296089" y="1230119"/>
            <a:ext cx="11708975" cy="2095947"/>
            <a:chOff x="232012" y="1761679"/>
            <a:chExt cx="11708975" cy="209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A456CC30-AB35-4F7C-A34D-AC86F47DCE31}"/>
                    </a:ext>
                  </a:extLst>
                </p:cNvPr>
                <p:cNvSpPr txBox="1"/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𝑃𝑂𝑇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1EE91-5938-4712-A251-BBEF591002EA}"/>
                </a:ext>
              </a:extLst>
            </p:cNvPr>
            <p:cNvSpPr txBox="1"/>
            <p:nvPr/>
          </p:nvSpPr>
          <p:spPr>
            <a:xfrm>
              <a:off x="232012" y="1889722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276291-7B36-4E26-892B-FFA034AC641A}"/>
                </a:ext>
              </a:extLst>
            </p:cNvPr>
            <p:cNvSpPr txBox="1"/>
            <p:nvPr/>
          </p:nvSpPr>
          <p:spPr>
            <a:xfrm>
              <a:off x="2541897" y="1900179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ν</a:t>
              </a:r>
              <a:r>
                <a:rPr lang="el-GR" baseline="-25000" dirty="0">
                  <a:solidFill>
                    <a:srgbClr val="FF0000"/>
                  </a:solidFill>
                </a:rPr>
                <a:t>μ</a:t>
              </a:r>
              <a:r>
                <a:rPr lang="el-GR" baseline="-25000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Neutrino Flux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B5666-1FEB-4260-A7D5-3EA0B11D7967}"/>
                </a:ext>
              </a:extLst>
            </p:cNvPr>
            <p:cNvSpPr txBox="1"/>
            <p:nvPr/>
          </p:nvSpPr>
          <p:spPr>
            <a:xfrm>
              <a:off x="4549254" y="1888373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ν</a:t>
              </a:r>
              <a:r>
                <a:rPr lang="el-GR" baseline="-25000" dirty="0">
                  <a:solidFill>
                    <a:srgbClr val="0070C0"/>
                  </a:solidFill>
                </a:rPr>
                <a:t>μ</a:t>
              </a:r>
              <a:r>
                <a:rPr lang="en-US" dirty="0">
                  <a:solidFill>
                    <a:srgbClr val="0070C0"/>
                  </a:solidFill>
                </a:rPr>
                <a:t>CC cross 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D5EC62-CC99-4A67-98C7-D8EE82DAEE30}"/>
                </a:ext>
              </a:extLst>
            </p:cNvPr>
            <p:cNvSpPr txBox="1"/>
            <p:nvPr/>
          </p:nvSpPr>
          <p:spPr>
            <a:xfrm>
              <a:off x="6694228" y="1761679"/>
              <a:ext cx="1917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Detector response  matrix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0A599-E59B-431B-81D7-965599EB9B9C}"/>
                </a:ext>
              </a:extLst>
            </p:cNvPr>
            <p:cNvSpPr txBox="1"/>
            <p:nvPr/>
          </p:nvSpPr>
          <p:spPr>
            <a:xfrm>
              <a:off x="8851709" y="1861176"/>
              <a:ext cx="1712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Selection efficiency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62CE27-DEE2-41F4-9ECB-11796FAC8AA2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088409" y="2259054"/>
              <a:ext cx="0" cy="6001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C93FE0-341E-47C6-9C37-AEEE47485271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398294" y="2269511"/>
              <a:ext cx="444690" cy="65378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E0B4BC-2FB5-4A88-9568-83BB73586F9A}"/>
                </a:ext>
              </a:extLst>
            </p:cNvPr>
            <p:cNvCxnSpPr>
              <a:cxnSpLocks/>
            </p:cNvCxnSpPr>
            <p:nvPr/>
          </p:nvCxnSpPr>
          <p:spPr>
            <a:xfrm>
              <a:off x="5393141" y="2244190"/>
              <a:ext cx="0" cy="68023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1C725C-89A1-44FC-844C-8757202EF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4352" y="2281975"/>
              <a:ext cx="691487" cy="7068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3EFD94-1D80-4B43-9F7F-829F58109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737" y="2525946"/>
              <a:ext cx="655092" cy="4629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690A20-1593-4180-A50A-0B398E841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857" y="2390321"/>
              <a:ext cx="134203" cy="534101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A9677D9-1D5C-4CAC-94A3-34A0EFECD54A}"/>
              </a:ext>
            </a:extLst>
          </p:cNvPr>
          <p:cNvSpPr/>
          <p:nvPr/>
        </p:nvSpPr>
        <p:spPr>
          <a:xfrm>
            <a:off x="159123" y="1329616"/>
            <a:ext cx="11873753" cy="20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A76963-8C1C-4FC7-AD22-3232584D9DC6}"/>
              </a:ext>
            </a:extLst>
          </p:cNvPr>
          <p:cNvSpPr txBox="1"/>
          <p:nvPr/>
        </p:nvSpPr>
        <p:spPr>
          <a:xfrm>
            <a:off x="10682428" y="1430428"/>
            <a:ext cx="171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C6AD5-583B-4F88-AAFD-5E3B277FE2A6}"/>
                  </a:ext>
                </a:extLst>
              </p:cNvPr>
              <p:cNvSpPr txBox="1"/>
              <p:nvPr/>
            </p:nvSpPr>
            <p:spPr>
              <a:xfrm>
                <a:off x="4760633" y="6209210"/>
                <a:ext cx="818384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MicroBooNE’s nominal MC (GENIE v3 based) is used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C6AD5-583B-4F88-AAFD-5E3B277FE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633" y="6209210"/>
                <a:ext cx="8183841" cy="391646"/>
              </a:xfrm>
              <a:prstGeom prst="rect">
                <a:avLst/>
              </a:prstGeom>
              <a:blipFill>
                <a:blip r:embed="rId10"/>
                <a:stretch>
                  <a:fillRect l="-67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5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94B3-8C8A-4011-875C-AB7CF837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Validation with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6A1-E133-4791-AC68-C69DC5B6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4636838"/>
            <a:ext cx="10972800" cy="1958315"/>
          </a:xfrm>
        </p:spPr>
        <p:txBody>
          <a:bodyPr>
            <a:normAutofit/>
          </a:bodyPr>
          <a:lstStyle/>
          <a:p>
            <a:r>
              <a:rPr lang="en-US" dirty="0"/>
              <a:t>MicroBooNE’s nominal MC is used to extract the cross section from the “fake dataset” – same treatment as data</a:t>
            </a:r>
          </a:p>
          <a:p>
            <a:r>
              <a:rPr lang="en-US" dirty="0">
                <a:solidFill>
                  <a:srgbClr val="0070C0"/>
                </a:solidFill>
              </a:rPr>
              <a:t>Analyses of cross-section extraction from two simulated data sets justify the unfolding procedure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9E0-4396-40BA-AC76-0D4C58D4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9EB1-88FA-49BA-9CB6-CC25004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70E0-AECA-4C67-BE41-BF1FF6C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AAC2FA-FD53-472E-A439-7FA963019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08"/>
          <a:stretch/>
        </p:blipFill>
        <p:spPr>
          <a:xfrm>
            <a:off x="6832137" y="908962"/>
            <a:ext cx="4263334" cy="359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44C57A-9EE4-4270-A6D0-61EB3AFB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" y="908963"/>
            <a:ext cx="4266649" cy="35902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2D8FDDB-4743-4A71-95AA-D4C6FC3D8789}"/>
              </a:ext>
            </a:extLst>
          </p:cNvPr>
          <p:cNvSpPr/>
          <p:nvPr/>
        </p:nvSpPr>
        <p:spPr>
          <a:xfrm rot="10800000">
            <a:off x="5082705" y="1601773"/>
            <a:ext cx="322729" cy="284786"/>
          </a:xfrm>
          <a:prstGeom prst="rightArrow">
            <a:avLst/>
          </a:prstGeom>
          <a:solidFill>
            <a:srgbClr val="008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37B0B-B6F4-47A3-85CC-D57B255A37A7}"/>
              </a:ext>
            </a:extLst>
          </p:cNvPr>
          <p:cNvSpPr txBox="1"/>
          <p:nvPr/>
        </p:nvSpPr>
        <p:spPr>
          <a:xfrm>
            <a:off x="5433220" y="1420999"/>
            <a:ext cx="9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3E6"/>
                </a:solidFill>
              </a:rPr>
              <a:t>True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6621DC-C9C0-4C97-A635-84D8D1CAC5E4}"/>
              </a:ext>
            </a:extLst>
          </p:cNvPr>
          <p:cNvSpPr/>
          <p:nvPr/>
        </p:nvSpPr>
        <p:spPr>
          <a:xfrm rot="10800000">
            <a:off x="10744956" y="1278608"/>
            <a:ext cx="322729" cy="284786"/>
          </a:xfrm>
          <a:prstGeom prst="rightArrow">
            <a:avLst/>
          </a:prstGeom>
          <a:solidFill>
            <a:srgbClr val="008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66887-6F9A-4338-AFAD-34C2854AEF65}"/>
              </a:ext>
            </a:extLst>
          </p:cNvPr>
          <p:cNvSpPr txBox="1"/>
          <p:nvPr/>
        </p:nvSpPr>
        <p:spPr>
          <a:xfrm>
            <a:off x="11095471" y="1097834"/>
            <a:ext cx="9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3E6"/>
                </a:solidFill>
              </a:rPr>
              <a:t>True Model</a:t>
            </a:r>
          </a:p>
        </p:txBody>
      </p:sp>
    </p:spTree>
    <p:extLst>
      <p:ext uri="{BB962C8B-B14F-4D97-AF65-F5344CB8AC3E}">
        <p14:creationId xmlns:p14="http://schemas.microsoft.com/office/powerpoint/2010/main" val="24267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measure the cross section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0536" y="1733520"/>
            <a:ext cx="1376127" cy="238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" y="1635838"/>
            <a:ext cx="3010128" cy="2602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939" y="1635837"/>
            <a:ext cx="2749707" cy="26805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66" y="1635837"/>
            <a:ext cx="2858930" cy="28003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716" y="1626906"/>
            <a:ext cx="2855450" cy="27329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963" y="1234293"/>
            <a:ext cx="263984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neutrino energy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42002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muon energy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31104" y="1232549"/>
            <a:ext cx="23976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Reco</a:t>
            </a:r>
            <a:r>
              <a:rPr lang="en-US" sz="2000" dirty="0"/>
              <a:t> polar angle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20206" y="1224770"/>
            <a:ext cx="266924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Reco hadronic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FF"/>
                    </a:solidFill>
                  </a:rPr>
                  <a:t>Measure the cross section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sz="2000" dirty="0"/>
                  <a:t>: total cross section as a function of neutrino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: differential cross section as a function of muon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: differential cross section as a function of energy transfer to </a:t>
                </a:r>
                <a:r>
                  <a:rPr lang="en-US" sz="2000" dirty="0" err="1"/>
                  <a:t>Ar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C0000"/>
                    </a:solidFill>
                  </a:rPr>
                  <a:t>Future plans: extend to energy-dependent multi-dimension differential cross-section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C0000"/>
                    </a:solidFill>
                  </a:rPr>
                  <a:t> </a:t>
                </a:r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dirty="0"/>
                  <a:t> as a function of neutrino energy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19" y="4312035"/>
                <a:ext cx="9539398" cy="1988365"/>
              </a:xfrm>
              <a:prstGeom prst="rect">
                <a:avLst/>
              </a:prstGeom>
              <a:blipFill>
                <a:blip r:embed="rId7"/>
                <a:stretch>
                  <a:fillRect l="-575" t="-1529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5B7D-8DC9-4FF7-A7B7-660CC86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high-performance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 selection (</a:t>
                </a:r>
                <a:r>
                  <a:rPr lang="en-US" b="1" dirty="0">
                    <a:solidFill>
                      <a:srgbClr val="0083E6"/>
                    </a:solidFill>
                  </a:rPr>
                  <a:t>93% purity, 64% efficiency</a:t>
                </a:r>
                <a:r>
                  <a:rPr lang="en-US" dirty="0"/>
                  <a:t>) has been achieved using Wire-Cell reconstruction at MicroBooNE</a:t>
                </a:r>
              </a:p>
              <a:p>
                <a:endParaRPr lang="en-US" sz="800" dirty="0"/>
              </a:p>
              <a:p>
                <a:r>
                  <a:rPr lang="en-US" dirty="0"/>
                  <a:t>New technique with conditional variance allows for more stringent validations of the </a:t>
                </a:r>
                <a:r>
                  <a:rPr lang="en-US" b="1" dirty="0">
                    <a:solidFill>
                      <a:srgbClr val="0083E6"/>
                    </a:solidFill>
                  </a:rPr>
                  <a:t>cross-section modeling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rgbClr val="0083E6"/>
                    </a:solidFill>
                  </a:rPr>
                  <a:t>neutrino energy reconstruction</a:t>
                </a:r>
                <a:r>
                  <a:rPr lang="en-US" dirty="0"/>
                  <a:t> for oscillation and cross section measurements</a:t>
                </a:r>
              </a:p>
              <a:p>
                <a:pPr lvl="1"/>
                <a:r>
                  <a:rPr lang="en-US" dirty="0"/>
                  <a:t>Examination of hadronic energy distribution after constraining to muon kinematics explains the observed low-hadronic-energy excess</a:t>
                </a:r>
              </a:p>
              <a:p>
                <a:endParaRPr lang="en-US" sz="800" dirty="0"/>
              </a:p>
              <a:p>
                <a:r>
                  <a:rPr lang="en-US" dirty="0"/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CC event selection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83E6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>
                    <a:solidFill>
                      <a:srgbClr val="0083E6"/>
                    </a:solidFill>
                  </a:rPr>
                  <a:t>225k expected for 1.2E21 POT</a:t>
                </a:r>
                <a:r>
                  <a:rPr lang="en-US" dirty="0"/>
                  <a:t>) for multi-dimensional differential cross-section measurements</a:t>
                </a:r>
              </a:p>
              <a:p>
                <a:pPr lvl="1"/>
                <a:r>
                  <a:rPr lang="en-US" dirty="0"/>
                  <a:t>Stay tuned for the energy-dependent cross section measurement (Wiener-SVD unfolding arXiv:1705.03568)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A37E-0A36-40F1-BF89-5C708F27E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578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8045-1848-4299-B6D8-003CFCF5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3C5-E7FF-44BD-81D9-776CDC8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25D7-3914-4FAE-AD16-6B530F7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7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E1DC2-EF56-454F-A6B9-FC128B25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C72E8-0F4A-4467-8CD0-03D5DE472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470C-D601-49EF-9D5C-858654EC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B324-8759-445D-81CB-723BD97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2BF3-D6EB-4063-A51E-C19ED019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1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90286"/>
                <a:ext cx="10515600" cy="1086516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Muon Kinematics: </a:t>
                </a:r>
                <a:r>
                  <a:rPr lang="en-US" sz="3200" dirty="0"/>
                  <a:t>Reconstructed Polar Angle between of Muon and Neutrino Beam (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𝐜𝐨𝐬</m:t>
                    </m:r>
                    <m:sSubSup>
                      <m:sSub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𝛍</m:t>
                        </m:r>
                      </m:sub>
                      <m:sup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90286"/>
                <a:ext cx="10515600" cy="1086516"/>
              </a:xfrm>
              <a:blipFill>
                <a:blip r:embed="rId3"/>
                <a:stretch>
                  <a:fillRect l="-1797" t="-12921" b="-15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78487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9916" y="25743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FC</a:t>
                </a:r>
                <a:r>
                  <a:rPr lang="en-US" sz="2000" dirty="0"/>
                  <a:t>: fully contained events in the fiducial volume</a:t>
                </a:r>
              </a:p>
              <a:p>
                <a:r>
                  <a:rPr lang="en-US" sz="2000" b="1" dirty="0"/>
                  <a:t>PC</a:t>
                </a:r>
                <a:r>
                  <a:rPr lang="en-US" sz="2000" dirty="0"/>
                  <a:t>: partially contained events in the fiducial volume</a:t>
                </a:r>
              </a:p>
              <a:p>
                <a:r>
                  <a:rPr lang="en-US" sz="2000" b="1" dirty="0"/>
                  <a:t>Goodness-of-fit test: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baseline="30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00" y="1508295"/>
                <a:ext cx="3629474" cy="1938992"/>
              </a:xfrm>
              <a:prstGeom prst="rect">
                <a:avLst/>
              </a:prstGeom>
              <a:blipFill>
                <a:blip r:embed="rId4"/>
                <a:stretch>
                  <a:fillRect l="-1505" t="-938" r="-1003" b="-46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3022706" y="1185155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78487" y="2097183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=29.1/32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16" y="2090183"/>
                <a:ext cx="1562402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801775" y="3799767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952" y="1527328"/>
            <a:ext cx="4205936" cy="389534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423382" y="2062595"/>
            <a:ext cx="1283200" cy="215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/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ndf</a:t>
                </a:r>
                <a:r>
                  <a:rPr lang="en-US" sz="1600" dirty="0">
                    <a:solidFill>
                      <a:srgbClr val="FF0000"/>
                    </a:solidFill>
                  </a:rPr>
                  <a:t>=36.9/32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382" y="2050316"/>
                <a:ext cx="1562402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819881" y="3790714"/>
            <a:ext cx="0" cy="128016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1008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6807" y="2726731"/>
            <a:ext cx="61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38800" y="3968553"/>
            <a:ext cx="3255984" cy="101566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</a:rPr>
              <a:t>Error band for statistic, flux and cross section systematic uncertainties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9801" y="5505482"/>
            <a:ext cx="751840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00FF"/>
                </a:solidFill>
              </a:rPr>
              <a:t>The reasonable value of goodness-of-fit test show good agreement between data and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84459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8A00-F936-471B-BE2D-C2627D13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 in 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High-statistics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CC allows for multi-dimensional cross-section measurements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3BCCA-C5BC-44EA-AC4D-360367C8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6048462"/>
                <a:ext cx="10972800" cy="540315"/>
              </a:xfrm>
              <a:blipFill>
                <a:blip r:embed="rId3"/>
                <a:stretch>
                  <a:fillRect l="-833" t="-14607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D1D6-E8CC-466A-9541-2988EB60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44D6-A1CB-4AD2-8ADC-C9671605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FDCA-C396-42CC-89BC-79660DB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1965A-5500-4879-B3D5-8087855E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2" y="1028168"/>
            <a:ext cx="10976907" cy="43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73517-780B-430E-A8C3-339057BF69FD}"/>
              </a:ext>
            </a:extLst>
          </p:cNvPr>
          <p:cNvSpPr/>
          <p:nvPr/>
        </p:nvSpPr>
        <p:spPr>
          <a:xfrm>
            <a:off x="5073396" y="5280997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F40A7-BDB0-429E-8C08-186B59C82D4C}"/>
              </a:ext>
            </a:extLst>
          </p:cNvPr>
          <p:cNvSpPr/>
          <p:nvPr/>
        </p:nvSpPr>
        <p:spPr>
          <a:xfrm>
            <a:off x="10906441" y="5284644"/>
            <a:ext cx="479502" cy="1672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/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DD3C99-6923-4EFC-9FB7-1505A533B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301" y="2614689"/>
                <a:ext cx="1182118" cy="646331"/>
              </a:xfrm>
              <a:prstGeom prst="rect">
                <a:avLst/>
              </a:prstGeom>
              <a:blipFill>
                <a:blip r:embed="rId5"/>
                <a:stretch>
                  <a:fillRect l="-16062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/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3600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BB22B-3F42-4583-9808-0895161AF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10" y="2609825"/>
                <a:ext cx="1246239" cy="646331"/>
              </a:xfrm>
              <a:prstGeom prst="rect">
                <a:avLst/>
              </a:prstGeom>
              <a:blipFill>
                <a:blip r:embed="rId6"/>
                <a:stretch>
                  <a:fillRect l="-15196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F433128-CEB5-4399-A0A3-2DD8254BC357}"/>
              </a:ext>
            </a:extLst>
          </p:cNvPr>
          <p:cNvSpPr txBox="1"/>
          <p:nvPr/>
        </p:nvSpPr>
        <p:spPr>
          <a:xfrm>
            <a:off x="2097248" y="5525317"/>
            <a:ext cx="209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excess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89069-DD02-4930-A8D7-55726B4F66F1}"/>
              </a:ext>
            </a:extLst>
          </p:cNvPr>
          <p:cNvSpPr txBox="1"/>
          <p:nvPr/>
        </p:nvSpPr>
        <p:spPr>
          <a:xfrm>
            <a:off x="7120890" y="5505442"/>
            <a:ext cx="402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Deficit at muon forward angle</a:t>
            </a:r>
          </a:p>
        </p:txBody>
      </p:sp>
    </p:spTree>
    <p:extLst>
      <p:ext uri="{BB962C8B-B14F-4D97-AF65-F5344CB8AC3E}">
        <p14:creationId xmlns:p14="http://schemas.microsoft.com/office/powerpoint/2010/main" val="301082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94B3-8C8A-4011-875C-AB7CF837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6A1-E133-4791-AC68-C69DC5B6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9E0-4396-40BA-AC76-0D4C58D4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9EB1-88FA-49BA-9CB6-CC25004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70E0-AECA-4C67-BE41-BF1FF6C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68C9-8E8D-4267-965A-C33CF0F69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121736" y="1148468"/>
            <a:ext cx="5812221" cy="4944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AC2FA-FD53-472E-A439-7FA963019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2"/>
          <a:stretch/>
        </p:blipFill>
        <p:spPr>
          <a:xfrm>
            <a:off x="0" y="1056443"/>
            <a:ext cx="6010436" cy="50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6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MicroBooNE</a:t>
            </a:r>
            <a:r>
              <a:rPr lang="en-US" dirty="0"/>
              <a:t> Overview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3" y="2902509"/>
            <a:ext cx="8057740" cy="26366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6" y="2902509"/>
            <a:ext cx="3475101" cy="228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Micro</a:t>
                </a:r>
                <a:r>
                  <a:rPr lang="en-US" sz="2400" dirty="0"/>
                  <a:t> </a:t>
                </a:r>
                <a:r>
                  <a:rPr lang="en-US" sz="2400" u="sng" dirty="0"/>
                  <a:t>Boo</a:t>
                </a:r>
                <a:r>
                  <a:rPr lang="en-US" sz="2400" dirty="0"/>
                  <a:t>ster </a:t>
                </a:r>
                <a:r>
                  <a:rPr lang="en-US" sz="2400" u="sng" dirty="0"/>
                  <a:t>N</a:t>
                </a:r>
                <a:r>
                  <a:rPr lang="en-US" sz="2400" dirty="0"/>
                  <a:t>eutrino </a:t>
                </a:r>
                <a:r>
                  <a:rPr lang="en-US" sz="2400" u="sng" dirty="0"/>
                  <a:t>E</a:t>
                </a:r>
                <a:r>
                  <a:rPr lang="en-US" sz="2400" dirty="0"/>
                  <a:t>xperiment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Accelerator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experiment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at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Fermilab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 err="1"/>
                  <a:t>LArTPC</a:t>
                </a:r>
                <a:r>
                  <a:rPr lang="en-US" sz="2000" dirty="0"/>
                  <a:t> with 85 ton active mass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Near-surface operation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6" y="1289882"/>
                <a:ext cx="5309762" cy="1384995"/>
              </a:xfrm>
              <a:prstGeom prst="rect">
                <a:avLst/>
              </a:prstGeom>
              <a:blipFill>
                <a:blip r:embed="rId5"/>
                <a:stretch>
                  <a:fillRect l="-1489" t="-2620" r="-802" b="-78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Main physics goals: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Investigate </a:t>
                </a:r>
                <a:r>
                  <a:rPr lang="en-US" sz="2000" dirty="0" err="1"/>
                  <a:t>MiniBooNE</a:t>
                </a:r>
                <a:r>
                  <a:rPr lang="en-US" sz="2000" dirty="0"/>
                  <a:t> low-energy excess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Measure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Ar</m:t>
                    </m:r>
                  </m:oMath>
                </a14:m>
                <a:r>
                  <a:rPr lang="en-US" sz="2000" dirty="0"/>
                  <a:t> interaction cross-sections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14" y="1289882"/>
                <a:ext cx="5794924" cy="1077218"/>
              </a:xfrm>
              <a:prstGeom prst="rect">
                <a:avLst/>
              </a:prstGeom>
              <a:blipFill>
                <a:blip r:embed="rId6"/>
                <a:stretch>
                  <a:fillRect l="-1259" t="-3371" b="-106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237892" y="4907962"/>
            <a:ext cx="7195041" cy="279504"/>
          </a:xfrm>
          <a:prstGeom prst="straightConnector1">
            <a:avLst/>
          </a:prstGeom>
          <a:ln w="539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27579" y="4991163"/>
            <a:ext cx="1584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MicroBooNE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337" y="5172979"/>
            <a:ext cx="296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MicroBooNE detector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Measurements of Inclusive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600" dirty="0"/>
                  <a:t>CC Cross Section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6" t="-13913" b="-2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681" y="5670451"/>
            <a:ext cx="108920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Inclusive cross section is a good test of overall modeling of all the interaction processes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17CB-AC7C-4D8B-B0E6-B47C63A7B2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Neutrino fluxes for different experiments &#10;Energy distribution ot neutrino fluxes &#10;Present to Future: T2K, MicroBooNE, Nova, MINERvA, &#10;Hyper-Kamiokande, DUNE &#10;o &#10;1 &#10;o T. Katori and M. &#10;— T2K/Hyper-K &#10;— MicroB00NE/SBND &#10;— MINERvA (ME) &#10;— NOvA &#10;— DUNE &#10;2 &#10;3 &#10;Martini, J.Phys. G45 (2018) 013001 &#10;6 ">
            <a:extLst>
              <a:ext uri="{FF2B5EF4-FFF2-40B4-BE49-F238E27FC236}">
                <a16:creationId xmlns:a16="http://schemas.microsoft.com/office/drawing/2014/main" id="{9DA0D5DA-5FBE-4F17-9899-C18608F64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27154" r="12380"/>
          <a:stretch/>
        </p:blipFill>
        <p:spPr bwMode="auto">
          <a:xfrm>
            <a:off x="8153400" y="1198039"/>
            <a:ext cx="3770181" cy="28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7E019-D15C-4A07-9DA5-0CF8D94FD9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5"/>
          <a:stretch/>
        </p:blipFill>
        <p:spPr>
          <a:xfrm>
            <a:off x="704320" y="941295"/>
            <a:ext cx="7134158" cy="47909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0202" y="4679728"/>
            <a:ext cx="272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</a:rPr>
              <a:t>Review of Particle Physics</a:t>
            </a:r>
          </a:p>
          <a:p>
            <a:r>
              <a:rPr lang="en-US" sz="1400" b="1" i="1" dirty="0">
                <a:solidFill>
                  <a:srgbClr val="0070C0"/>
                </a:solidFill>
              </a:rPr>
              <a:t>PDG, PTEP 2020 (2020) 8, 083C01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B82EA-FFBD-46D3-8EBA-C8FDB72D5B56}"/>
              </a:ext>
            </a:extLst>
          </p:cNvPr>
          <p:cNvSpPr txBox="1"/>
          <p:nvPr/>
        </p:nvSpPr>
        <p:spPr>
          <a:xfrm>
            <a:off x="5463583" y="2836846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Gill Sans MT" panose="020B0502020104020203" pitchFamily="34" charset="0"/>
              </a:rPr>
              <a:t>(v2 based)</a:t>
            </a:r>
          </a:p>
        </p:txBody>
      </p:sp>
    </p:spTree>
    <p:extLst>
      <p:ext uri="{BB962C8B-B14F-4D97-AF65-F5344CB8AC3E}">
        <p14:creationId xmlns:p14="http://schemas.microsoft.com/office/powerpoint/2010/main" val="78144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Selection of Inclusive Charged-Current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500" dirty="0"/>
                  <a:t> Interactions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FBFB-E062-4685-BF20-74825322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10" t="-12174" b="-2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735" y="3469606"/>
                <a:ext cx="5904434" cy="302027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Achieved excellent cosmic-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rejection</a:t>
                </a:r>
              </a:p>
              <a:p>
                <a:pPr lvl="1"/>
                <a:r>
                  <a:rPr lang="en-US" sz="1900" dirty="0"/>
                  <a:t>Wire-Cell</a:t>
                </a:r>
                <a:r>
                  <a:rPr lang="en-US" sz="1900" baseline="30000" dirty="0"/>
                  <a:t> </a:t>
                </a:r>
                <a:r>
                  <a:rPr lang="en-US" sz="1900" dirty="0"/>
                  <a:t>reconstruction: </a:t>
                </a:r>
                <a:r>
                  <a:rPr lang="nn-NO" sz="1400" dirty="0">
                    <a:latin typeface="+mj-lt"/>
                  </a:rPr>
                  <a:t>JINST 16 (2021) 06, P06043</a:t>
                </a:r>
              </a:p>
              <a:p>
                <a:pPr lvl="1"/>
                <a:r>
                  <a:rPr lang="en-US" sz="1900" dirty="0"/>
                  <a:t>Generic-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900" dirty="0"/>
                  <a:t> detection: </a:t>
                </a:r>
              </a:p>
              <a:p>
                <a:pPr lvl="2"/>
                <a:r>
                  <a:rPr lang="en-US" sz="1400" dirty="0">
                    <a:latin typeface="+mj-lt"/>
                  </a:rPr>
                  <a:t>arXiv:2012.07928,    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+mj-lt"/>
                  </a:rPr>
                  <a:t>Phys. Rev. Applied 15, 064071 (2021)</a:t>
                </a:r>
                <a:endParaRPr lang="nn-NO" sz="1400" dirty="0">
                  <a:latin typeface="+mj-lt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high-statistics</a:t>
                </a:r>
                <a:r>
                  <a:rPr lang="en-US" sz="2400" dirty="0">
                    <a:solidFill>
                      <a:schemeClr val="tx1"/>
                    </a:solidFill>
                  </a:rPr>
                  <a:t> event selection allows for high-precision/multi-dimensional cross-section measurements</a:t>
                </a:r>
              </a:p>
              <a:p>
                <a:pPr lvl="1"/>
                <a:r>
                  <a:rPr lang="en-US" sz="1800" dirty="0">
                    <a:latin typeface="+mj-lt"/>
                  </a:rPr>
                  <a:t>MICROBOONE-NOTE-1095-PUB</a:t>
                </a:r>
              </a:p>
              <a:p>
                <a:pPr lvl="1"/>
                <a:endParaRPr lang="en-US" sz="1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4BC9A-AF4D-4078-9703-8A39F710E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735" y="3469606"/>
                <a:ext cx="5904434" cy="3020276"/>
              </a:xfrm>
              <a:blipFill>
                <a:blip r:embed="rId4"/>
                <a:stretch>
                  <a:fillRect l="-1446" t="-2823" r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DEA-3AF0-4812-BF83-DD6F1D7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C30-B6D4-467D-BCB1-C06AF87D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9674E-2A3F-4DCA-B3DD-2322CFCF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C4D6B2-BD87-4980-BB7D-2E9664783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9" y="5879690"/>
            <a:ext cx="2255571" cy="70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Cosmic-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r>
                            <a:rPr lang="en-US" dirty="0"/>
                            <a:t> rejection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Generic-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 detection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CC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rgbClr val="0000FF"/>
                              </a:solidFill>
                            </a:rPr>
                            <a:t>(Fully &amp; Partially Contained)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8D36703F-F319-4FDD-A857-5662C0369A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6205379"/>
                  </p:ext>
                </p:extLst>
              </p:nvPr>
            </p:nvGraphicFramePr>
            <p:xfrm>
              <a:off x="275303" y="1093292"/>
              <a:ext cx="6096000" cy="2221929"/>
            </p:xfrm>
            <a:graphic>
              <a:graphicData uri="http://schemas.openxmlformats.org/drawingml/2006/table">
                <a:tbl>
                  <a:tblPr firstRow="1" bandRow="1">
                    <a:tableStyleId>{74C1A8A3-306A-4EB7-A6B1-4F7E0EB9C5D6}</a:tableStyleId>
                  </a:tblPr>
                  <a:tblGrid>
                    <a:gridCol w="2015410">
                      <a:extLst>
                        <a:ext uri="{9D8B030D-6E8A-4147-A177-3AD203B41FA5}">
                          <a16:colId xmlns:a16="http://schemas.microsoft.com/office/drawing/2014/main" val="3579493170"/>
                        </a:ext>
                      </a:extLst>
                    </a:gridCol>
                    <a:gridCol w="1282046">
                      <a:extLst>
                        <a:ext uri="{9D8B030D-6E8A-4147-A177-3AD203B41FA5}">
                          <a16:colId xmlns:a16="http://schemas.microsoft.com/office/drawing/2014/main" val="2448895152"/>
                        </a:ext>
                      </a:extLst>
                    </a:gridCol>
                    <a:gridCol w="1329179">
                      <a:extLst>
                        <a:ext uri="{9D8B030D-6E8A-4147-A177-3AD203B41FA5}">
                          <a16:colId xmlns:a16="http://schemas.microsoft.com/office/drawing/2014/main" val="717502438"/>
                        </a:ext>
                      </a:extLst>
                    </a:gridCol>
                    <a:gridCol w="1469365">
                      <a:extLst>
                        <a:ext uri="{9D8B030D-6E8A-4147-A177-3AD203B41FA5}">
                          <a16:colId xmlns:a16="http://schemas.microsoft.com/office/drawing/2014/main" val="35245044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5353" t="-4762" r="-830" b="-2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435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Trigger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1746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62857" r="-203021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312581"/>
                      </a:ext>
                    </a:extLst>
                  </a:tr>
                  <a:tr h="570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293617" r="-203021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64%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FF"/>
                              </a:solidFill>
                            </a:rPr>
                            <a:t>93%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7e-7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954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93B49C-5788-490D-888E-7B3AE53FA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9707" y="1256163"/>
            <a:ext cx="5624569" cy="45639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26AA24-C82A-448E-8374-17E4F0184540}"/>
              </a:ext>
            </a:extLst>
          </p:cNvPr>
          <p:cNvSpPr/>
          <p:nvPr/>
        </p:nvSpPr>
        <p:spPr>
          <a:xfrm>
            <a:off x="6862916" y="5732207"/>
            <a:ext cx="2910349" cy="658761"/>
          </a:xfrm>
          <a:prstGeom prst="roundRect">
            <a:avLst>
              <a:gd name="adj" fmla="val 6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97FCE-2F89-4AA4-80D6-17650DF8BD34}"/>
              </a:ext>
            </a:extLst>
          </p:cNvPr>
          <p:cNvSpPr txBox="1"/>
          <p:nvPr/>
        </p:nvSpPr>
        <p:spPr>
          <a:xfrm>
            <a:off x="6934200" y="952500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MicroBooNE Preliminary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/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𝛍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𝐡𝐚𝐝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𝐫𝐞𝐜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2B7065-0B96-4696-B3C1-2D1149F3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027175"/>
                <a:ext cx="2320413" cy="391839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5FAFFE0-1D63-459A-A08B-A4BB69AFBE64}"/>
              </a:ext>
            </a:extLst>
          </p:cNvPr>
          <p:cNvSpPr/>
          <p:nvPr/>
        </p:nvSpPr>
        <p:spPr>
          <a:xfrm>
            <a:off x="6844783" y="5682734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Calorimetric energy: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/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Fully Contained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CC</a:t>
                </a:r>
              </a:p>
              <a:p>
                <a:r>
                  <a:rPr lang="en-US" b="1" dirty="0"/>
                  <a:t>MC: GENIE v3 (tuned)</a:t>
                </a:r>
                <a:endParaRPr lang="en-US" b="1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815C0-4EF1-4D68-9DBE-188359F8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812" y="2694039"/>
                <a:ext cx="2507619" cy="668645"/>
              </a:xfrm>
              <a:prstGeom prst="rect">
                <a:avLst/>
              </a:prstGeom>
              <a:blipFill>
                <a:blip r:embed="rId12"/>
                <a:stretch>
                  <a:fillRect l="-2190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61E3ED9-7D9E-4292-B8C1-654AEA36CAA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773265" y="5720576"/>
            <a:ext cx="352042" cy="341012"/>
          </a:xfrm>
          <a:prstGeom prst="curvedConnector3">
            <a:avLst/>
          </a:prstGeom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hlinkClick r:id="rId13"/>
            <a:extLst>
              <a:ext uri="{FF2B5EF4-FFF2-40B4-BE49-F238E27FC236}">
                <a16:creationId xmlns:a16="http://schemas.microsoft.com/office/drawing/2014/main" id="{D8D3323A-BED5-44C7-8E03-FD3582AC24B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3" y="-246184"/>
            <a:ext cx="1502347" cy="15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3219C-7310-49F1-B478-0E3F00B374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Towards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Unfolding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F3219C-7310-49F1-B478-0E3F00B37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664AE-DD5D-4842-B95F-842D6C186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the cross section as a function of energy,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is crucial for oscillation measurements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We plan to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using Wiener-SVD unfolding </a:t>
                </a:r>
              </a:p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664AE-DD5D-4842-B95F-842D6C186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0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870-73C5-4FCD-A48C-E377FC20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9CEA-BD6C-4B8B-B8B1-04BD855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28D6-484C-4F14-95FE-8E56BB1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DCEB6-711F-430D-ADE8-5B9A4FFEA8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183"/>
          <a:stretch/>
        </p:blipFill>
        <p:spPr>
          <a:xfrm>
            <a:off x="529398" y="4571560"/>
            <a:ext cx="4487670" cy="203342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D9E6D-571E-425B-8C0D-3631051A2087}"/>
              </a:ext>
            </a:extLst>
          </p:cNvPr>
          <p:cNvGrpSpPr/>
          <p:nvPr/>
        </p:nvGrpSpPr>
        <p:grpSpPr>
          <a:xfrm>
            <a:off x="53933" y="2472915"/>
            <a:ext cx="11708975" cy="2095947"/>
            <a:chOff x="232012" y="1761679"/>
            <a:chExt cx="11708975" cy="209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/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𝑃𝑂𝑇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Object 4">
                  <a:extLst>
                    <a:ext uri="{FF2B5EF4-FFF2-40B4-BE49-F238E27FC236}">
                      <a16:creationId xmlns:a16="http://schemas.microsoft.com/office/drawing/2014/main" id="{F31C07C2-15F3-4C90-B51C-D39845ED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983" y="2913063"/>
                  <a:ext cx="11283004" cy="944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6E24BF-B31C-4FE9-ADCF-F6F94A775812}"/>
                </a:ext>
              </a:extLst>
            </p:cNvPr>
            <p:cNvSpPr txBox="1"/>
            <p:nvPr/>
          </p:nvSpPr>
          <p:spPr>
            <a:xfrm>
              <a:off x="232012" y="1889722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Measurements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BD075-ADD8-4F18-9B8D-B383F42E3E93}"/>
                </a:ext>
              </a:extLst>
            </p:cNvPr>
            <p:cNvSpPr txBox="1"/>
            <p:nvPr/>
          </p:nvSpPr>
          <p:spPr>
            <a:xfrm>
              <a:off x="2541897" y="1900179"/>
              <a:ext cx="171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</a:rPr>
                <a:t>ν</a:t>
              </a:r>
              <a:r>
                <a:rPr lang="el-GR" baseline="-25000" dirty="0">
                  <a:solidFill>
                    <a:srgbClr val="FF0000"/>
                  </a:solidFill>
                </a:rPr>
                <a:t>μ</a:t>
              </a:r>
              <a:r>
                <a:rPr lang="el-GR" baseline="-25000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Neutrino Flux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03500C-F910-4BE4-BFF1-2620E2DDD1CF}"/>
                </a:ext>
              </a:extLst>
            </p:cNvPr>
            <p:cNvSpPr txBox="1"/>
            <p:nvPr/>
          </p:nvSpPr>
          <p:spPr>
            <a:xfrm>
              <a:off x="4549254" y="1888373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ν</a:t>
              </a:r>
              <a:r>
                <a:rPr lang="el-GR" baseline="-25000" dirty="0">
                  <a:solidFill>
                    <a:srgbClr val="0070C0"/>
                  </a:solidFill>
                </a:rPr>
                <a:t>μ</a:t>
              </a:r>
              <a:r>
                <a:rPr lang="en-US" dirty="0">
                  <a:solidFill>
                    <a:srgbClr val="0070C0"/>
                  </a:solidFill>
                </a:rPr>
                <a:t>CC cross 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7DB348-551E-4B29-B12A-5E0462C7427C}"/>
                </a:ext>
              </a:extLst>
            </p:cNvPr>
            <p:cNvSpPr txBox="1"/>
            <p:nvPr/>
          </p:nvSpPr>
          <p:spPr>
            <a:xfrm>
              <a:off x="6694228" y="1761679"/>
              <a:ext cx="1917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Detector response  matrix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D1443F-2C62-4A64-9C4A-1949EAB7F64C}"/>
                </a:ext>
              </a:extLst>
            </p:cNvPr>
            <p:cNvSpPr txBox="1"/>
            <p:nvPr/>
          </p:nvSpPr>
          <p:spPr>
            <a:xfrm>
              <a:off x="8851709" y="1861176"/>
              <a:ext cx="1712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Selection efficiency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7AA4C6-0DD4-4956-87F2-62C734BA7C16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1088409" y="2259054"/>
              <a:ext cx="0" cy="6001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36D8D9B-0E7E-4F99-9058-65B6FDABC99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398294" y="2269511"/>
              <a:ext cx="444690" cy="65378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E3F287-E788-4FA9-AAAD-068621BB4C9D}"/>
                </a:ext>
              </a:extLst>
            </p:cNvPr>
            <p:cNvCxnSpPr>
              <a:cxnSpLocks/>
            </p:cNvCxnSpPr>
            <p:nvPr/>
          </p:nvCxnSpPr>
          <p:spPr>
            <a:xfrm>
              <a:off x="5393141" y="2244190"/>
              <a:ext cx="0" cy="68023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58FC10-478A-4B8F-8456-0D4D5FB77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4352" y="2281975"/>
              <a:ext cx="691487" cy="70688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2FC971-1B6B-4D92-8BB3-CDF3462C7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1737" y="2525946"/>
              <a:ext cx="655092" cy="46291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46D60-8048-4894-8902-53B2F52F7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857" y="2390321"/>
              <a:ext cx="134203" cy="534101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35509E-F2BD-49B0-B049-0B2620AF84E6}"/>
                  </a:ext>
                </a:extLst>
              </p:cNvPr>
              <p:cNvSpPr txBox="1"/>
              <p:nvPr/>
            </p:nvSpPr>
            <p:spPr>
              <a:xfrm>
                <a:off x="6666273" y="4876579"/>
                <a:ext cx="3575021" cy="1192762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35509E-F2BD-49B0-B049-0B2620AF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73" y="4876579"/>
                <a:ext cx="3575021" cy="1192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3D957-63C5-48B0-9D58-BD6D7BC938BB}"/>
                  </a:ext>
                </a:extLst>
              </p:cNvPr>
              <p:cNvSpPr txBox="1"/>
              <p:nvPr/>
            </p:nvSpPr>
            <p:spPr>
              <a:xfrm>
                <a:off x="10577941" y="5025451"/>
                <a:ext cx="15660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33D957-63C5-48B0-9D58-BD6D7BC93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941" y="5025451"/>
                <a:ext cx="1566044" cy="646331"/>
              </a:xfrm>
              <a:prstGeom prst="rect">
                <a:avLst/>
              </a:prstGeom>
              <a:blipFill>
                <a:blip r:embed="rId8"/>
                <a:stretch>
                  <a:fillRect l="-116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D17AF04-3034-4780-828A-2B7748F32FEF}"/>
              </a:ext>
            </a:extLst>
          </p:cNvPr>
          <p:cNvSpPr/>
          <p:nvPr/>
        </p:nvSpPr>
        <p:spPr>
          <a:xfrm>
            <a:off x="53933" y="2502419"/>
            <a:ext cx="11873753" cy="204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A6A60-39F7-4EF1-9143-F31E2BA95F0E}"/>
              </a:ext>
            </a:extLst>
          </p:cNvPr>
          <p:cNvSpPr txBox="1"/>
          <p:nvPr/>
        </p:nvSpPr>
        <p:spPr>
          <a:xfrm>
            <a:off x="10440272" y="2673224"/>
            <a:ext cx="171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8082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Neutrino energy modeling is crucial to neutrino oscillation measurements </a:t>
            </a:r>
          </a:p>
          <a:p>
            <a:r>
              <a:rPr lang="en-US" sz="2400" dirty="0"/>
              <a:t>Key challenge: understanding </a:t>
            </a:r>
            <a:r>
              <a:rPr lang="en-US" sz="2400" b="1" dirty="0"/>
              <a:t>𝝂-</a:t>
            </a:r>
            <a:r>
              <a:rPr lang="en-US" sz="2400" b="1" dirty="0" err="1"/>
              <a:t>Ar</a:t>
            </a:r>
            <a:r>
              <a:rPr lang="en-US" sz="2400" b="1" dirty="0"/>
              <a:t> </a:t>
            </a:r>
            <a:r>
              <a:rPr lang="en-US" sz="2400" dirty="0"/>
              <a:t>cross section as a function of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igh-resolution MicroBooNE detector provides new details in neutrino-argon  interaction measurement">
            <a:extLst>
              <a:ext uri="{FF2B5EF4-FFF2-40B4-BE49-F238E27FC236}">
                <a16:creationId xmlns:a16="http://schemas.microsoft.com/office/drawing/2014/main" id="{60F67A4B-087F-4039-BD51-CDF3815E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430" y="2875099"/>
            <a:ext cx="4672013" cy="32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5139CC-9227-414C-9AA8-0B957529C5F6}"/>
                  </a:ext>
                </a:extLst>
              </p:cNvPr>
              <p:cNvSpPr txBox="1"/>
              <p:nvPr/>
            </p:nvSpPr>
            <p:spPr>
              <a:xfrm>
                <a:off x="4982836" y="4905829"/>
                <a:ext cx="8906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1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𝐥𝐞𝐩𝐭𝐨𝐧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5139CC-9227-414C-9AA8-0B957529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36" y="4905829"/>
                <a:ext cx="890600" cy="394210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AEE344-A6EA-4A37-8B01-7C85F8314833}"/>
                  </a:ext>
                </a:extLst>
              </p:cNvPr>
              <p:cNvSpPr txBox="1"/>
              <p:nvPr/>
            </p:nvSpPr>
            <p:spPr>
              <a:xfrm>
                <a:off x="6853904" y="3432629"/>
                <a:ext cx="159340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1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𝒗𝒊𝒔𝒊𝒃𝒍𝒆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AEE344-A6EA-4A37-8B01-7C85F831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04" y="3432629"/>
                <a:ext cx="1593409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DE83425-0945-4098-A200-A813A92F8C47}"/>
              </a:ext>
            </a:extLst>
          </p:cNvPr>
          <p:cNvSpPr/>
          <p:nvPr/>
        </p:nvSpPr>
        <p:spPr>
          <a:xfrm rot="19719536">
            <a:off x="6952344" y="3292286"/>
            <a:ext cx="203200" cy="1218524"/>
          </a:xfrm>
          <a:prstGeom prst="rightBrac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A3DE1-F4FE-4A37-87EB-AED280A6DBCB}"/>
              </a:ext>
            </a:extLst>
          </p:cNvPr>
          <p:cNvSpPr txBox="1"/>
          <p:nvPr/>
        </p:nvSpPr>
        <p:spPr>
          <a:xfrm>
            <a:off x="8222561" y="5290548"/>
            <a:ext cx="205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Fermilab News</a:t>
            </a:r>
          </a:p>
          <a:p>
            <a:r>
              <a:rPr lang="en-US" dirty="0">
                <a:hlinkClick r:id="rId9"/>
              </a:rPr>
              <a:t>@ Anne </a:t>
            </a:r>
            <a:r>
              <a:rPr lang="en-US" dirty="0" err="1">
                <a:hlinkClick r:id="rId9"/>
              </a:rPr>
              <a:t>Schukraft</a:t>
            </a:r>
            <a:r>
              <a:rPr lang="en-US" dirty="0">
                <a:hlinkClick r:id="rId9"/>
              </a:rPr>
              <a:t>, Marco Del </a:t>
            </a:r>
            <a:r>
              <a:rPr lang="en-US" dirty="0" err="1">
                <a:hlinkClick r:id="rId9"/>
              </a:rPr>
              <a:t>Tutto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CD377F-67B2-49F9-9731-99B2AD6A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22" y="2916724"/>
            <a:ext cx="3765434" cy="3658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>
            <a:normAutofit/>
          </a:bodyPr>
          <a:lstStyle/>
          <a:p>
            <a:r>
              <a:rPr lang="en-US" dirty="0"/>
              <a:t>LArTPC can separate lepton and hadronic energy from charged-current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A2E6F-D489-463F-8F54-A4B446D43E15}"/>
              </a:ext>
            </a:extLst>
          </p:cNvPr>
          <p:cNvCxnSpPr>
            <a:cxnSpLocks/>
          </p:cNvCxnSpPr>
          <p:nvPr/>
        </p:nvCxnSpPr>
        <p:spPr>
          <a:xfrm>
            <a:off x="3912781" y="2581377"/>
            <a:ext cx="0" cy="68281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394A7B-DE4D-49D0-9F76-5900DCEA6E95}"/>
              </a:ext>
            </a:extLst>
          </p:cNvPr>
          <p:cNvSpPr txBox="1"/>
          <p:nvPr/>
        </p:nvSpPr>
        <p:spPr>
          <a:xfrm>
            <a:off x="1890531" y="451141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CBA1-63AE-4B16-8DAC-F2F87BA49224}"/>
              </a:ext>
            </a:extLst>
          </p:cNvPr>
          <p:cNvSpPr txBox="1"/>
          <p:nvPr/>
        </p:nvSpPr>
        <p:spPr>
          <a:xfrm>
            <a:off x="3367886" y="4511413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85ECAF-E173-4E77-8607-BF20826C5569}"/>
                  </a:ext>
                </a:extLst>
              </p:cNvPr>
              <p:cNvSpPr txBox="1"/>
              <p:nvPr/>
            </p:nvSpPr>
            <p:spPr>
              <a:xfrm>
                <a:off x="5525978" y="5361123"/>
                <a:ext cx="6236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Good agreement within model uncertainty given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/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ndf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29.11/32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85ECAF-E173-4E77-8607-BF20826C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78" y="5361123"/>
                <a:ext cx="6236930" cy="830997"/>
              </a:xfrm>
              <a:prstGeom prst="rect">
                <a:avLst/>
              </a:prstGeom>
              <a:blipFill>
                <a:blip r:embed="rId6"/>
                <a:stretch>
                  <a:fillRect l="-127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44C23-7B9C-4F52-AAD4-E957BF81C83F}"/>
                  </a:ext>
                </a:extLst>
              </p:cNvPr>
              <p:cNvSpPr txBox="1"/>
              <p:nvPr/>
            </p:nvSpPr>
            <p:spPr>
              <a:xfrm>
                <a:off x="5596871" y="3151307"/>
                <a:ext cx="5361407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FC</a:t>
                </a:r>
                <a:r>
                  <a:rPr lang="en-US" sz="2400" dirty="0"/>
                  <a:t>: fully-contained events in the fiducial volume (FV)</a:t>
                </a:r>
              </a:p>
              <a:p>
                <a:r>
                  <a:rPr lang="en-US" sz="2400" b="1" dirty="0"/>
                  <a:t>PC</a:t>
                </a:r>
                <a:r>
                  <a:rPr lang="en-US" sz="2400" dirty="0"/>
                  <a:t>: partially contained events in the FV</a:t>
                </a:r>
              </a:p>
              <a:p>
                <a:r>
                  <a:rPr lang="en-US" sz="2400" b="1" dirty="0"/>
                  <a:t>Goodness-of-fit test: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44C23-7B9C-4F52-AAD4-E957BF81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71" y="3151307"/>
                <a:ext cx="5361407" cy="1938992"/>
              </a:xfrm>
              <a:prstGeom prst="rect">
                <a:avLst/>
              </a:prstGeom>
              <a:blipFill>
                <a:blip r:embed="rId7"/>
                <a:stretch>
                  <a:fillRect l="-1587" t="-2188" b="-59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5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CE279B3-5C5D-473F-B96C-B4CBE768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5" y="2891967"/>
            <a:ext cx="3765434" cy="3658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Energy Model Validation: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𝐭𝐫𝐮𝐞</m:t>
                        </m:r>
                      </m:sup>
                    </m:sSub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𝛎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𝐫𝐞𝐜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26CF6F-EE0E-464C-937E-917F0A113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21" t="-26957" b="-4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943-39A5-45E4-93AB-9D073806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105787"/>
            <a:ext cx="10972800" cy="5357158"/>
          </a:xfrm>
        </p:spPr>
        <p:txBody>
          <a:bodyPr/>
          <a:lstStyle/>
          <a:p>
            <a:r>
              <a:rPr lang="en-US" dirty="0"/>
              <a:t>LArTPC can separate lepton and hadronic energy from charged-current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99E2-5DFF-4389-8340-7241F824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Wenqiang Gu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1E97-AAE6-4F99-A648-D22D8AE3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DPF21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4521-4B9D-4F79-B9CD-CA563021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/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𝛎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𝐥𝐞𝐩𝐭𝐨𝐧</m:t>
                              </m:r>
                            </m:sub>
                          </m:s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𝐯𝐢𝐬𝐢𝐛𝐥𝐞</m:t>
                          </m:r>
                        </m:sub>
                      </m:sSub>
                      <m:r>
                        <a:rPr lang="en-US" sz="28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𝐡𝐚𝐝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𝐦𝐢𝐬𝐬𝐢𝐧𝐠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95D004-A186-4D72-88C2-6580EFC2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7" y="2017248"/>
                <a:ext cx="6562140" cy="564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D39B3F72-57F9-4AB8-86C9-43AA9F50A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" b="3436"/>
          <a:stretch/>
        </p:blipFill>
        <p:spPr>
          <a:xfrm>
            <a:off x="5405469" y="2941708"/>
            <a:ext cx="3805195" cy="36413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5E43B9-0F79-465E-8AA0-54C90B79DCA8}"/>
              </a:ext>
            </a:extLst>
          </p:cNvPr>
          <p:cNvSpPr txBox="1"/>
          <p:nvPr/>
        </p:nvSpPr>
        <p:spPr>
          <a:xfrm>
            <a:off x="6891713" y="3876570"/>
            <a:ext cx="1860154" cy="34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6C6C"/>
                </a:solidFill>
              </a:rPr>
              <a:t>Before Constraint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688A-CED9-46E1-AB4A-A8A8B3B3168B}"/>
              </a:ext>
            </a:extLst>
          </p:cNvPr>
          <p:cNvSpPr txBox="1"/>
          <p:nvPr/>
        </p:nvSpPr>
        <p:spPr>
          <a:xfrm>
            <a:off x="6169659" y="4489475"/>
            <a:ext cx="4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00F8E-3AB2-4A1F-A778-6ACE3103DB86}"/>
              </a:ext>
            </a:extLst>
          </p:cNvPr>
          <p:cNvSpPr txBox="1"/>
          <p:nvPr/>
        </p:nvSpPr>
        <p:spPr>
          <a:xfrm>
            <a:off x="7777390" y="4329786"/>
            <a:ext cx="11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Overflow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F33EC6-4882-48DE-8125-8C7CFC7AF84C}"/>
              </a:ext>
            </a:extLst>
          </p:cNvPr>
          <p:cNvCxnSpPr>
            <a:cxnSpLocks/>
          </p:cNvCxnSpPr>
          <p:nvPr/>
        </p:nvCxnSpPr>
        <p:spPr>
          <a:xfrm>
            <a:off x="8665535" y="4511413"/>
            <a:ext cx="26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CDBE34-3FD0-4542-AEA4-C96214B17ED9}"/>
              </a:ext>
            </a:extLst>
          </p:cNvPr>
          <p:cNvCxnSpPr>
            <a:cxnSpLocks/>
          </p:cNvCxnSpPr>
          <p:nvPr/>
        </p:nvCxnSpPr>
        <p:spPr>
          <a:xfrm>
            <a:off x="5766161" y="2537024"/>
            <a:ext cx="664136" cy="64626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4AFFE6-1048-49DE-9B2F-66D8E4391DE5}"/>
              </a:ext>
            </a:extLst>
          </p:cNvPr>
          <p:cNvSpPr txBox="1"/>
          <p:nvPr/>
        </p:nvSpPr>
        <p:spPr>
          <a:xfrm>
            <a:off x="9027847" y="4461382"/>
            <a:ext cx="3164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Although excess at low hadronic energy, uncertainty can cover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However, more biases hidden by large uncertainty?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m</a:t>
            </a:r>
            <a:r>
              <a:rPr lang="en-US" sz="1800" dirty="0"/>
              <a:t>is-modeling of missing energy?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3E0B9-1C8D-4D88-8569-66AED0E8CB0C}"/>
              </a:ext>
            </a:extLst>
          </p:cNvPr>
          <p:cNvSpPr/>
          <p:nvPr/>
        </p:nvSpPr>
        <p:spPr>
          <a:xfrm>
            <a:off x="1263136" y="2867524"/>
            <a:ext cx="3785340" cy="347857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20D61-61E0-4C37-B7C0-98C510B12C0C}"/>
              </a:ext>
            </a:extLst>
          </p:cNvPr>
          <p:cNvSpPr txBox="1"/>
          <p:nvPr/>
        </p:nvSpPr>
        <p:spPr>
          <a:xfrm>
            <a:off x="1465165" y="3714233"/>
            <a:ext cx="349623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Lepton kinematics share systematic uncertainties with hadron side, leading to a model constraint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1C66F-6EB6-4F71-85D4-76CA58710B37}"/>
              </a:ext>
            </a:extLst>
          </p:cNvPr>
          <p:cNvSpPr txBox="1"/>
          <p:nvPr/>
        </p:nvSpPr>
        <p:spPr>
          <a:xfrm>
            <a:off x="9507726" y="3463098"/>
            <a:ext cx="24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Reasonable GoF value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954E94-B10E-4F07-85C3-E493B250132A}"/>
              </a:ext>
            </a:extLst>
          </p:cNvPr>
          <p:cNvSpPr/>
          <p:nvPr/>
        </p:nvSpPr>
        <p:spPr>
          <a:xfrm flipH="1">
            <a:off x="8854248" y="3463098"/>
            <a:ext cx="511925" cy="33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BE727-A5A4-403D-9490-B90EEB7C87E8}"/>
              </a:ext>
            </a:extLst>
          </p:cNvPr>
          <p:cNvCxnSpPr>
            <a:cxnSpLocks/>
          </p:cNvCxnSpPr>
          <p:nvPr/>
        </p:nvCxnSpPr>
        <p:spPr>
          <a:xfrm>
            <a:off x="3912781" y="2581377"/>
            <a:ext cx="0" cy="68281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FEF8-F077-4867-BDD2-A442AE31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82"/>
            <a:ext cx="10515600" cy="850596"/>
          </a:xfrm>
        </p:spPr>
        <p:txBody>
          <a:bodyPr>
            <a:normAutofit/>
          </a:bodyPr>
          <a:lstStyle/>
          <a:p>
            <a:r>
              <a:rPr lang="en-US" dirty="0"/>
              <a:t>Conditional expectation &amp;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A91D47-6392-4FFF-83B0-DA2A7EDC4B85}"/>
                  </a:ext>
                </a:extLst>
              </p:cNvPr>
              <p:cNvSpPr txBox="1"/>
              <p:nvPr/>
            </p:nvSpPr>
            <p:spPr>
              <a:xfrm>
                <a:off x="6096000" y="1093954"/>
                <a:ext cx="5842975" cy="15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Perhaps a more famous variant of this method is known as </a:t>
                </a:r>
                <a:r>
                  <a:rPr lang="en-US" sz="2400" b="1" dirty="0"/>
                  <a:t>Gaussian Process Regression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𝑌𝑋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: linear regression coefficient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A91D47-6392-4FFF-83B0-DA2A7EDC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93954"/>
                <a:ext cx="5842975" cy="1574085"/>
              </a:xfrm>
              <a:prstGeom prst="rect">
                <a:avLst/>
              </a:prstGeom>
              <a:blipFill>
                <a:blip r:embed="rId3"/>
                <a:stretch>
                  <a:fillRect l="-1357" t="-3089" b="-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244F320-E808-4624-BD55-8A22A4CAB202}"/>
              </a:ext>
            </a:extLst>
          </p:cNvPr>
          <p:cNvGrpSpPr/>
          <p:nvPr/>
        </p:nvGrpSpPr>
        <p:grpSpPr>
          <a:xfrm>
            <a:off x="488595" y="1147296"/>
            <a:ext cx="5057553" cy="2488018"/>
            <a:chOff x="3460899" y="783716"/>
            <a:chExt cx="5057553" cy="24880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C101AC9-D285-4620-8FDB-330C74947F13}"/>
                </a:ext>
              </a:extLst>
            </p:cNvPr>
            <p:cNvSpPr/>
            <p:nvPr/>
          </p:nvSpPr>
          <p:spPr>
            <a:xfrm>
              <a:off x="3460899" y="783716"/>
              <a:ext cx="5057553" cy="24880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6BE8726-BA20-4F81-9AB5-DA7578F5FACD}"/>
                    </a:ext>
                  </a:extLst>
                </p:cNvPr>
                <p:cNvSpPr txBox="1"/>
                <p:nvPr/>
              </p:nvSpPr>
              <p:spPr>
                <a:xfrm>
                  <a:off x="3779944" y="829199"/>
                  <a:ext cx="4466994" cy="1001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Conditional expectation &amp; variance</a:t>
                  </a:r>
                  <a:endParaRPr lang="en-US" sz="2000" b="1" baseline="30000" dirty="0">
                    <a:solidFill>
                      <a:srgbClr val="C00000"/>
                    </a:solidFill>
                  </a:endParaRPr>
                </a:p>
                <a:p>
                  <a:endParaRPr lang="en-US" sz="600" b="1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𝒀𝒀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6BE8726-BA20-4F81-9AB5-DA7578F5F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44" y="829199"/>
                  <a:ext cx="4466994" cy="1001749"/>
                </a:xfrm>
                <a:prstGeom prst="rect">
                  <a:avLst/>
                </a:prstGeom>
                <a:blipFill>
                  <a:blip r:embed="rId4"/>
                  <a:stretch>
                    <a:fillRect l="-1364" t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DE5035-3392-4076-A384-D637277E3F54}"/>
                </a:ext>
              </a:extLst>
            </p:cNvPr>
            <p:cNvGrpSpPr/>
            <p:nvPr/>
          </p:nvGrpSpPr>
          <p:grpSpPr>
            <a:xfrm>
              <a:off x="3799019" y="2026777"/>
              <a:ext cx="3631729" cy="954518"/>
              <a:chOff x="2738158" y="4266252"/>
              <a:chExt cx="3631729" cy="954518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04266C0-1C98-4F40-BB9B-31E0BCCD6E8D}"/>
                  </a:ext>
                </a:extLst>
              </p:cNvPr>
              <p:cNvSpPr/>
              <p:nvPr/>
            </p:nvSpPr>
            <p:spPr>
              <a:xfrm>
                <a:off x="2738158" y="4296944"/>
                <a:ext cx="3619893" cy="923826"/>
              </a:xfrm>
              <a:prstGeom prst="roundRect">
                <a:avLst>
                  <a:gd name="adj" fmla="val 7255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3FEEDC4-9EB7-4E6C-8684-708BF8AE6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982" y="4266252"/>
                    <a:ext cx="3553905" cy="918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b="0" dirty="0"/>
                  </a:p>
                  <a:p>
                    <a:endParaRPr lang="en-US" sz="8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𝒀𝒀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𝒀𝑿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𝑿𝑿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𝑿𝒀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469903F-D560-4CA5-8F05-AFDEE75F3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982" y="4266252"/>
                    <a:ext cx="3553905" cy="918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285B5-DC60-440A-AD29-A15C142F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Wenqiang Gu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1936-E25C-4CBA-A601-B4F5F4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APS DPF21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C42F-C72D-4835-B47A-6621195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9112-1840-42A5-8E86-90BE042C0880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3EABF3-4020-40D7-B54C-6A451B688E94}"/>
              </a:ext>
            </a:extLst>
          </p:cNvPr>
          <p:cNvGrpSpPr/>
          <p:nvPr/>
        </p:nvGrpSpPr>
        <p:grpSpPr>
          <a:xfrm>
            <a:off x="5941149" y="3045880"/>
            <a:ext cx="5997827" cy="2801677"/>
            <a:chOff x="485506" y="1685459"/>
            <a:chExt cx="5997827" cy="28016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D13C12-A05E-40BC-BC53-B9CBB1CA6BEB}"/>
                </a:ext>
              </a:extLst>
            </p:cNvPr>
            <p:cNvSpPr/>
            <p:nvPr/>
          </p:nvSpPr>
          <p:spPr>
            <a:xfrm>
              <a:off x="2010199" y="1685460"/>
              <a:ext cx="2821258" cy="2453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20B19B-6369-452A-9883-8EEC80771F45}"/>
                </a:ext>
              </a:extLst>
            </p:cNvPr>
            <p:cNvSpPr/>
            <p:nvPr/>
          </p:nvSpPr>
          <p:spPr>
            <a:xfrm rot="19374374">
              <a:off x="1933793" y="2486991"/>
              <a:ext cx="2974069" cy="9422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E8CA01-D0F5-433F-A024-EA1DCE267A80}"/>
                </a:ext>
              </a:extLst>
            </p:cNvPr>
            <p:cNvCxnSpPr>
              <a:cxnSpLocks/>
            </p:cNvCxnSpPr>
            <p:nvPr/>
          </p:nvCxnSpPr>
          <p:spPr>
            <a:xfrm>
              <a:off x="4069224" y="1685459"/>
              <a:ext cx="0" cy="24532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EA3258-F98B-4D67-B07A-0D1B3F6EC488}"/>
                </a:ext>
              </a:extLst>
            </p:cNvPr>
            <p:cNvSpPr txBox="1"/>
            <p:nvPr/>
          </p:nvSpPr>
          <p:spPr>
            <a:xfrm>
              <a:off x="3892152" y="4117804"/>
              <a:ext cx="552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4378E2-E1CF-4D05-B387-1C51F4D91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0554" y="1972926"/>
              <a:ext cx="2108079" cy="135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C15006-862C-4D6A-AA9F-4571D1DEF376}"/>
                </a:ext>
              </a:extLst>
            </p:cNvPr>
            <p:cNvCxnSpPr>
              <a:cxnSpLocks/>
              <a:stCxn id="17" idx="7"/>
            </p:cNvCxnSpPr>
            <p:nvPr/>
          </p:nvCxnSpPr>
          <p:spPr>
            <a:xfrm flipV="1">
              <a:off x="4058633" y="2058208"/>
              <a:ext cx="772824" cy="1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3A6458-F157-4F18-ADEA-FAC6EE579A63}"/>
                </a:ext>
              </a:extLst>
            </p:cNvPr>
            <p:cNvCxnSpPr>
              <a:cxnSpLocks/>
            </p:cNvCxnSpPr>
            <p:nvPr/>
          </p:nvCxnSpPr>
          <p:spPr>
            <a:xfrm>
              <a:off x="1950554" y="3942222"/>
              <a:ext cx="46679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D31E99-1715-44EA-BC24-0ADB17F1D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48" y="2968826"/>
              <a:ext cx="808209" cy="967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836DE7-46BF-4C32-9947-0A597034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06" y="2991465"/>
              <a:ext cx="2935321" cy="3035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E5828F-1BF0-41CC-BE46-DC9F5B9AFAE8}"/>
                </a:ext>
              </a:extLst>
            </p:cNvPr>
            <p:cNvCxnSpPr>
              <a:cxnSpLocks/>
            </p:cNvCxnSpPr>
            <p:nvPr/>
          </p:nvCxnSpPr>
          <p:spPr>
            <a:xfrm>
              <a:off x="4087089" y="2490805"/>
              <a:ext cx="2396244" cy="1220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BE83C-5293-4C79-8559-D7DC25D10756}"/>
                  </a:ext>
                </a:extLst>
              </p:cNvPr>
              <p:cNvSpPr txBox="1"/>
              <p:nvPr/>
            </p:nvSpPr>
            <p:spPr>
              <a:xfrm>
                <a:off x="366008" y="4211002"/>
                <a:ext cx="5255995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In-situ model correction: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Avoid over-tuning and time-consuming of MC model tuning (flux, cross section, reinteraction, etc.)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BE83C-5293-4C79-8559-D7DC25D1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08" y="4211002"/>
                <a:ext cx="5255995" cy="1569660"/>
              </a:xfrm>
              <a:prstGeom prst="rect">
                <a:avLst/>
              </a:prstGeom>
              <a:blipFill>
                <a:blip r:embed="rId6"/>
                <a:stretch>
                  <a:fillRect l="-150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216E747-59AB-4965-8484-6FF0F9271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99883" y="3566999"/>
            <a:ext cx="2453269" cy="15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mal Curve Png - Explore: The Normal Distribution: UTHS Demo Course">
            <a:extLst>
              <a:ext uri="{FF2B5EF4-FFF2-40B4-BE49-F238E27FC236}">
                <a16:creationId xmlns:a16="http://schemas.microsoft.com/office/drawing/2014/main" id="{ECF9AD86-0DBC-4D77-8034-5601A0159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0"/>
          <a:stretch/>
        </p:blipFill>
        <p:spPr bwMode="auto">
          <a:xfrm rot="5400000">
            <a:off x="10701659" y="2947952"/>
            <a:ext cx="1077860" cy="18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27B4E4-359B-47E3-8975-8BFB4938EC01}"/>
                  </a:ext>
                </a:extLst>
              </p:cNvPr>
              <p:cNvSpPr txBox="1"/>
              <p:nvPr/>
            </p:nvSpPr>
            <p:spPr>
              <a:xfrm>
                <a:off x="8384633" y="4315568"/>
                <a:ext cx="55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27B4E4-359B-47E3-8975-8BFB4938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633" y="4315568"/>
                <a:ext cx="552893" cy="369332"/>
              </a:xfrm>
              <a:prstGeom prst="rect">
                <a:avLst/>
              </a:prstGeom>
              <a:blipFill>
                <a:blip r:embed="rId9"/>
                <a:stretch>
                  <a:fillRect l="-3297" r="-7692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575CA6E-43C0-4F1B-9806-CE5CAB32247B}"/>
              </a:ext>
            </a:extLst>
          </p:cNvPr>
          <p:cNvSpPr/>
          <p:nvPr/>
        </p:nvSpPr>
        <p:spPr>
          <a:xfrm flipV="1">
            <a:off x="8790408" y="4314850"/>
            <a:ext cx="107577" cy="94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D148C-6B44-4516-8B99-5CCB4703E065}"/>
              </a:ext>
            </a:extLst>
          </p:cNvPr>
          <p:cNvSpPr txBox="1"/>
          <p:nvPr/>
        </p:nvSpPr>
        <p:spPr>
          <a:xfrm>
            <a:off x="5546096" y="5171357"/>
            <a:ext cx="1860154" cy="34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6C6C"/>
                </a:solidFill>
              </a:rPr>
              <a:t>Before Constraint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4D7A4-B0F0-42FA-9462-A71CF50A097B}"/>
              </a:ext>
            </a:extLst>
          </p:cNvPr>
          <p:cNvSpPr txBox="1"/>
          <p:nvPr/>
        </p:nvSpPr>
        <p:spPr>
          <a:xfrm>
            <a:off x="10316264" y="4314850"/>
            <a:ext cx="1558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4472C4"/>
                </a:solidFill>
              </a:rPr>
              <a:t>After Constraint</a:t>
            </a:r>
          </a:p>
        </p:txBody>
      </p:sp>
    </p:spTree>
    <p:extLst>
      <p:ext uri="{BB962C8B-B14F-4D97-AF65-F5344CB8AC3E}">
        <p14:creationId xmlns:p14="http://schemas.microsoft.com/office/powerpoint/2010/main" val="23084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34DFABE-ACA0-470D-9B1C-EFD2A0654FF9}" vid="{70929F5F-A18A-46DF-B686-E17F98BA3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microboone-16to9</Template>
  <TotalTime>636</TotalTime>
  <Words>1541</Words>
  <Application>Microsoft Office PowerPoint</Application>
  <PresentationFormat>Widescreen</PresentationFormat>
  <Paragraphs>292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CMU Sans Serif</vt:lpstr>
      <vt:lpstr>Courier New</vt:lpstr>
      <vt:lpstr>Gill Sans MT</vt:lpstr>
      <vt:lpstr>Times New Roman</vt:lpstr>
      <vt:lpstr>Walbaum Heading</vt:lpstr>
      <vt:lpstr>Wingdings</vt:lpstr>
      <vt:lpstr>Office Theme</vt:lpstr>
      <vt:lpstr>Measurement of Energy-dependent Inclusive Muon Neutrino Charged-Current Cross Section at MicroBooNE</vt:lpstr>
      <vt:lpstr>MicroBooNE Overview</vt:lpstr>
      <vt:lpstr>Measurements of Inclusive ν_μCC Cross Section</vt:lpstr>
      <vt:lpstr>Selection of Inclusive Charged-Current ν_μ Interactions</vt:lpstr>
      <vt:lpstr>Towards σ(E) with Unfolding</vt:lpstr>
      <vt:lpstr>Energy Model Validation: E_ν^true to E_ν^rec</vt:lpstr>
      <vt:lpstr>Energy Model Validation: E_ν^true to E_ν^rec</vt:lpstr>
      <vt:lpstr>Energy Model Validation: E_ν^true to E_ν^rec</vt:lpstr>
      <vt:lpstr>Conditional expectation &amp; variance</vt:lpstr>
      <vt:lpstr>Validation of Hadronic Energy Reconstruction</vt:lpstr>
      <vt:lpstr>Validation of Hadronic Energy Reconstruction</vt:lpstr>
      <vt:lpstr>Cross Section Extraction</vt:lpstr>
      <vt:lpstr>Procedure Validation with Simulated Data</vt:lpstr>
      <vt:lpstr>To measure the cross section</vt:lpstr>
      <vt:lpstr>Summary</vt:lpstr>
      <vt:lpstr>Backup Slides</vt:lpstr>
      <vt:lpstr>Muon Kinematics: Reconstructed Polar Angle between of Muon and Neutrino Beam (cosθ_μ^rec)</vt:lpstr>
      <vt:lpstr>Model Comparison in High Dimension</vt:lpstr>
      <vt:lpstr>Validation with Simulated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Gu, Wenqiang</dc:creator>
  <cp:lastModifiedBy>Gu, Wenqiang</cp:lastModifiedBy>
  <cp:revision>1</cp:revision>
  <dcterms:created xsi:type="dcterms:W3CDTF">2021-07-06T02:52:59Z</dcterms:created>
  <dcterms:modified xsi:type="dcterms:W3CDTF">2021-07-09T20:24:35Z</dcterms:modified>
</cp:coreProperties>
</file>