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442085" y="12376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编译原理期末作业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442085" y="1853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卢冠泽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442085" y="2416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</a:t>
            </a:r>
            <a:r>
              <a:rPr lang="en-US" altLang="zh-CN"/>
              <a:t>: </a:t>
            </a:r>
            <a:r>
              <a:rPr lang="en-US"/>
              <a:t>pandaC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10-27 at 21.44.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393700"/>
            <a:ext cx="5740400" cy="5791200"/>
          </a:xfrm>
          <a:prstGeom prst="rect">
            <a:avLst/>
          </a:prstGeom>
        </p:spPr>
      </p:pic>
      <p:pic>
        <p:nvPicPr>
          <p:cNvPr id="3" name="Picture 2" descr="Screenshot 2024-10-27 at 22.05.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095" y="393700"/>
            <a:ext cx="386715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10-27 at 22.08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288290"/>
            <a:ext cx="11377930" cy="31400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125220" y="4142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支持</a:t>
            </a:r>
            <a:r>
              <a:rPr lang="en-US" altLang="zh-CN"/>
              <a:t>if constexpr</a:t>
            </a:r>
            <a:r>
              <a:rPr lang="zh-CN" altLang="en-US"/>
              <a:t>表达式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10-27 at 22.08.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0"/>
            <a:ext cx="3561715" cy="6858000"/>
          </a:xfrm>
          <a:prstGeom prst="rect">
            <a:avLst/>
          </a:prstGeom>
        </p:spPr>
      </p:pic>
      <p:pic>
        <p:nvPicPr>
          <p:cNvPr id="3" name="Picture 2" descr="Screenshot 2024-10-27 at 22.12.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965" y="0"/>
            <a:ext cx="4366260" cy="68580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948420" y="1748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没支持</a:t>
            </a:r>
            <a:r>
              <a:rPr lang="en-US" altLang="zh-CN"/>
              <a:t>const, </a:t>
            </a:r>
            <a:r>
              <a:rPr lang="zh-CN" altLang="en-US"/>
              <a:t>直接使用字面</a:t>
            </a:r>
            <a:r>
              <a:rPr lang="zh-CN" altLang="en-US"/>
              <a:t>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10-27 at 22.13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420485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87310" y="20459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只编译命中的</a:t>
            </a:r>
            <a:r>
              <a:rPr lang="zh-CN" altLang="en-US"/>
              <a:t>分支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10-27 at 22.16.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" y="1009650"/>
            <a:ext cx="4889500" cy="4838700"/>
          </a:xfrm>
          <a:prstGeom prst="rect">
            <a:avLst/>
          </a:prstGeom>
        </p:spPr>
      </p:pic>
      <p:pic>
        <p:nvPicPr>
          <p:cNvPr id="3" name="Picture 2" descr="Screenshot 2024-10-27 at 22.16.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1009650"/>
            <a:ext cx="3505200" cy="1625600"/>
          </a:xfrm>
          <a:prstGeom prst="rect">
            <a:avLst/>
          </a:prstGeom>
        </p:spPr>
      </p:pic>
      <p:sp>
        <p:nvSpPr>
          <p:cNvPr id="4" name="Text Box 3"/>
          <p:cNvSpPr txBox="1"/>
          <p:nvPr>
            <p:custDataLst>
              <p:tags r:id="rId3"/>
            </p:custDataLst>
          </p:nvPr>
        </p:nvSpPr>
        <p:spPr>
          <a:xfrm>
            <a:off x="7317740" y="3244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只编译命中的</a:t>
            </a:r>
            <a:r>
              <a:rPr lang="zh-CN" altLang="en-US"/>
              <a:t>分支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2024-10-27 at 22.17.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9680" y="1167765"/>
            <a:ext cx="3594100" cy="1828800"/>
          </a:xfrm>
          <a:prstGeom prst="rect">
            <a:avLst/>
          </a:prstGeom>
        </p:spPr>
      </p:pic>
      <p:pic>
        <p:nvPicPr>
          <p:cNvPr id="6" name="Picture 5" descr="Screenshot 2024-10-27 at 22.35.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95" y="1167765"/>
            <a:ext cx="2476500" cy="3886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Spreadsheets</Application>
  <PresentationFormat>宽屏</PresentationFormat>
  <Paragraphs>14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Sakura</cp:lastModifiedBy>
  <cp:revision>9</cp:revision>
  <dcterms:created xsi:type="dcterms:W3CDTF">2024-10-27T14:36:03Z</dcterms:created>
  <dcterms:modified xsi:type="dcterms:W3CDTF">2024-10-27T14:36:03Z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1033-6.5.2.8766</vt:lpwstr>
  </property>
  <property fmtid="{D5CDD505-2E9C-101B-9397-08002B2CF9AE}" pid="3" name="ICV">
    <vt:lpwstr>4D9FA49F4E9301B7DB421E67C85920C0_41</vt:lpwstr>
  </property>
</Properties>
</file>