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lab2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Wen Qiu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lab2</dc:title>
  <dc:creator>Wen Qiu</dc:creator>
  <cp:keywords/>
  <dcterms:created xsi:type="dcterms:W3CDTF">2024-12-28T10:03:27Z</dcterms:created>
  <dcterms:modified xsi:type="dcterms:W3CDTF">2024-12-28T10:03:27Z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