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4690"/>
  </p:normalViewPr>
  <p:slideViewPr>
    <p:cSldViewPr snapToGrid="0" snapToObjects="1">
      <p:cViewPr>
        <p:scale>
          <a:sx n="56" d="100"/>
          <a:sy n="56" d="100"/>
        </p:scale>
        <p:origin x="1528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D9602-C01B-9942-8E11-E9D4610007FC}" type="datetimeFigureOut">
              <a:rPr lang="en-US" smtClean="0"/>
              <a:t>4/14/16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6387-95B6-EA4A-A6EA-D10F4F1F5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11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D9602-C01B-9942-8E11-E9D4610007FC}" type="datetimeFigureOut">
              <a:rPr lang="en-US" smtClean="0"/>
              <a:t>4/14/16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6387-95B6-EA4A-A6EA-D10F4F1F5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147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D9602-C01B-9942-8E11-E9D4610007FC}" type="datetimeFigureOut">
              <a:rPr lang="en-US" smtClean="0"/>
              <a:t>4/14/16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6387-95B6-EA4A-A6EA-D10F4F1F5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6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D9602-C01B-9942-8E11-E9D4610007FC}" type="datetimeFigureOut">
              <a:rPr lang="en-US" smtClean="0"/>
              <a:t>4/14/16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6387-95B6-EA4A-A6EA-D10F4F1F5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73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D9602-C01B-9942-8E11-E9D4610007FC}" type="datetimeFigureOut">
              <a:rPr lang="en-US" smtClean="0"/>
              <a:t>4/14/16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6387-95B6-EA4A-A6EA-D10F4F1F5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40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D9602-C01B-9942-8E11-E9D4610007FC}" type="datetimeFigureOut">
              <a:rPr lang="en-US" smtClean="0"/>
              <a:t>4/14/16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6387-95B6-EA4A-A6EA-D10F4F1F5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44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D9602-C01B-9942-8E11-E9D4610007FC}" type="datetimeFigureOut">
              <a:rPr lang="en-US" smtClean="0"/>
              <a:t>4/14/16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6387-95B6-EA4A-A6EA-D10F4F1F5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94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D9602-C01B-9942-8E11-E9D4610007FC}" type="datetimeFigureOut">
              <a:rPr lang="en-US" smtClean="0"/>
              <a:t>4/14/16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6387-95B6-EA4A-A6EA-D10F4F1F5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1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D9602-C01B-9942-8E11-E9D4610007FC}" type="datetimeFigureOut">
              <a:rPr lang="en-US" smtClean="0"/>
              <a:t>4/14/16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6387-95B6-EA4A-A6EA-D10F4F1F5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05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D9602-C01B-9942-8E11-E9D4610007FC}" type="datetimeFigureOut">
              <a:rPr lang="en-US" smtClean="0"/>
              <a:t>4/14/16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6387-95B6-EA4A-A6EA-D10F4F1F5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98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D9602-C01B-9942-8E11-E9D4610007FC}" type="datetimeFigureOut">
              <a:rPr lang="en-US" smtClean="0"/>
              <a:t>4/14/16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6387-95B6-EA4A-A6EA-D10F4F1F5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67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D9602-C01B-9942-8E11-E9D4610007FC}" type="datetimeFigureOut">
              <a:rPr lang="en-US" smtClean="0"/>
              <a:t>4/14/16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76387-95B6-EA4A-A6EA-D10F4F1F5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34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20456" y="1400537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20456" y="1720706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20456" y="2040875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20455" y="2361533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20455" y="2681702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20455" y="3001871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620455" y="3322040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20454" y="3642698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944547" y="1400537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944547" y="1720706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944547" y="2040875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944546" y="2361533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944546" y="2681702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944546" y="3001871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944546" y="3322040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944545" y="3642698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268638" y="1400537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268638" y="1720706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268638" y="2040875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268637" y="2361533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268637" y="2681702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268637" y="3001871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268637" y="3322040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268636" y="3642698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592729" y="1400537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592729" y="1720706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592729" y="2040875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592728" y="2361533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592728" y="2681702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592728" y="3001871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592728" y="3322040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592727" y="3642698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916819" y="1400537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916819" y="1720706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2916819" y="2040875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2916818" y="2361533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2916818" y="2681702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916818" y="3001871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2916818" y="3322040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2916817" y="3642698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3240910" y="1400537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3240910" y="1720706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3240910" y="2040875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240909" y="2361533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3240909" y="2681702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3240909" y="3001871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3240909" y="3322040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3240908" y="3642698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3565001" y="1400537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3565001" y="1720706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3565001" y="2040875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3565000" y="2361533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3565000" y="2681702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3565000" y="3001871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565000" y="3322040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3564999" y="3642698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3889092" y="1400537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3889092" y="1720706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3889092" y="2040875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3889091" y="2361533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3889091" y="2681702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3889091" y="3001871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3889091" y="3322040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3889090" y="3642698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213182" y="1400537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4213182" y="1720706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4213182" y="2040875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4213181" y="2361533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4213181" y="2681702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4213181" y="3001871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4213181" y="3322040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4213180" y="3642698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4537273" y="1400537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4537273" y="1720706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4537273" y="2040875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4537272" y="2361533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4537272" y="2681702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4537272" y="3001871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4537272" y="3322040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4537271" y="3642698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4861364" y="1400537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4861364" y="1720706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4861364" y="2040875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4861363" y="2361533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4861363" y="2681702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4861363" y="3001871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4861363" y="3322040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4861362" y="3642698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5185455" y="1400537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5185455" y="1720706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5185455" y="2040875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5185454" y="2361533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5185454" y="2681702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5185454" y="3001871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5185454" y="3322040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5185453" y="3642698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5509545" y="1400537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5509545" y="1720706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5509545" y="2040875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5509544" y="2361533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5509544" y="2681702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5509544" y="3001871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5509544" y="3322040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5509543" y="3642698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5833636" y="1400537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5833636" y="1720706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5833636" y="2040875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5833635" y="2361533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5833635" y="2681702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5833635" y="3001871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5833635" y="3322040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5833634" y="3642698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6157727" y="1400537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6157727" y="1720706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6157727" y="2040875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6157726" y="2361533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6157726" y="2681702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6157726" y="3001871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6157726" y="3322040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6157725" y="3642698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6481818" y="1400537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6481818" y="1720706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6481818" y="2040875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6481817" y="2361533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6481817" y="2681702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6481817" y="3001871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>
            <a:off x="6481817" y="3322040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6481816" y="3642698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 flipH="1">
            <a:off x="1620453" y="1400537"/>
            <a:ext cx="1296363" cy="1280676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 flipH="1">
            <a:off x="1620453" y="2681213"/>
            <a:ext cx="1296363" cy="1280676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 flipH="1">
            <a:off x="2916816" y="2682154"/>
            <a:ext cx="1296363" cy="1280676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 flipH="1">
            <a:off x="4213180" y="1400537"/>
            <a:ext cx="1296363" cy="1280676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 flipH="1">
            <a:off x="4213179" y="2680646"/>
            <a:ext cx="1296363" cy="1280676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 flipH="1">
            <a:off x="5509544" y="1401026"/>
            <a:ext cx="1296363" cy="1280676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 flipH="1">
            <a:off x="5509542" y="2681702"/>
            <a:ext cx="1296363" cy="1280676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 flipH="1">
            <a:off x="2916815" y="1400989"/>
            <a:ext cx="1296363" cy="1280676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063282" y="1740032"/>
            <a:ext cx="3642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A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1712758" y="1487837"/>
            <a:ext cx="162046" cy="16273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2673749" y="1485919"/>
            <a:ext cx="162046" cy="16273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2673749" y="2437584"/>
            <a:ext cx="162046" cy="16273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1714079" y="2431027"/>
            <a:ext cx="162046" cy="16273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76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20456" y="1400537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20456" y="1720706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20456" y="2040875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20455" y="2361533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20455" y="2681702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20455" y="3001871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620455" y="3322040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20454" y="3642698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944547" y="1400537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944547" y="1720706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944547" y="2040875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944546" y="2361533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944546" y="2681702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944546" y="3001871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944546" y="3322040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944545" y="3642698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268638" y="1400537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268638" y="1720706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268638" y="2040875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268637" y="2361533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268637" y="2681702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268637" y="3001871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268637" y="3322040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268636" y="3642698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592729" y="1400537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592729" y="1720706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592729" y="2040875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592728" y="2361533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592728" y="2681702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592728" y="3001871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592728" y="3322040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592727" y="3642698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916819" y="1400537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916819" y="1720706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2916819" y="2040875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2916818" y="2361533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2916818" y="2681702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916818" y="3001871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2916818" y="3322040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2916817" y="3642698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3240910" y="1400537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3240910" y="1720706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3240910" y="2040875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240909" y="2361533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3240909" y="2681702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3240909" y="3001871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3240909" y="3322040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3240908" y="3642698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3565001" y="1400537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3565001" y="1720706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3565001" y="2040875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3565000" y="2361533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3565000" y="2681702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3565000" y="3001871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565000" y="3322040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3564999" y="3642698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3889092" y="1400537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3889092" y="1720706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3889092" y="2040875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3889091" y="2361533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3889091" y="2681702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3889091" y="3001871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3889091" y="3322040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3889090" y="3642698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213182" y="1400537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4213182" y="1720706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4213182" y="2040875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4213181" y="2361533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4213181" y="2681702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4213181" y="3001871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4213181" y="3322040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4213180" y="3642698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4537273" y="1400537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4537273" y="1720706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4537273" y="2040875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4537272" y="2361533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4537272" y="2681702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4537272" y="3001871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4537272" y="3322040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4537271" y="3642698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4861364" y="1400537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4861364" y="1720706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4861364" y="2040875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4861363" y="2361533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4861363" y="2681702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4861363" y="3001871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4861363" y="3322040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4861362" y="3642698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5185455" y="1400537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5185455" y="1720706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5185455" y="2040875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5185454" y="2361533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5185454" y="2681702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5185454" y="3001871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5185454" y="3322040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5185453" y="3642698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5509545" y="1400537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5509545" y="1720706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5509545" y="2040875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5509544" y="2361533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5509544" y="2681702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5509544" y="3001871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5509544" y="3322040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5509543" y="3642698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5833636" y="1400537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5833636" y="1720706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5833636" y="2040875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5833635" y="2361533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5833635" y="2681702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5833635" y="3001871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5833635" y="3322040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5833634" y="3642698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6157727" y="1400537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6157727" y="1720706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6157727" y="2040875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6157726" y="2361533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6157726" y="2681702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6157726" y="3001871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6157726" y="3322040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6157725" y="3642698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6481818" y="1400537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6481818" y="1720706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6481818" y="2040875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6481817" y="2361533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6481817" y="2681702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6481817" y="3001871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>
            <a:off x="6481817" y="3322040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6481816" y="3642698"/>
            <a:ext cx="324091" cy="324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 flipH="1">
            <a:off x="2916816" y="2682154"/>
            <a:ext cx="1296363" cy="1280676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 flipH="1">
            <a:off x="4213180" y="1400537"/>
            <a:ext cx="1296363" cy="1280676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 flipH="1">
            <a:off x="4213179" y="2680646"/>
            <a:ext cx="1296363" cy="1280676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1981254" y="1793616"/>
            <a:ext cx="1055830" cy="105013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5747486" y="2492375"/>
            <a:ext cx="705613" cy="70274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 flipH="1">
            <a:off x="1620453" y="1400537"/>
            <a:ext cx="1296363" cy="1280676"/>
          </a:xfrm>
          <a:prstGeom prst="rect">
            <a:avLst/>
          </a:prstGeom>
          <a:solidFill>
            <a:srgbClr val="00B0F0">
              <a:alpha val="50000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 flipH="1">
            <a:off x="1620453" y="2681213"/>
            <a:ext cx="1296363" cy="1280676"/>
          </a:xfrm>
          <a:prstGeom prst="rect">
            <a:avLst/>
          </a:prstGeom>
          <a:solidFill>
            <a:srgbClr val="00B0F0">
              <a:alpha val="50000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 flipH="1">
            <a:off x="5509542" y="2681702"/>
            <a:ext cx="1296363" cy="1280676"/>
          </a:xfrm>
          <a:prstGeom prst="rect">
            <a:avLst/>
          </a:prstGeom>
          <a:solidFill>
            <a:srgbClr val="00B0F0">
              <a:alpha val="50000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 flipH="1">
            <a:off x="5509544" y="1401026"/>
            <a:ext cx="1296363" cy="1280676"/>
          </a:xfrm>
          <a:prstGeom prst="rect">
            <a:avLst/>
          </a:prstGeom>
          <a:solidFill>
            <a:srgbClr val="00B0F0">
              <a:alpha val="50000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 flipH="1">
            <a:off x="2916815" y="1400989"/>
            <a:ext cx="1296363" cy="1280676"/>
          </a:xfrm>
          <a:prstGeom prst="rect">
            <a:avLst/>
          </a:prstGeom>
          <a:solidFill>
            <a:srgbClr val="00B0F0">
              <a:alpha val="50000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74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/>
          <p:cNvSpPr/>
          <p:nvPr/>
        </p:nvSpPr>
        <p:spPr>
          <a:xfrm>
            <a:off x="7320092" y="2213512"/>
            <a:ext cx="1981200" cy="1981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958861" y="956603"/>
            <a:ext cx="112542" cy="49799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946904" y="2574384"/>
            <a:ext cx="133643" cy="1702191"/>
          </a:xfrm>
          <a:prstGeom prst="rect">
            <a:avLst/>
          </a:prstGeom>
          <a:solidFill>
            <a:srgbClr val="00B0F0">
              <a:alpha val="24000"/>
            </a:srgb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5080547" y="1066800"/>
            <a:ext cx="4589926" cy="1507584"/>
          </a:xfrm>
          <a:prstGeom prst="line">
            <a:avLst/>
          </a:prstGeom>
          <a:ln w="22225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092504" y="4276575"/>
            <a:ext cx="4577969" cy="1542334"/>
          </a:xfrm>
          <a:prstGeom prst="line">
            <a:avLst/>
          </a:prstGeom>
          <a:ln w="22225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3338945" y="2588240"/>
            <a:ext cx="1606061" cy="515178"/>
          </a:xfrm>
          <a:prstGeom prst="line">
            <a:avLst/>
          </a:prstGeom>
          <a:ln w="22225">
            <a:solidFill>
              <a:schemeClr val="bg2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338945" y="3514793"/>
            <a:ext cx="1605505" cy="689945"/>
          </a:xfrm>
          <a:prstGeom prst="line">
            <a:avLst/>
          </a:prstGeom>
          <a:ln w="22225">
            <a:solidFill>
              <a:schemeClr val="bg2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264674" y="2154268"/>
            <a:ext cx="2092037" cy="2122307"/>
          </a:xfrm>
          <a:prstGeom prst="rect">
            <a:avLst/>
          </a:prstGeom>
          <a:solidFill>
            <a:srgbClr val="00B0F0">
              <a:alpha val="28000"/>
            </a:srgbClr>
          </a:solidFill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119745" y="3089563"/>
            <a:ext cx="1219200" cy="41137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Camera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906982" y="3442956"/>
            <a:ext cx="1759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</a:t>
            </a:r>
            <a:r>
              <a:rPr lang="en-US" smtClean="0"/>
              <a:t>iew </a:t>
            </a:r>
            <a:r>
              <a:rPr lang="en-US" dirty="0" smtClean="0"/>
              <a:t>box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541764" y="4306892"/>
            <a:ext cx="1759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Bounding box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7246247" y="1911924"/>
            <a:ext cx="4573" cy="3038833"/>
          </a:xfrm>
          <a:prstGeom prst="line">
            <a:avLst/>
          </a:prstGeom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9342857" y="1186689"/>
            <a:ext cx="13854" cy="4493675"/>
          </a:xfrm>
          <a:prstGeom prst="line">
            <a:avLst/>
          </a:prstGeom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475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rapezoid 49"/>
          <p:cNvSpPr/>
          <p:nvPr/>
        </p:nvSpPr>
        <p:spPr>
          <a:xfrm rot="16200000">
            <a:off x="4995900" y="1163403"/>
            <a:ext cx="4752108" cy="4558900"/>
          </a:xfrm>
          <a:prstGeom prst="trapezoid">
            <a:avLst>
              <a:gd name="adj" fmla="val 32653"/>
            </a:avLst>
          </a:prstGeom>
          <a:solidFill>
            <a:srgbClr val="FF0000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320092" y="2213512"/>
            <a:ext cx="1981200" cy="1981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958861" y="956603"/>
            <a:ext cx="112542" cy="49799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946904" y="2574384"/>
            <a:ext cx="133643" cy="1702191"/>
          </a:xfrm>
          <a:prstGeom prst="rect">
            <a:avLst/>
          </a:prstGeom>
          <a:solidFill>
            <a:srgbClr val="00B0F0">
              <a:alpha val="24000"/>
            </a:srgb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5092504" y="1043774"/>
            <a:ext cx="4558900" cy="1502901"/>
          </a:xfrm>
          <a:prstGeom prst="line">
            <a:avLst/>
          </a:prstGeom>
          <a:ln w="22225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080547" y="4345845"/>
            <a:ext cx="4589926" cy="1503379"/>
          </a:xfrm>
          <a:prstGeom prst="line">
            <a:avLst/>
          </a:prstGeom>
          <a:ln w="22225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3338945" y="2588240"/>
            <a:ext cx="1606061" cy="515178"/>
          </a:xfrm>
          <a:prstGeom prst="line">
            <a:avLst/>
          </a:prstGeom>
          <a:ln w="22225">
            <a:solidFill>
              <a:schemeClr val="bg2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338945" y="3514793"/>
            <a:ext cx="1605505" cy="689945"/>
          </a:xfrm>
          <a:prstGeom prst="line">
            <a:avLst/>
          </a:prstGeom>
          <a:ln w="22225">
            <a:solidFill>
              <a:schemeClr val="bg2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264674" y="2154268"/>
            <a:ext cx="2092037" cy="2122307"/>
          </a:xfrm>
          <a:prstGeom prst="rect">
            <a:avLst/>
          </a:prstGeom>
          <a:solidFill>
            <a:srgbClr val="00B0F0">
              <a:alpha val="28000"/>
            </a:srgbClr>
          </a:solidFill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119745" y="3089563"/>
            <a:ext cx="1219200" cy="41137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Camera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906982" y="3442956"/>
            <a:ext cx="1759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</a:t>
            </a:r>
            <a:r>
              <a:rPr lang="en-US" smtClean="0"/>
              <a:t>iew </a:t>
            </a:r>
            <a:r>
              <a:rPr lang="en-US" dirty="0" smtClean="0"/>
              <a:t>box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541764" y="4306892"/>
            <a:ext cx="1759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Bounding box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7246247" y="1911924"/>
            <a:ext cx="4573" cy="3038833"/>
          </a:xfrm>
          <a:prstGeom prst="line">
            <a:avLst/>
          </a:prstGeom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9342857" y="1186689"/>
            <a:ext cx="13854" cy="4493675"/>
          </a:xfrm>
          <a:prstGeom prst="line">
            <a:avLst/>
          </a:prstGeom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5085258" y="4382982"/>
            <a:ext cx="0" cy="154233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071403" y="5925315"/>
            <a:ext cx="1731819" cy="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168816" y="4528695"/>
            <a:ext cx="630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y</a:t>
            </a:r>
            <a:endParaRPr lang="en-US" i="1" dirty="0"/>
          </a:p>
        </p:txBody>
      </p:sp>
      <p:sp>
        <p:nvSpPr>
          <p:cNvPr id="60" name="TextBox 59"/>
          <p:cNvSpPr txBox="1"/>
          <p:nvPr/>
        </p:nvSpPr>
        <p:spPr>
          <a:xfrm>
            <a:off x="6247974" y="5527795"/>
            <a:ext cx="630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z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19433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13</Words>
  <Application>Microsoft Macintosh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Wenqi Wu</dc:creator>
  <cp:lastModifiedBy>Wenqi Wu</cp:lastModifiedBy>
  <cp:revision>6</cp:revision>
  <dcterms:created xsi:type="dcterms:W3CDTF">2016-04-13T05:12:27Z</dcterms:created>
  <dcterms:modified xsi:type="dcterms:W3CDTF">2016-04-14T03:31:33Z</dcterms:modified>
</cp:coreProperties>
</file>