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2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616AE-09CF-A0B9-E73C-E3006AA55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066E14-FC1F-FB85-8313-AC96C654A8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2D6EC-C02E-5EB8-97A4-E5B09A5F6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0F3A0-3522-A986-B395-55953D042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6CD4E7-D0CC-BC6F-ADB3-F70919D53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883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D5692-421B-4231-CFB3-822A7DFA2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3CD5B-96CB-32E9-BB3F-6CC27A6E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92DF78-B474-F74C-9D0E-DCDCE66D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929D8D-99C3-28B0-0558-58E22473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4B5E21-593F-02EA-145C-1014AD4F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76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B79822-D2D7-41F9-FA6D-C60CEE5A22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3FAC8A-FE2F-5D69-52D6-2B14ECA90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4CAF5E-FCD0-2BCF-8F8B-8CB81A6E6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2D030E-2E55-6CEC-4003-584BEC06D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13E3C3-437D-DA67-60F4-D0B28A20A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07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8D005-748D-B400-759A-41C895B16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70559-A119-6B0A-297F-A6C5B58AD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AAE61D-06EE-E114-F19C-FAF9E7D91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ADF4D-6307-46D6-CDDB-7775FAB69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3FEA4D-72AC-647B-580C-60C28569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996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AC048-FA0E-5283-08DB-7015B3A1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062E3D-FB76-E380-CC00-B1CCFEAC6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909C3-9411-E85C-31AE-2AC2B88D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460F2F-67F2-0DA9-DC39-6321400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B745CE-D5C9-FEAD-6383-5E152709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56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C5B3E-A717-DA26-C69D-023F301F2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48D6E-7575-69B5-227F-5E5609D3E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A02D8A-3B84-8EFA-575C-2ACF32589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B948F-3363-A84E-1EC9-28B6DCCD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9BDE12-BFB9-E5D1-4BCB-5043C1244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7F0C5-8372-719A-C9C6-6436B5403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282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107B6-6B4F-A4FB-0873-AEC2ECEA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6BA6DE-82A7-CFFA-7934-D7CAE971F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A5719B-DA39-3F25-2798-1B6A7706F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C56A04-3E98-D090-5F24-B3262E93A1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D7F1FDB-7A1F-ECBA-45DD-485038F46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976A83-B553-724E-9ADA-60E055260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75FC7B-CC31-DAB3-5957-BCA4C0387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CD2AEDB-BFBD-971B-73AF-4A91EDEE1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955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281CF7-046E-EF96-B7B2-DCC863F14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AD2F145-C7FA-24B1-1BD9-C6EFC608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E9B026-1CA9-DDEA-70BC-A36118022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049CD1-95E3-89A5-3CBC-D5B4ED3A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58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9770E5-E8DF-226B-9755-330ABB1AE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0B8A6A-FB50-91E3-4ED1-188625DF2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BF643A-F447-5437-AF1C-C291B5C4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2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A817D-B984-C3AB-866F-4EA5054D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3B414E-9A1F-FE90-992D-C47B3373E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565376-E2F4-BB80-DA5D-3C6D78D0A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A55EBA-EC86-F227-2169-5934339B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68AAEB-3700-6B4F-ED30-38765BC1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396A29-0CD0-7EF4-791F-58677B8F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38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09EC7-BD63-6CAB-E354-B62174CC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1C41D73-6EC5-5A4C-B51B-CEAC9D1A3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2E3785-80DA-D71F-5D28-138D6CAF6E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B03EB0-CEDA-48E5-5779-23646F9D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7CC7E9-3A33-A9F2-338F-D412E2A3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214C71-2583-A97B-DFA2-5C70ADBF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61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9B1DE0C-AEBF-E2A9-1AA4-EEB895CA9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114DFF-5466-2DDD-2F02-E4B4576DB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B130ED-BDD7-EFCE-1497-256B69087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3600E-6B32-4A4C-BF87-C989F30E8872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C1A09-0529-DD97-5E88-428EE866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EE833B-A70D-2AFF-4C56-A8E80EF15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728D3-D60B-452A-9AD0-0ED86F1D3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311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929123-D4C6-6EA2-87CA-798A6DD91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信息系统导论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68CA7A-461E-06CC-1A9D-BA4B8B893F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059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42E46-7899-DC6D-3475-6D47F3504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将相关内容拖动到相关分类中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CD31F21-5C8E-1A5A-01AB-9F28B351F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629927"/>
              </p:ext>
            </p:extLst>
          </p:nvPr>
        </p:nvGraphicFramePr>
        <p:xfrm>
          <a:off x="1195754" y="3541884"/>
          <a:ext cx="1015804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4049">
                  <a:extLst>
                    <a:ext uri="{9D8B030D-6E8A-4147-A177-3AD203B41FA5}">
                      <a16:colId xmlns:a16="http://schemas.microsoft.com/office/drawing/2014/main" val="439921399"/>
                    </a:ext>
                  </a:extLst>
                </a:gridCol>
                <a:gridCol w="7653997">
                  <a:extLst>
                    <a:ext uri="{9D8B030D-6E8A-4147-A177-3AD203B41FA5}">
                      <a16:colId xmlns:a16="http://schemas.microsoft.com/office/drawing/2014/main" val="3802180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系统组成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系统“零件”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727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硬件类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28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软件类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731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数据类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297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用户类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748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网络类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15330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8291BE5-1328-1CCB-AF57-4283C1649ADB}"/>
              </a:ext>
            </a:extLst>
          </p:cNvPr>
          <p:cNvSpPr txBox="1"/>
          <p:nvPr/>
        </p:nvSpPr>
        <p:spPr>
          <a:xfrm>
            <a:off x="1403252" y="1533269"/>
            <a:ext cx="791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手机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04FCBE-B8F4-9C4B-B3E4-AF52067CBD4F}"/>
              </a:ext>
            </a:extLst>
          </p:cNvPr>
          <p:cNvSpPr txBox="1"/>
          <p:nvPr/>
        </p:nvSpPr>
        <p:spPr>
          <a:xfrm>
            <a:off x="1403252" y="2062288"/>
            <a:ext cx="10990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61892B0-D636-13FA-BBC6-9F44C8D64A96}"/>
              </a:ext>
            </a:extLst>
          </p:cNvPr>
          <p:cNvSpPr txBox="1"/>
          <p:nvPr/>
        </p:nvSpPr>
        <p:spPr>
          <a:xfrm>
            <a:off x="1346101" y="2641265"/>
            <a:ext cx="1213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考勤机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FB272D3-FE96-44AB-77B7-791628153AF0}"/>
              </a:ext>
            </a:extLst>
          </p:cNvPr>
          <p:cNvSpPr txBox="1"/>
          <p:nvPr/>
        </p:nvSpPr>
        <p:spPr>
          <a:xfrm>
            <a:off x="2317652" y="1531001"/>
            <a:ext cx="138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GPS </a:t>
            </a:r>
            <a:r>
              <a:rPr lang="zh-CN" altLang="en-US" dirty="0"/>
              <a:t>设备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30C314A-AE55-249E-CE49-35B3FC124E57}"/>
              </a:ext>
            </a:extLst>
          </p:cNvPr>
          <p:cNvSpPr txBox="1"/>
          <p:nvPr/>
        </p:nvSpPr>
        <p:spPr>
          <a:xfrm>
            <a:off x="6809642" y="1663823"/>
            <a:ext cx="13821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外卖 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145B9EE-6A4A-B30D-E789-27B478F8D9C8}"/>
              </a:ext>
            </a:extLst>
          </p:cNvPr>
          <p:cNvSpPr txBox="1"/>
          <p:nvPr/>
        </p:nvSpPr>
        <p:spPr>
          <a:xfrm>
            <a:off x="8312101" y="1597412"/>
            <a:ext cx="240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教务系统选课模块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E43A059-EB08-9FAE-7782-B72F95A27F13}"/>
              </a:ext>
            </a:extLst>
          </p:cNvPr>
          <p:cNvSpPr txBox="1"/>
          <p:nvPr/>
        </p:nvSpPr>
        <p:spPr>
          <a:xfrm>
            <a:off x="4186896" y="1426179"/>
            <a:ext cx="1712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路径规划算法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87949C4-0667-29B7-DB9C-DF12325CCF57}"/>
              </a:ext>
            </a:extLst>
          </p:cNvPr>
          <p:cNvSpPr txBox="1"/>
          <p:nvPr/>
        </p:nvSpPr>
        <p:spPr>
          <a:xfrm>
            <a:off x="4292403" y="1981310"/>
            <a:ext cx="1501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订单地址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6CB8C22-99E5-AE35-4B6E-D1A7C497ABB9}"/>
              </a:ext>
            </a:extLst>
          </p:cNvPr>
          <p:cNvSpPr txBox="1"/>
          <p:nvPr/>
        </p:nvSpPr>
        <p:spPr>
          <a:xfrm>
            <a:off x="4460337" y="2576931"/>
            <a:ext cx="1501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学生成绩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3FEBB9C1-74F4-54DD-A662-E0AB29A0C2D6}"/>
              </a:ext>
            </a:extLst>
          </p:cNvPr>
          <p:cNvSpPr txBox="1"/>
          <p:nvPr/>
        </p:nvSpPr>
        <p:spPr>
          <a:xfrm>
            <a:off x="2421401" y="2062288"/>
            <a:ext cx="1174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骑手位置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1E298D-F581-38F2-D465-30F8163ADE94}"/>
              </a:ext>
            </a:extLst>
          </p:cNvPr>
          <p:cNvSpPr txBox="1"/>
          <p:nvPr/>
        </p:nvSpPr>
        <p:spPr>
          <a:xfrm>
            <a:off x="5762476" y="2242800"/>
            <a:ext cx="1501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天气温度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B102B46E-80CB-C906-6CF3-62FB3A78DBD8}"/>
              </a:ext>
            </a:extLst>
          </p:cNvPr>
          <p:cNvSpPr txBox="1"/>
          <p:nvPr/>
        </p:nvSpPr>
        <p:spPr>
          <a:xfrm>
            <a:off x="8290566" y="2778241"/>
            <a:ext cx="14173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天气温度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95064DB-E74D-764C-0B10-54E24F6B529A}"/>
              </a:ext>
            </a:extLst>
          </p:cNvPr>
          <p:cNvSpPr txBox="1"/>
          <p:nvPr/>
        </p:nvSpPr>
        <p:spPr>
          <a:xfrm>
            <a:off x="5529483" y="1724003"/>
            <a:ext cx="1174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学生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35C241F-F1E1-A4A0-CB59-AE6BFBAFA9DE}"/>
              </a:ext>
            </a:extLst>
          </p:cNvPr>
          <p:cNvSpPr txBox="1"/>
          <p:nvPr/>
        </p:nvSpPr>
        <p:spPr>
          <a:xfrm>
            <a:off x="6927456" y="2313365"/>
            <a:ext cx="16564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平台管理员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8115BC-B257-8983-7706-1E9FDFDCD9A5}"/>
              </a:ext>
            </a:extLst>
          </p:cNvPr>
          <p:cNvSpPr txBox="1"/>
          <p:nvPr/>
        </p:nvSpPr>
        <p:spPr>
          <a:xfrm>
            <a:off x="9748906" y="2025959"/>
            <a:ext cx="1361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校园 </a:t>
            </a:r>
            <a:r>
              <a:rPr lang="en-US" altLang="zh-CN" dirty="0" err="1"/>
              <a:t>WiFi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BC81E69-4312-D764-A6DC-9928C9887073}"/>
              </a:ext>
            </a:extLst>
          </p:cNvPr>
          <p:cNvSpPr txBox="1"/>
          <p:nvPr/>
        </p:nvSpPr>
        <p:spPr>
          <a:xfrm>
            <a:off x="2614832" y="2677594"/>
            <a:ext cx="1361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158142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53B55E-5C3C-28F6-D277-DDB1BA9FA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335492-018E-A0EF-157F-36215DB52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22391" cy="4351338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）以下不属于信息系统</a:t>
            </a:r>
            <a:r>
              <a:rPr lang="en-US" altLang="zh-CN" dirty="0"/>
              <a:t> “</a:t>
            </a:r>
            <a:r>
              <a:rPr lang="zh-CN" altLang="zh-CN" dirty="0"/>
              <a:t>硬件</a:t>
            </a:r>
            <a:r>
              <a:rPr lang="en-US" altLang="zh-CN" dirty="0"/>
              <a:t>” </a:t>
            </a:r>
            <a:r>
              <a:rPr lang="zh-CN" altLang="zh-CN" dirty="0"/>
              <a:t>的是（</a:t>
            </a:r>
            <a:r>
              <a:rPr lang="en-US" altLang="zh-CN" dirty="0"/>
              <a:t>  </a:t>
            </a:r>
            <a:r>
              <a:rPr lang="zh-CN" altLang="zh-CN" dirty="0"/>
              <a:t>）</a:t>
            </a:r>
          </a:p>
          <a:p>
            <a:pPr lvl="2"/>
            <a:r>
              <a:rPr lang="en-US" altLang="zh-CN" dirty="0"/>
              <a:t>A. </a:t>
            </a:r>
            <a:r>
              <a:rPr lang="zh-CN" altLang="zh-CN" dirty="0"/>
              <a:t>手机</a:t>
            </a:r>
            <a:r>
              <a:rPr lang="en-US" altLang="zh-CN" dirty="0"/>
              <a:t>  B. </a:t>
            </a:r>
            <a:r>
              <a:rPr lang="zh-CN" altLang="zh-CN" dirty="0"/>
              <a:t>外卖</a:t>
            </a:r>
            <a:r>
              <a:rPr lang="en-US" altLang="zh-CN" dirty="0"/>
              <a:t> APP  C. </a:t>
            </a:r>
            <a:r>
              <a:rPr lang="zh-CN" altLang="zh-CN" dirty="0"/>
              <a:t>服务器</a:t>
            </a:r>
            <a:endParaRPr lang="en-US" altLang="zh-CN" dirty="0"/>
          </a:p>
          <a:p>
            <a:pPr lvl="2"/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）外卖配送系统中，</a:t>
            </a:r>
            <a:r>
              <a:rPr lang="en-US" altLang="zh-CN" dirty="0"/>
              <a:t>“</a:t>
            </a:r>
            <a:r>
              <a:rPr lang="zh-CN" altLang="zh-CN" dirty="0"/>
              <a:t>骑手实时位置</a:t>
            </a:r>
            <a:r>
              <a:rPr lang="en-US" altLang="zh-CN" dirty="0"/>
              <a:t>” </a:t>
            </a:r>
            <a:r>
              <a:rPr lang="zh-CN" altLang="zh-CN" dirty="0"/>
              <a:t>属于信息系统组成中的（</a:t>
            </a:r>
            <a:r>
              <a:rPr lang="en-US" altLang="zh-CN" dirty="0"/>
              <a:t>  </a:t>
            </a:r>
            <a:r>
              <a:rPr lang="zh-CN" altLang="zh-CN" dirty="0"/>
              <a:t>）</a:t>
            </a:r>
          </a:p>
          <a:p>
            <a:pPr lvl="2"/>
            <a:r>
              <a:rPr lang="en-US" altLang="zh-CN" dirty="0"/>
              <a:t>A. </a:t>
            </a:r>
            <a:r>
              <a:rPr lang="zh-CN" altLang="zh-CN" dirty="0"/>
              <a:t>数据</a:t>
            </a:r>
            <a:r>
              <a:rPr lang="en-US" altLang="zh-CN" dirty="0"/>
              <a:t>  B. </a:t>
            </a:r>
            <a:r>
              <a:rPr lang="zh-CN" altLang="zh-CN" dirty="0"/>
              <a:t>软件</a:t>
            </a:r>
            <a:r>
              <a:rPr lang="en-US" altLang="zh-CN" dirty="0"/>
              <a:t>  C. </a:t>
            </a:r>
            <a:r>
              <a:rPr lang="zh-CN" altLang="zh-CN" dirty="0"/>
              <a:t>用户</a:t>
            </a:r>
            <a:endParaRPr lang="en-US" altLang="zh-CN" dirty="0"/>
          </a:p>
          <a:p>
            <a:pPr lvl="2"/>
            <a:endParaRPr lang="zh-CN" altLang="zh-CN" dirty="0"/>
          </a:p>
          <a:p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）校园教务管理系统主要属于哪类信息系统？（</a:t>
            </a:r>
            <a:r>
              <a:rPr lang="en-US" altLang="zh-CN" dirty="0"/>
              <a:t>  </a:t>
            </a:r>
            <a:r>
              <a:rPr lang="zh-CN" altLang="zh-CN" dirty="0"/>
              <a:t>）</a:t>
            </a:r>
          </a:p>
          <a:p>
            <a:pPr lvl="2"/>
            <a:r>
              <a:rPr lang="en-US" altLang="zh-CN" dirty="0"/>
              <a:t>A. </a:t>
            </a:r>
            <a:r>
              <a:rPr lang="zh-CN" altLang="zh-CN" dirty="0"/>
              <a:t>事务处理系统</a:t>
            </a:r>
            <a:r>
              <a:rPr lang="en-US" altLang="zh-CN" dirty="0"/>
              <a:t>  B. </a:t>
            </a:r>
            <a:r>
              <a:rPr lang="zh-CN" altLang="zh-CN" dirty="0"/>
              <a:t>管理信息系统</a:t>
            </a:r>
            <a:r>
              <a:rPr lang="en-US" altLang="zh-CN" dirty="0"/>
              <a:t>  C. </a:t>
            </a:r>
            <a:r>
              <a:rPr lang="zh-CN" altLang="zh-CN" dirty="0"/>
              <a:t>决策支持系统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31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232</Words>
  <Application>Microsoft Office PowerPoint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信息系统导论</vt:lpstr>
      <vt:lpstr>将相关内容拖动到相关分类中</vt:lpstr>
      <vt:lpstr>测试题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wenqian zhang</dc:creator>
  <cp:lastModifiedBy>wenqian zhang</cp:lastModifiedBy>
  <cp:revision>4</cp:revision>
  <dcterms:created xsi:type="dcterms:W3CDTF">2025-09-01T06:00:03Z</dcterms:created>
  <dcterms:modified xsi:type="dcterms:W3CDTF">2025-09-01T06:24:56Z</dcterms:modified>
</cp:coreProperties>
</file>