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3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48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08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3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8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37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0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79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09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4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470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13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34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61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4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5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AAA23-F066-43C5-9BD1-DAC5184B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数据库与数据处理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419409-B866-45A3-9537-61E13B89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淄博五中 信息中心</a:t>
            </a:r>
          </a:p>
        </p:txBody>
      </p:sp>
    </p:spTree>
    <p:extLst>
      <p:ext uri="{BB962C8B-B14F-4D97-AF65-F5344CB8AC3E}">
        <p14:creationId xmlns:p14="http://schemas.microsoft.com/office/powerpoint/2010/main" val="397626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58971-B9DB-4242-9814-68049C9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数据库与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8D530-49FB-46FA-BECB-2D173E29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数据库和</a:t>
            </a:r>
            <a:r>
              <a:rPr lang="en-US" altLang="zh-CN" dirty="0"/>
              <a:t>excel</a:t>
            </a:r>
            <a:r>
              <a:rPr lang="zh-CN" altLang="en-US" dirty="0"/>
              <a:t>都是存储、处理数据的工具</a:t>
            </a:r>
            <a:endParaRPr lang="en-US" altLang="zh-CN" dirty="0"/>
          </a:p>
          <a:p>
            <a:r>
              <a:rPr lang="en-US" altLang="zh-CN" dirty="0"/>
              <a:t>excel——</a:t>
            </a:r>
            <a:r>
              <a:rPr lang="zh-CN" altLang="en-US" dirty="0"/>
              <a:t>移动硬盘</a:t>
            </a:r>
            <a:endParaRPr lang="en-US" altLang="zh-CN" dirty="0"/>
          </a:p>
          <a:p>
            <a:r>
              <a:rPr lang="zh-CN" altLang="en-US" dirty="0"/>
              <a:t>数据库</a:t>
            </a:r>
            <a:r>
              <a:rPr lang="en-US" altLang="zh-CN" dirty="0"/>
              <a:t>——</a:t>
            </a:r>
            <a:r>
              <a:rPr lang="zh-CN" altLang="en-US" dirty="0"/>
              <a:t>网盘</a:t>
            </a:r>
            <a:endParaRPr lang="en-US" altLang="zh-CN" dirty="0"/>
          </a:p>
          <a:p>
            <a:r>
              <a:rPr lang="zh-CN" altLang="en-US" dirty="0"/>
              <a:t>数据库的优点</a:t>
            </a:r>
            <a:endParaRPr lang="en-US" altLang="zh-CN" dirty="0"/>
          </a:p>
          <a:p>
            <a:pPr lvl="1"/>
            <a:r>
              <a:rPr lang="zh-CN" altLang="en-US" dirty="0"/>
              <a:t>数据量大</a:t>
            </a:r>
            <a:endParaRPr lang="en-US" altLang="zh-CN" dirty="0"/>
          </a:p>
          <a:p>
            <a:pPr lvl="1"/>
            <a:r>
              <a:rPr lang="zh-CN" altLang="en-US" dirty="0"/>
              <a:t>多人同时使用</a:t>
            </a:r>
          </a:p>
        </p:txBody>
      </p:sp>
    </p:spTree>
    <p:extLst>
      <p:ext uri="{BB962C8B-B14F-4D97-AF65-F5344CB8AC3E}">
        <p14:creationId xmlns:p14="http://schemas.microsoft.com/office/powerpoint/2010/main" val="417345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21279-3BF6-4B26-956E-8C214B6A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D8BE5-B74E-4918-B518-11CA92D4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关系数据库是最常用的数据库类型</a:t>
            </a:r>
            <a:endParaRPr lang="en-US" altLang="zh-CN" dirty="0"/>
          </a:p>
          <a:p>
            <a:r>
              <a:rPr lang="zh-CN" altLang="en-US" dirty="0"/>
              <a:t>关系数据库</a:t>
            </a:r>
            <a:r>
              <a:rPr lang="en-US" altLang="zh-CN" dirty="0"/>
              <a:t>=</a:t>
            </a:r>
            <a:r>
              <a:rPr lang="zh-CN" altLang="en-US" dirty="0"/>
              <a:t>表</a:t>
            </a:r>
            <a:r>
              <a:rPr lang="en-US" altLang="zh-CN" dirty="0"/>
              <a:t>+</a:t>
            </a:r>
            <a:r>
              <a:rPr lang="zh-CN" altLang="en-US" dirty="0"/>
              <a:t>表之间的关系</a:t>
            </a:r>
            <a:endParaRPr lang="en-US" altLang="zh-CN" dirty="0"/>
          </a:p>
          <a:p>
            <a:r>
              <a:rPr lang="zh-CN" altLang="en-US" dirty="0"/>
              <a:t>关系：数据之间的联系（联结</a:t>
            </a:r>
            <a:r>
              <a:rPr lang="en-US" altLang="zh-CN" dirty="0"/>
              <a:t>join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1089B0-C663-47E9-AC6F-FAA7D01C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401191"/>
            <a:ext cx="4250433" cy="318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62B3-F92C-4443-A709-6CEEF060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211F1-A623-419F-8971-AAC0F19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标识：表名</a:t>
            </a:r>
            <a:endParaRPr lang="en-US" altLang="zh-CN" dirty="0"/>
          </a:p>
          <a:p>
            <a:r>
              <a:rPr lang="zh-CN" altLang="en-US" dirty="0"/>
              <a:t>字段：列名</a:t>
            </a:r>
            <a:endParaRPr lang="en-US" altLang="zh-CN" dirty="0"/>
          </a:p>
          <a:p>
            <a:r>
              <a:rPr lang="zh-CN" altLang="en-US" dirty="0"/>
              <a:t>记录：行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ED50DB-57A1-40E0-81F0-8AA72221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060848"/>
            <a:ext cx="5145381" cy="38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5558-C6B7-4C97-A1E0-EE6BCD3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BB6F3-FE37-42E5-BF5A-F705DC1F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4F241A-FA38-4AA5-BB1E-3A5FDDE1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60810"/>
            <a:ext cx="6009477" cy="45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9D618-DF2C-464C-BE4C-0B348047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700FE8-3C90-474A-95B9-CF24FCFB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6347714" cy="3880773"/>
          </a:xfrm>
        </p:spPr>
        <p:txBody>
          <a:bodyPr/>
          <a:lstStyle/>
          <a:p>
            <a:r>
              <a:rPr lang="zh-CN" altLang="en-US" dirty="0"/>
              <a:t>表之间通过联结（</a:t>
            </a:r>
            <a:r>
              <a:rPr lang="en-US" altLang="zh-CN" dirty="0"/>
              <a:t>join</a:t>
            </a:r>
            <a:r>
              <a:rPr lang="zh-CN" altLang="en-US" dirty="0"/>
              <a:t>）建立关系</a:t>
            </a:r>
            <a:endParaRPr lang="en-US" altLang="zh-CN" dirty="0"/>
          </a:p>
          <a:p>
            <a:r>
              <a:rPr lang="zh-CN" altLang="en-US" dirty="0"/>
              <a:t>联结的两个表之间必有一个公共字段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5AEDE-5AC5-47F1-B8F9-7D82900F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48880"/>
            <a:ext cx="5409648" cy="40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B4C8D-E6D4-4ABF-B08F-8156328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408F0-E7EC-45DC-8305-0A4039E2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770713" cy="3880773"/>
          </a:xfrm>
        </p:spPr>
        <p:txBody>
          <a:bodyPr/>
          <a:lstStyle/>
          <a:p>
            <a:r>
              <a:rPr lang="zh-CN" altLang="en-US" dirty="0"/>
              <a:t>用来管理数据库的软件，（实现了管理表和表联结的软件）</a:t>
            </a:r>
            <a:endParaRPr lang="en-US" altLang="zh-CN" dirty="0"/>
          </a:p>
          <a:p>
            <a:r>
              <a:rPr lang="zh-CN" altLang="en-US" dirty="0"/>
              <a:t>常见数据库管理软件：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SQL Server</a:t>
            </a:r>
            <a:r>
              <a:rPr lang="zh-CN" altLang="en-US" dirty="0"/>
              <a:t>、</a:t>
            </a:r>
            <a:r>
              <a:rPr lang="en-US" altLang="zh-CN" dirty="0"/>
              <a:t>Access</a:t>
            </a:r>
          </a:p>
          <a:p>
            <a:r>
              <a:rPr lang="en-US" altLang="zh-CN" dirty="0"/>
              <a:t>SQL</a:t>
            </a:r>
            <a:r>
              <a:rPr lang="zh-CN" altLang="en-US" dirty="0"/>
              <a:t>：数据库管理系统里面操作数据的语言工具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18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21049-C22B-46D4-A2A6-3AFCE8D4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常见数据库的操作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898BF-2DF5-43C5-8BAE-11C5A99A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</a:t>
            </a:r>
            <a:endParaRPr lang="en-US" altLang="zh-CN" dirty="0"/>
          </a:p>
          <a:p>
            <a:r>
              <a:rPr lang="zh-CN" altLang="en-US" dirty="0"/>
              <a:t>删</a:t>
            </a:r>
            <a:endParaRPr lang="en-US" altLang="zh-CN" dirty="0"/>
          </a:p>
          <a:p>
            <a:r>
              <a:rPr lang="zh-CN" altLang="en-US" dirty="0"/>
              <a:t>改</a:t>
            </a:r>
            <a:endParaRPr lang="en-US" altLang="zh-CN" dirty="0"/>
          </a:p>
          <a:p>
            <a:r>
              <a:rPr lang="zh-CN" altLang="en-US" dirty="0"/>
              <a:t>查</a:t>
            </a:r>
          </a:p>
        </p:txBody>
      </p:sp>
    </p:spTree>
    <p:extLst>
      <p:ext uri="{BB962C8B-B14F-4D97-AF65-F5344CB8AC3E}">
        <p14:creationId xmlns:p14="http://schemas.microsoft.com/office/powerpoint/2010/main" val="294944545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13</TotalTime>
  <Words>154</Words>
  <Application>Microsoft Office PowerPoint</Application>
  <PresentationFormat>全屏显示(4:3)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2</vt:lpstr>
      <vt:lpstr>Wingdings 3</vt:lpstr>
      <vt:lpstr>HDOfficeLightV0</vt:lpstr>
      <vt:lpstr>平面</vt:lpstr>
      <vt:lpstr>数据库与数据处理</vt:lpstr>
      <vt:lpstr>数据库与excel</vt:lpstr>
      <vt:lpstr>关系数据库</vt:lpstr>
      <vt:lpstr>表的结构</vt:lpstr>
      <vt:lpstr>表之间的关系</vt:lpstr>
      <vt:lpstr>表之间的关系</vt:lpstr>
      <vt:lpstr>数据库管理系统</vt:lpstr>
      <vt:lpstr>常见数据库的操作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数据库与数据处理</dc:title>
  <dc:creator>Administrator</dc:creator>
  <cp:lastModifiedBy>zhang wenqian</cp:lastModifiedBy>
  <cp:revision>3</cp:revision>
  <dcterms:created xsi:type="dcterms:W3CDTF">2023-03-06T16:17:23Z</dcterms:created>
  <dcterms:modified xsi:type="dcterms:W3CDTF">2023-03-06T16:39:40Z</dcterms:modified>
</cp:coreProperties>
</file>