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2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13" autoAdjust="0"/>
    <p:restoredTop sz="94660"/>
  </p:normalViewPr>
  <p:slideViewPr>
    <p:cSldViewPr>
      <p:cViewPr varScale="1">
        <p:scale>
          <a:sx n="97" d="100"/>
          <a:sy n="97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CB2DB14-B350-48A5-8BD3-D0D2E2A5724E}" type="datetimeFigureOut">
              <a:rPr lang="zh-CN" altLang="en-US"/>
              <a:pPr/>
              <a:t>2013-6-3</a:t>
            </a:fld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ECD94F-7B5A-4EBA-B5D0-71AFF19E9B4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79B4E7-5999-4A81-AC25-486414D2E8EE}" type="datetimeFigureOut">
              <a:rPr lang="zh-CN" altLang="en-US"/>
              <a:pPr>
                <a:defRPr/>
              </a:pPr>
              <a:t>2013-6-3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3684A6-E1AA-4D3C-A4B4-F49E837C2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black">
          <a:xfrm>
            <a:off x="844550" y="6437313"/>
            <a:ext cx="7385050" cy="325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SzPct val="125000"/>
              <a:buFont typeface="Wingdings" pitchFamily="2" charset="2"/>
              <a:buNone/>
            </a:pP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客户第一 </a:t>
            </a:r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| 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艰苦奋斗 </a:t>
            </a:r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| 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永葆激情 </a:t>
            </a:r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| 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团队协作 </a:t>
            </a:r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| 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拥抱变化 </a:t>
            </a:r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| </a:t>
            </a: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学习成长</a:t>
            </a:r>
          </a:p>
        </p:txBody>
      </p:sp>
      <p:sp>
        <p:nvSpPr>
          <p:cNvPr id="5" name="标题 10"/>
          <p:cNvSpPr>
            <a:spLocks/>
          </p:cNvSpPr>
          <p:nvPr/>
        </p:nvSpPr>
        <p:spPr bwMode="auto">
          <a:xfrm>
            <a:off x="901700" y="3227388"/>
            <a:ext cx="7772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3600" b="1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6" name="副标题 11"/>
          <p:cNvSpPr>
            <a:spLocks/>
          </p:cNvSpPr>
          <p:nvPr/>
        </p:nvSpPr>
        <p:spPr bwMode="auto">
          <a:xfrm>
            <a:off x="1587500" y="4392613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zh-CN" altLang="en-US" sz="320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7307263" y="404813"/>
            <a:ext cx="1944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ea typeface="黑体" pitchFamily="2" charset="-122"/>
              </a:rPr>
              <a:t>文档密级：内部公开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11016"/>
            <a:ext cx="7772400" cy="936625"/>
          </a:xfrm>
        </p:spPr>
        <p:txBody>
          <a:bodyPr tIns="45720" bIns="4572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76241"/>
            <a:ext cx="6400800" cy="609600"/>
          </a:xfrm>
        </p:spPr>
        <p:txBody>
          <a:bodyPr tIns="45720" bIns="45720"/>
          <a:lstStyle>
            <a:lvl1pPr marL="0" indent="0" algn="ctr">
              <a:lnSpc>
                <a:spcPct val="90000"/>
              </a:lnSpc>
              <a:spcBef>
                <a:spcPct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49349"/>
            <a:ext cx="2057400" cy="5287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49349"/>
            <a:ext cx="6019800" cy="5287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3338" y="6615113"/>
            <a:ext cx="6554787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行为准则：尊重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简单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沟通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检查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并行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勇气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反馈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改善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认真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责任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black">
          <a:xfrm>
            <a:off x="3556000" y="407988"/>
            <a:ext cx="563880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SzPct val="125000"/>
              <a:buFont typeface="Wingdings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价值观：客户第一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艰苦奋斗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永葆激情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团队协作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拥抱变化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学习成长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35375" y="1989138"/>
            <a:ext cx="489743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企业价值观</a:t>
            </a:r>
          </a:p>
          <a:p>
            <a:pPr>
              <a:spcBef>
                <a:spcPts val="1200"/>
              </a:spcBef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客户第一、艰苦奋斗、永葆激情、</a:t>
            </a:r>
            <a:endParaRPr lang="en-US" altLang="zh-CN" sz="2400" b="1">
              <a:solidFill>
                <a:schemeClr val="accent2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团队协作、拥抱变化、学习成长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35375" y="4149725"/>
            <a:ext cx="5040313" cy="158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342900" indent="-342900">
              <a:spcBef>
                <a:spcPts val="1200"/>
              </a:spcBef>
            </a:pP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行为准则</a:t>
            </a:r>
          </a:p>
          <a:p>
            <a:pPr marL="342900" indent="-342900">
              <a:spcBef>
                <a:spcPts val="1200"/>
              </a:spcBef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尊重、简单、沟通、检查、并行</a:t>
            </a:r>
          </a:p>
          <a:p>
            <a:pPr marL="342900" indent="-342900">
              <a:spcBef>
                <a:spcPts val="1200"/>
              </a:spcBef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勇气、反馈、改善、认真、责任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809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47861"/>
            <a:ext cx="3083937" cy="8864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378" y="947861"/>
            <a:ext cx="5451102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528" y="1883965"/>
            <a:ext cx="3083937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59594"/>
            <a:ext cx="5486400" cy="5448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9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535524"/>
            <a:ext cx="5486400" cy="773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74713"/>
            <a:ext cx="8413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4137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正文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3338" y="6615113"/>
            <a:ext cx="6554787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行为准则：尊重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简单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沟通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检查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并行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勇气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反馈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改善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认真</a:t>
            </a: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·</a:t>
            </a:r>
            <a:r>
              <a:rPr lang="zh-CN" altLang="en-US" sz="1200">
                <a:solidFill>
                  <a:schemeClr val="bg1"/>
                </a:solidFill>
                <a:ea typeface="楷体_GB2312" pitchFamily="49" charset="-122"/>
              </a:rPr>
              <a:t>责任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black">
          <a:xfrm>
            <a:off x="3556000" y="407988"/>
            <a:ext cx="563880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SzPct val="125000"/>
              <a:buFont typeface="Wingdings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价值观：客户第一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艰苦奋斗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永葆激情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团队协作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拥抱变化 </a:t>
            </a:r>
            <a:r>
              <a:rPr lang="en-US" altLang="zh-CN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学习成长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88125" y="6237288"/>
            <a:ext cx="2087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69FE9563-3AAD-4E4E-9FA9-E9D404CCDD5E}" type="slidenum">
              <a:rPr lang="zh-CN" altLang="en-US" sz="1400">
                <a:latin typeface="Times New Roman" pitchFamily="18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8038" y="6237288"/>
            <a:ext cx="25193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黑体" pitchFamily="2" charset="-122"/>
              </a:rPr>
              <a:t>同洲商业信息，未经许可不得扩散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  <p:sldLayoutId id="2147483688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800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ü"/>
        <a:defRPr sz="24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__3.doc"/><Relationship Id="rId4" Type="http://schemas.openxmlformats.org/officeDocument/2006/relationships/oleObject" Target="../embeddings/Microsoft_Office_Word_97_-_2003___2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0"/>
          <p:cNvSpPr>
            <a:spLocks noGrp="1"/>
          </p:cNvSpPr>
          <p:nvPr>
            <p:ph type="ctrTitle"/>
          </p:nvPr>
        </p:nvSpPr>
        <p:spPr>
          <a:xfrm>
            <a:off x="685800" y="3011488"/>
            <a:ext cx="7772400" cy="936625"/>
          </a:xfrm>
          <a:noFill/>
        </p:spPr>
        <p:txBody>
          <a:bodyPr/>
          <a:lstStyle/>
          <a:p>
            <a:r>
              <a:rPr lang="en-US" altLang="zh-CN" dirty="0" smtClean="0"/>
              <a:t>MTK</a:t>
            </a:r>
            <a:r>
              <a:rPr lang="zh-CN" altLang="en-US" dirty="0" smtClean="0"/>
              <a:t>平台项目介绍</a:t>
            </a:r>
            <a:endParaRPr lang="zh-CN" altLang="en-US" dirty="0" smtClean="0"/>
          </a:p>
        </p:txBody>
      </p:sp>
      <p:sp>
        <p:nvSpPr>
          <p:cNvPr id="4099" name="副标题 11"/>
          <p:cNvSpPr>
            <a:spLocks noGrp="1"/>
          </p:cNvSpPr>
          <p:nvPr>
            <p:ph type="subTitle" idx="1"/>
          </p:nvPr>
        </p:nvSpPr>
        <p:spPr>
          <a:xfrm>
            <a:off x="1371600" y="4176713"/>
            <a:ext cx="6400800" cy="609600"/>
          </a:xfrm>
          <a:noFill/>
        </p:spPr>
        <p:txBody>
          <a:bodyPr/>
          <a:lstStyle/>
          <a:p>
            <a:r>
              <a:rPr lang="zh-CN" altLang="en-US" b="0" dirty="0" smtClean="0">
                <a:ea typeface="宋体" pitchFamily="2" charset="-122"/>
              </a:rPr>
              <a:t>庄俊锋 </a:t>
            </a:r>
            <a:r>
              <a:rPr lang="en-US" altLang="zh-CN" b="0" dirty="0" smtClean="0">
                <a:ea typeface="宋体" pitchFamily="2" charset="-122"/>
              </a:rPr>
              <a:t>2013-06-03</a:t>
            </a:r>
            <a:endParaRPr lang="zh-CN" altLang="en-US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MTK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项目编译</a:t>
            </a:r>
            <a:r>
              <a:rPr lang="zh-CN" altLang="en-US" b="0" dirty="0" smtClean="0">
                <a:latin typeface="+mn-ea"/>
              </a:rPr>
              <a:t>步骤详解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b="0" dirty="0" smtClean="0">
                <a:latin typeface="+mn-ea"/>
                <a:ea typeface="+mn-ea"/>
              </a:rPr>
              <a:t>删除上次解压产生的文件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b="0" dirty="0" smtClean="0">
                <a:latin typeface="+mn-ea"/>
                <a:ea typeface="+mn-ea"/>
              </a:rPr>
              <a:t>解压二次开发包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b="0" dirty="0" smtClean="0">
                <a:latin typeface="+mn-ea"/>
                <a:ea typeface="+mn-ea"/>
              </a:rPr>
              <a:t>进入到</a:t>
            </a:r>
            <a:r>
              <a:rPr lang="en-US" altLang="zh-CN" sz="2400" b="0" dirty="0" smtClean="0">
                <a:latin typeface="+mn-ea"/>
                <a:ea typeface="+mn-ea"/>
              </a:rPr>
              <a:t>platform</a:t>
            </a:r>
            <a:r>
              <a:rPr lang="zh-CN" altLang="en-US" sz="2400" b="0" dirty="0" smtClean="0">
                <a:latin typeface="+mn-ea"/>
                <a:ea typeface="+mn-ea"/>
              </a:rPr>
              <a:t>目录，执行</a:t>
            </a:r>
            <a:r>
              <a:rPr lang="en-US" altLang="zh-CN" sz="2400" b="0" dirty="0" smtClean="0">
                <a:latin typeface="+mn-ea"/>
                <a:ea typeface="+mn-ea"/>
              </a:rPr>
              <a:t>setupenv</a:t>
            </a:r>
            <a:r>
              <a:rPr lang="zh-CN" altLang="en-US" sz="2400" b="0" dirty="0" smtClean="0">
                <a:latin typeface="+mn-ea"/>
                <a:ea typeface="+mn-ea"/>
              </a:rPr>
              <a:t>设置环境变量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b="0" dirty="0" smtClean="0">
                <a:latin typeface="+mn-ea"/>
                <a:ea typeface="+mn-ea"/>
              </a:rPr>
              <a:t>根据</a:t>
            </a:r>
            <a:r>
              <a:rPr lang="en-US" altLang="zh-CN" sz="2400" b="0" dirty="0" smtClean="0">
                <a:latin typeface="+mn-ea"/>
                <a:ea typeface="+mn-ea"/>
              </a:rPr>
              <a:t>delFiles.txt</a:t>
            </a:r>
            <a:r>
              <a:rPr lang="zh-CN" altLang="en-US" sz="2400" b="0" dirty="0" smtClean="0">
                <a:latin typeface="+mn-ea"/>
                <a:ea typeface="+mn-ea"/>
              </a:rPr>
              <a:t>文件，删除二次开发包中不需要的文件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b="0" dirty="0" smtClean="0">
                <a:latin typeface="+mn-ea"/>
                <a:ea typeface="+mn-ea"/>
              </a:rPr>
              <a:t>将当前目录下的</a:t>
            </a:r>
            <a:r>
              <a:rPr lang="en-US" altLang="zh-CN" sz="2400" b="0" dirty="0" smtClean="0">
                <a:latin typeface="+mn-ea"/>
                <a:ea typeface="+mn-ea"/>
              </a:rPr>
              <a:t>android</a:t>
            </a:r>
            <a:r>
              <a:rPr lang="zh-CN" altLang="en-US" sz="2400" b="0" dirty="0" smtClean="0">
                <a:latin typeface="+mn-ea"/>
                <a:ea typeface="+mn-ea"/>
              </a:rPr>
              <a:t>、</a:t>
            </a:r>
            <a:r>
              <a:rPr lang="en-US" altLang="zh-CN" sz="2400" b="0" dirty="0" err="1" smtClean="0">
                <a:latin typeface="+mn-ea"/>
                <a:ea typeface="+mn-ea"/>
              </a:rPr>
              <a:t>BDP_Linux</a:t>
            </a:r>
            <a:r>
              <a:rPr lang="zh-CN" altLang="en-US" sz="2400" b="0" dirty="0" smtClean="0">
                <a:latin typeface="+mn-ea"/>
                <a:ea typeface="+mn-ea"/>
              </a:rPr>
              <a:t>和</a:t>
            </a:r>
            <a:r>
              <a:rPr lang="en-US" altLang="zh-CN" sz="2400" b="0" dirty="0" err="1" smtClean="0">
                <a:latin typeface="+mn-ea"/>
                <a:ea typeface="+mn-ea"/>
              </a:rPr>
              <a:t>BDP_Generic</a:t>
            </a:r>
            <a:r>
              <a:rPr lang="zh-CN" altLang="en-US" sz="2400" b="0" dirty="0" smtClean="0">
                <a:latin typeface="+mn-ea"/>
                <a:ea typeface="+mn-ea"/>
              </a:rPr>
              <a:t>拷贝覆盖到</a:t>
            </a:r>
            <a:r>
              <a:rPr lang="en-US" altLang="zh-CN" sz="2400" b="0" dirty="0" smtClean="0">
                <a:latin typeface="+mn-ea"/>
                <a:ea typeface="+mn-ea"/>
              </a:rPr>
              <a:t>platform</a:t>
            </a:r>
            <a:r>
              <a:rPr lang="zh-CN" altLang="en-US" sz="2400" b="0" dirty="0" smtClean="0">
                <a:latin typeface="+mn-ea"/>
                <a:ea typeface="+mn-ea"/>
              </a:rPr>
              <a:t>目录下的文件，已进行定制化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b="0" dirty="0" smtClean="0">
                <a:latin typeface="+mn-ea"/>
                <a:ea typeface="+mn-ea"/>
              </a:rPr>
              <a:t>执行</a:t>
            </a:r>
            <a:r>
              <a:rPr lang="en-US" altLang="zh-CN" sz="2400" b="0" dirty="0" smtClean="0">
                <a:latin typeface="+mn-ea"/>
                <a:ea typeface="+mn-ea"/>
              </a:rPr>
              <a:t>make bin</a:t>
            </a:r>
            <a:r>
              <a:rPr lang="zh-CN" altLang="en-US" sz="2400" b="0" dirty="0" smtClean="0">
                <a:latin typeface="+mn-ea"/>
                <a:ea typeface="+mn-ea"/>
              </a:rPr>
              <a:t>进行整体编译</a:t>
            </a:r>
            <a:endParaRPr lang="en-US" altLang="zh-CN" sz="24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其他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 b="0" dirty="0" smtClean="0">
                <a:latin typeface="+mn-ea"/>
                <a:ea typeface="+mn-ea"/>
              </a:rPr>
              <a:t>MTK</a:t>
            </a:r>
            <a:r>
              <a:rPr lang="zh-CN" altLang="en-US" sz="2400" b="0" dirty="0" smtClean="0">
                <a:latin typeface="+mn-ea"/>
                <a:ea typeface="+mn-ea"/>
              </a:rPr>
              <a:t>播放相关的代码：</a:t>
            </a:r>
            <a:r>
              <a:rPr lang="en-US" altLang="zh-CN" sz="2400" b="0" dirty="0" smtClean="0">
                <a:latin typeface="+mn-ea"/>
                <a:ea typeface="+mn-ea"/>
              </a:rPr>
              <a:t> device/</a:t>
            </a:r>
            <a:r>
              <a:rPr lang="en-US" altLang="zh-CN" sz="2400" b="0" dirty="0" err="1" smtClean="0">
                <a:latin typeface="+mn-ea"/>
                <a:ea typeface="+mn-ea"/>
              </a:rPr>
              <a:t>mediatek</a:t>
            </a:r>
            <a:r>
              <a:rPr lang="en-US" altLang="zh-CN" sz="2400" b="0" dirty="0" smtClean="0">
                <a:latin typeface="+mn-ea"/>
                <a:ea typeface="+mn-ea"/>
              </a:rPr>
              <a:t>/</a:t>
            </a:r>
            <a:r>
              <a:rPr lang="en-US" altLang="zh-CN" sz="2400" b="0" dirty="0" err="1" smtClean="0">
                <a:latin typeface="+mn-ea"/>
                <a:ea typeface="+mn-ea"/>
              </a:rPr>
              <a:t>mtbox</a:t>
            </a:r>
            <a:r>
              <a:rPr lang="en-US" altLang="zh-CN" sz="2400" b="0" dirty="0" smtClean="0">
                <a:latin typeface="+mn-ea"/>
                <a:ea typeface="+mn-ea"/>
              </a:rPr>
              <a:t>/</a:t>
            </a:r>
            <a:r>
              <a:rPr lang="en-US" altLang="zh-CN" sz="2400" b="0" dirty="0" err="1" smtClean="0">
                <a:latin typeface="+mn-ea"/>
                <a:ea typeface="+mn-ea"/>
              </a:rPr>
              <a:t>bdp</a:t>
            </a:r>
            <a:r>
              <a:rPr lang="en-US" altLang="zh-CN" sz="2400" b="0" dirty="0" smtClean="0">
                <a:latin typeface="+mn-ea"/>
                <a:ea typeface="+mn-ea"/>
              </a:rPr>
              <a:t>/</a:t>
            </a:r>
            <a:r>
              <a:rPr lang="en-US" altLang="zh-CN" sz="2400" b="0" dirty="0" err="1" smtClean="0">
                <a:latin typeface="+mn-ea"/>
                <a:ea typeface="+mn-ea"/>
              </a:rPr>
              <a:t>libs</a:t>
            </a:r>
            <a:r>
              <a:rPr lang="en-US" altLang="zh-CN" sz="2400" b="0" dirty="0" smtClean="0">
                <a:latin typeface="+mn-ea"/>
                <a:ea typeface="+mn-ea"/>
              </a:rPr>
              <a:t>/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b="0" dirty="0" smtClean="0">
                <a:latin typeface="+mn-ea"/>
                <a:ea typeface="+mn-ea"/>
              </a:rPr>
              <a:t>升级相关代码：</a:t>
            </a:r>
            <a:r>
              <a:rPr lang="en-US" altLang="zh-CN" sz="2400" b="0" dirty="0" smtClean="0">
                <a:latin typeface="+mn-ea"/>
                <a:ea typeface="+mn-ea"/>
              </a:rPr>
              <a:t> build/tools/</a:t>
            </a:r>
            <a:r>
              <a:rPr lang="en-US" altLang="zh-CN" sz="2400" b="0" dirty="0" err="1" smtClean="0">
                <a:latin typeface="+mn-ea"/>
                <a:ea typeface="+mn-ea"/>
              </a:rPr>
              <a:t>releasetools</a:t>
            </a:r>
            <a:r>
              <a:rPr lang="en-US" altLang="zh-CN" sz="2400" b="0" smtClean="0">
                <a:latin typeface="+mn-ea"/>
                <a:ea typeface="+mn-ea"/>
              </a:rPr>
              <a:t>/</a:t>
            </a:r>
            <a:endParaRPr lang="en-US" altLang="zh-CN" sz="24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MTK</a:t>
            </a:r>
            <a:r>
              <a:rPr lang="zh-CN" altLang="en-US" b="0" dirty="0" smtClean="0"/>
              <a:t>平台目录简介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|--code: MTK</a:t>
            </a:r>
            <a:r>
              <a:rPr lang="zh-CN" altLang="en-US" sz="2800" b="0" dirty="0" smtClean="0">
                <a:latin typeface="+mn-ea"/>
                <a:ea typeface="+mn-ea"/>
              </a:rPr>
              <a:t>发布的原始</a:t>
            </a:r>
            <a:r>
              <a:rPr lang="en-US" altLang="zh-CN" sz="2800" b="0" dirty="0" smtClean="0">
                <a:latin typeface="+mn-ea"/>
                <a:ea typeface="+mn-ea"/>
              </a:rPr>
              <a:t>sdk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|--</a:t>
            </a:r>
            <a:r>
              <a:rPr lang="en-US" altLang="zh-CN" sz="2800" b="0" dirty="0" err="1" smtClean="0">
                <a:latin typeface="+mn-ea"/>
                <a:ea typeface="+mn-ea"/>
              </a:rPr>
              <a:t>code_change</a:t>
            </a:r>
            <a:r>
              <a:rPr lang="en-US" altLang="zh-CN" sz="2800" b="0" dirty="0" smtClean="0">
                <a:latin typeface="+mn-ea"/>
                <a:ea typeface="+mn-ea"/>
              </a:rPr>
              <a:t>: Coship</a:t>
            </a:r>
            <a:r>
              <a:rPr lang="zh-CN" altLang="en-US" sz="2800" b="0" dirty="0" smtClean="0">
                <a:latin typeface="+mn-ea"/>
                <a:ea typeface="+mn-ea"/>
              </a:rPr>
              <a:t>针对</a:t>
            </a:r>
            <a:r>
              <a:rPr lang="en-US" altLang="zh-CN" sz="2800" b="0" dirty="0" smtClean="0">
                <a:latin typeface="+mn-ea"/>
                <a:ea typeface="+mn-ea"/>
              </a:rPr>
              <a:t>SDK</a:t>
            </a:r>
            <a:r>
              <a:rPr lang="zh-CN" altLang="en-US" sz="2800" b="0" dirty="0" smtClean="0">
                <a:latin typeface="+mn-ea"/>
                <a:ea typeface="+mn-ea"/>
              </a:rPr>
              <a:t>进行的修改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|--ext</a:t>
            </a:r>
            <a:r>
              <a:rPr lang="zh-CN" altLang="en-US" sz="2800" b="0" dirty="0" smtClean="0">
                <a:latin typeface="+mn-ea"/>
                <a:ea typeface="+mn-ea"/>
              </a:rPr>
              <a:t>：一些额外的文件，如</a:t>
            </a:r>
            <a:r>
              <a:rPr lang="en-US" altLang="zh-CN" sz="2800" b="0" dirty="0" smtClean="0">
                <a:latin typeface="+mn-ea"/>
                <a:ea typeface="+mn-ea"/>
              </a:rPr>
              <a:t>linux-3.0.13.tar.gz</a:t>
            </a:r>
            <a:r>
              <a:rPr lang="zh-CN" altLang="en-US" sz="2800" b="0" dirty="0" smtClean="0">
                <a:latin typeface="+mn-ea"/>
                <a:ea typeface="+mn-ea"/>
              </a:rPr>
              <a:t>、</a:t>
            </a:r>
            <a:r>
              <a:rPr lang="en-US" altLang="zh-CN" sz="2800" b="0" dirty="0" smtClean="0">
                <a:latin typeface="+mn-ea"/>
                <a:ea typeface="+mn-ea"/>
              </a:rPr>
              <a:t> patch2release.tar.gz</a:t>
            </a:r>
            <a:r>
              <a:rPr lang="zh-CN" altLang="en-US" sz="2800" b="0" dirty="0" smtClean="0">
                <a:latin typeface="+mn-ea"/>
                <a:ea typeface="+mn-ea"/>
              </a:rPr>
              <a:t>等等</a:t>
            </a:r>
            <a:endParaRPr lang="zh-CN" altLang="en-US" sz="28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MTK</a:t>
            </a:r>
            <a:r>
              <a:rPr lang="zh-CN" altLang="en-US" b="0" dirty="0" smtClean="0"/>
              <a:t>平台目录简介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|--code: 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android</a:t>
            </a:r>
            <a:r>
              <a:rPr lang="zh-CN" altLang="en-US" sz="2400" b="0" dirty="0" smtClean="0">
                <a:latin typeface="+mn-ea"/>
                <a:ea typeface="+mn-ea"/>
              </a:rPr>
              <a:t>：</a:t>
            </a:r>
            <a:r>
              <a:rPr lang="en-US" altLang="zh-CN" sz="2400" b="0" dirty="0" smtClean="0">
                <a:latin typeface="+mn-ea"/>
                <a:ea typeface="+mn-ea"/>
              </a:rPr>
              <a:t>android</a:t>
            </a:r>
            <a:r>
              <a:rPr lang="zh-CN" altLang="en-US" sz="2400" b="0" dirty="0" smtClean="0">
                <a:latin typeface="+mn-ea"/>
                <a:ea typeface="+mn-ea"/>
              </a:rPr>
              <a:t>源码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err="1" smtClean="0">
                <a:latin typeface="+mn-ea"/>
                <a:ea typeface="+mn-ea"/>
              </a:rPr>
              <a:t>BDP_Generic</a:t>
            </a:r>
            <a:r>
              <a:rPr lang="zh-CN" altLang="en-US" sz="2400" b="0" dirty="0" smtClean="0"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latin typeface="+mn-ea"/>
                <a:ea typeface="+mn-ea"/>
              </a:rPr>
              <a:t>：</a:t>
            </a:r>
            <a:r>
              <a:rPr lang="en-US" altLang="zh-CN" sz="2400" b="0" dirty="0" smtClean="0">
                <a:latin typeface="+mn-ea"/>
                <a:ea typeface="+mn-ea"/>
              </a:rPr>
              <a:t>BDP</a:t>
            </a:r>
            <a:r>
              <a:rPr lang="zh-CN" altLang="en-US" sz="2400" b="0" dirty="0" smtClean="0">
                <a:latin typeface="+mn-ea"/>
                <a:ea typeface="+mn-ea"/>
              </a:rPr>
              <a:t>相关源码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err="1" smtClean="0">
                <a:latin typeface="+mn-ea"/>
                <a:ea typeface="+mn-ea"/>
              </a:rPr>
              <a:t>BDP_Linux</a:t>
            </a:r>
            <a:r>
              <a:rPr lang="zh-CN" altLang="en-US" sz="2400" b="0" dirty="0" smtClean="0">
                <a:latin typeface="+mn-ea"/>
                <a:ea typeface="+mn-ea"/>
              </a:rPr>
              <a:t> ：</a:t>
            </a:r>
            <a:r>
              <a:rPr lang="en-US" altLang="zh-CN" sz="2400" b="0" dirty="0" smtClean="0">
                <a:latin typeface="+mn-ea"/>
                <a:ea typeface="+mn-ea"/>
              </a:rPr>
              <a:t>BDP</a:t>
            </a:r>
            <a:r>
              <a:rPr lang="zh-CN" altLang="en-US" sz="2400" b="0" dirty="0" smtClean="0">
                <a:latin typeface="+mn-ea"/>
                <a:ea typeface="+mn-ea"/>
              </a:rPr>
              <a:t>相关源码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smtClean="0">
                <a:latin typeface="+mn-ea"/>
                <a:ea typeface="+mn-ea"/>
              </a:rPr>
              <a:t>build</a:t>
            </a:r>
            <a:r>
              <a:rPr lang="zh-CN" altLang="en-US" sz="2400" b="0" dirty="0" smtClean="0">
                <a:latin typeface="+mn-ea"/>
                <a:ea typeface="+mn-ea"/>
              </a:rPr>
              <a:t>、</a:t>
            </a:r>
            <a:r>
              <a:rPr lang="en-US" altLang="zh-CN" sz="2400" b="0" dirty="0" smtClean="0">
                <a:latin typeface="+mn-ea"/>
                <a:ea typeface="+mn-ea"/>
              </a:rPr>
              <a:t>Makefile</a:t>
            </a:r>
            <a:r>
              <a:rPr lang="zh-CN" altLang="en-US" sz="2400" b="0" dirty="0" smtClean="0">
                <a:latin typeface="+mn-ea"/>
                <a:ea typeface="+mn-ea"/>
              </a:rPr>
              <a:t>、</a:t>
            </a:r>
            <a:r>
              <a:rPr lang="en-US" altLang="zh-CN" sz="2400" b="0" dirty="0" smtClean="0">
                <a:latin typeface="+mn-ea"/>
                <a:ea typeface="+mn-ea"/>
              </a:rPr>
              <a:t>setupenv</a:t>
            </a:r>
            <a:r>
              <a:rPr lang="zh-CN" altLang="en-US" sz="2400" b="0" dirty="0" smtClean="0">
                <a:latin typeface="+mn-ea"/>
                <a:ea typeface="+mn-ea"/>
              </a:rPr>
              <a:t>：主编译系统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release</a:t>
            </a:r>
            <a:r>
              <a:rPr lang="zh-CN" altLang="en-US" sz="2400" b="0" dirty="0" smtClean="0">
                <a:latin typeface="+mn-ea"/>
                <a:ea typeface="+mn-ea"/>
              </a:rPr>
              <a:t>：和发布相关的文件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dirty="0" smtClean="0">
                <a:latin typeface="+mn-ea"/>
                <a:ea typeface="+mn-ea"/>
              </a:rPr>
              <a:t>PS</a:t>
            </a:r>
            <a:r>
              <a:rPr lang="zh-CN" altLang="en-US" sz="2400" b="0" dirty="0" smtClean="0">
                <a:latin typeface="+mn-ea"/>
                <a:ea typeface="+mn-ea"/>
              </a:rPr>
              <a:t>：</a:t>
            </a:r>
            <a:r>
              <a:rPr lang="en-US" altLang="zh-CN" sz="2400" b="0" dirty="0" err="1" smtClean="0">
                <a:latin typeface="+mn-ea"/>
                <a:ea typeface="+mn-ea"/>
              </a:rPr>
              <a:t>code_change</a:t>
            </a:r>
            <a:r>
              <a:rPr lang="zh-CN" altLang="en-US" sz="2400" b="0" dirty="0" smtClean="0">
                <a:latin typeface="+mn-ea"/>
                <a:ea typeface="+mn-ea"/>
              </a:rPr>
              <a:t>目录结构和</a:t>
            </a:r>
            <a:r>
              <a:rPr lang="en-US" altLang="zh-CN" sz="2400" b="0" dirty="0" smtClean="0">
                <a:latin typeface="+mn-ea"/>
                <a:ea typeface="+mn-ea"/>
              </a:rPr>
              <a:t>code</a:t>
            </a:r>
            <a:r>
              <a:rPr lang="zh-CN" altLang="en-US" sz="2400" b="0" dirty="0" smtClean="0">
                <a:latin typeface="+mn-ea"/>
                <a:ea typeface="+mn-ea"/>
              </a:rPr>
              <a:t>目录结构一致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8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MTK</a:t>
            </a:r>
            <a:r>
              <a:rPr lang="zh-CN" altLang="en-US" b="0" dirty="0" smtClean="0"/>
              <a:t>平台目录简介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|--</a:t>
            </a:r>
            <a:r>
              <a:rPr lang="en-US" altLang="zh-CN" sz="2800" b="0" dirty="0" smtClean="0">
                <a:latin typeface="+mn-ea"/>
              </a:rPr>
              <a:t> </a:t>
            </a:r>
            <a:r>
              <a:rPr lang="en-US" altLang="zh-CN" sz="2800" b="0" dirty="0" smtClean="0">
                <a:latin typeface="+mn-ea"/>
              </a:rPr>
              <a:t>ext</a:t>
            </a:r>
            <a:r>
              <a:rPr lang="en-US" altLang="zh-CN" sz="2800" b="0" dirty="0" smtClean="0">
                <a:latin typeface="+mn-ea"/>
                <a:ea typeface="+mn-ea"/>
              </a:rPr>
              <a:t>: 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err="1" smtClean="0">
                <a:latin typeface="+mn-ea"/>
                <a:ea typeface="+mn-ea"/>
              </a:rPr>
              <a:t>dynamic_pictures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latin typeface="+mn-ea"/>
                <a:ea typeface="+mn-ea"/>
              </a:rPr>
              <a:t>：开机动画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err="1" smtClean="0">
                <a:latin typeface="+mn-ea"/>
                <a:ea typeface="+mn-ea"/>
              </a:rPr>
              <a:t>libandroid_iptv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latin typeface="+mn-ea"/>
                <a:ea typeface="+mn-ea"/>
              </a:rPr>
              <a:t>、</a:t>
            </a:r>
            <a:r>
              <a:rPr lang="en-US" altLang="zh-CN" sz="2400" b="0" dirty="0" smtClean="0">
                <a:latin typeface="+mn-ea"/>
              </a:rPr>
              <a:t> linux-3.0.13.tar.gz </a:t>
            </a:r>
            <a:r>
              <a:rPr lang="zh-CN" altLang="en-US" sz="2400" b="0" dirty="0" smtClean="0">
                <a:latin typeface="+mn-ea"/>
                <a:ea typeface="+mn-ea"/>
              </a:rPr>
              <a:t>：不再使用，历史遗留文件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smtClean="0">
                <a:latin typeface="+mn-ea"/>
                <a:ea typeface="+mn-ea"/>
              </a:rPr>
              <a:t>patch2release.tar.gz </a:t>
            </a:r>
            <a:r>
              <a:rPr lang="zh-CN" altLang="en-US" sz="2400" b="0" dirty="0" smtClean="0">
                <a:latin typeface="+mn-ea"/>
                <a:ea typeface="+mn-ea"/>
              </a:rPr>
              <a:t>：二次开发包生成相关文件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err="1" smtClean="0">
                <a:latin typeface="+mn-ea"/>
                <a:ea typeface="+mn-ea"/>
              </a:rPr>
              <a:t>patch_generic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latin typeface="+mn-ea"/>
                <a:ea typeface="+mn-ea"/>
              </a:rPr>
              <a:t>、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  <a:r>
              <a:rPr lang="en-US" altLang="zh-CN" sz="2400" b="0" dirty="0" err="1" smtClean="0">
                <a:latin typeface="+mn-ea"/>
                <a:ea typeface="+mn-ea"/>
              </a:rPr>
              <a:t>patch_linux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latin typeface="+mn-ea"/>
                <a:ea typeface="+mn-ea"/>
              </a:rPr>
              <a:t>：</a:t>
            </a:r>
            <a:r>
              <a:rPr lang="en-US" altLang="zh-CN" sz="2400" b="0" dirty="0" smtClean="0">
                <a:latin typeface="+mn-ea"/>
                <a:ea typeface="+mn-ea"/>
              </a:rPr>
              <a:t>BDP</a:t>
            </a:r>
            <a:r>
              <a:rPr lang="zh-CN" altLang="en-US" sz="2400" b="0" dirty="0" smtClean="0">
                <a:latin typeface="+mn-ea"/>
                <a:ea typeface="+mn-ea"/>
              </a:rPr>
              <a:t>代码</a:t>
            </a:r>
            <a:r>
              <a:rPr lang="zh-CN" altLang="en-US" sz="2400" b="0" dirty="0" smtClean="0">
                <a:latin typeface="+mn-ea"/>
                <a:ea typeface="+mn-ea"/>
              </a:rPr>
              <a:t>的补丁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	|-- </a:t>
            </a:r>
            <a:r>
              <a:rPr lang="en-US" altLang="zh-CN" sz="2400" b="0" dirty="0" err="1" smtClean="0">
                <a:latin typeface="+mn-ea"/>
                <a:ea typeface="+mn-ea"/>
              </a:rPr>
              <a:t>sn_and_mac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latin typeface="+mn-ea"/>
                <a:ea typeface="+mn-ea"/>
              </a:rPr>
              <a:t>：</a:t>
            </a:r>
            <a:r>
              <a:rPr lang="en-US" altLang="zh-CN" sz="2400" b="0" dirty="0" smtClean="0">
                <a:latin typeface="+mn-ea"/>
                <a:ea typeface="+mn-ea"/>
              </a:rPr>
              <a:t>SN</a:t>
            </a:r>
            <a:r>
              <a:rPr lang="zh-CN" altLang="en-US" sz="2400" b="0" dirty="0" smtClean="0">
                <a:latin typeface="+mn-ea"/>
                <a:ea typeface="+mn-ea"/>
              </a:rPr>
              <a:t>和</a:t>
            </a:r>
            <a:r>
              <a:rPr lang="en-US" altLang="zh-CN" sz="2400" b="0" dirty="0" smtClean="0">
                <a:latin typeface="+mn-ea"/>
                <a:ea typeface="+mn-ea"/>
              </a:rPr>
              <a:t>MAC</a:t>
            </a:r>
            <a:r>
              <a:rPr lang="zh-CN" altLang="en-US" sz="2400" b="0" dirty="0" smtClean="0">
                <a:latin typeface="+mn-ea"/>
                <a:ea typeface="+mn-ea"/>
              </a:rPr>
              <a:t>读取工具</a:t>
            </a:r>
            <a:endParaRPr lang="zh-CN" altLang="en-US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b="0" dirty="0" smtClean="0">
                <a:latin typeface="+mn-ea"/>
                <a:ea typeface="+mn-ea"/>
              </a:rPr>
              <a:t>	</a:t>
            </a:r>
            <a:r>
              <a:rPr lang="en-US" altLang="zh-CN" sz="2400" b="0" dirty="0" smtClean="0">
                <a:latin typeface="+mn-ea"/>
                <a:ea typeface="+mn-ea"/>
              </a:rPr>
              <a:t>|-- </a:t>
            </a:r>
            <a:r>
              <a:rPr lang="en-US" altLang="zh-CN" sz="2400" b="0" dirty="0" err="1" smtClean="0">
                <a:latin typeface="+mn-ea"/>
                <a:ea typeface="+mn-ea"/>
              </a:rPr>
              <a:t>stand_by</a:t>
            </a:r>
            <a:r>
              <a:rPr lang="zh-CN" altLang="en-US" sz="2400" b="0" dirty="0" smtClean="0">
                <a:latin typeface="+mn-ea"/>
                <a:ea typeface="+mn-ea"/>
              </a:rPr>
              <a:t>：待机软件</a:t>
            </a:r>
          </a:p>
          <a:p>
            <a:pPr>
              <a:lnSpc>
                <a:spcPct val="130000"/>
              </a:lnSpc>
              <a:buNone/>
            </a:pP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8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MTK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平台编译以及生成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文件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800" b="0" dirty="0" smtClean="0">
                <a:latin typeface="+mn-ea"/>
                <a:ea typeface="+mn-ea"/>
              </a:rPr>
              <a:t>编译：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cd code		#</a:t>
            </a:r>
            <a:r>
              <a:rPr lang="zh-CN" altLang="en-US" sz="2400" b="0" dirty="0" smtClean="0">
                <a:latin typeface="+mn-ea"/>
                <a:ea typeface="+mn-ea"/>
              </a:rPr>
              <a:t>进入到</a:t>
            </a:r>
            <a:r>
              <a:rPr lang="en-US" altLang="zh-CN" sz="2400" b="0" dirty="0" smtClean="0">
                <a:latin typeface="+mn-ea"/>
                <a:ea typeface="+mn-ea"/>
              </a:rPr>
              <a:t>code</a:t>
            </a:r>
            <a:r>
              <a:rPr lang="zh-CN" altLang="en-US" sz="2400" b="0" dirty="0" smtClean="0">
                <a:latin typeface="+mn-ea"/>
                <a:ea typeface="+mn-ea"/>
              </a:rPr>
              <a:t>目录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. setupenv 	#</a:t>
            </a:r>
            <a:r>
              <a:rPr lang="zh-CN" altLang="en-US" sz="2400" b="0" dirty="0" smtClean="0">
                <a:latin typeface="+mn-ea"/>
                <a:ea typeface="+mn-ea"/>
              </a:rPr>
              <a:t>设置环境变量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make bin		#</a:t>
            </a:r>
            <a:r>
              <a:rPr lang="zh-CN" altLang="en-US" sz="2400" b="0" dirty="0" smtClean="0">
                <a:latin typeface="+mn-ea"/>
                <a:ea typeface="+mn-ea"/>
              </a:rPr>
              <a:t>编译所有目标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0" dirty="0" smtClean="0">
                <a:latin typeface="+mn-ea"/>
                <a:ea typeface="+mn-ea"/>
              </a:rPr>
              <a:t>生成文件：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release2test</a:t>
            </a:r>
            <a:r>
              <a:rPr lang="zh-CN" altLang="en-US" sz="2400" b="0" dirty="0" smtClean="0">
                <a:latin typeface="+mn-ea"/>
                <a:ea typeface="+mn-ea"/>
              </a:rPr>
              <a:t>：转测试文件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release2integration</a:t>
            </a:r>
            <a:r>
              <a:rPr lang="zh-CN" altLang="en-US" sz="2400" b="0" dirty="0" smtClean="0">
                <a:latin typeface="+mn-ea"/>
                <a:ea typeface="+mn-ea"/>
              </a:rPr>
              <a:t>：二次开发包</a:t>
            </a:r>
            <a:endParaRPr lang="en-US" altLang="zh-CN" sz="24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MTK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平台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编译及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生成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文件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800" b="0" dirty="0" smtClean="0">
                <a:latin typeface="+mn-ea"/>
                <a:ea typeface="+mn-ea"/>
              </a:rPr>
              <a:t>编译：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cd code		#</a:t>
            </a:r>
            <a:r>
              <a:rPr lang="zh-CN" altLang="en-US" sz="2400" b="0" dirty="0" smtClean="0">
                <a:latin typeface="+mn-ea"/>
                <a:ea typeface="+mn-ea"/>
              </a:rPr>
              <a:t>进入到</a:t>
            </a:r>
            <a:r>
              <a:rPr lang="en-US" altLang="zh-CN" sz="2400" b="0" dirty="0" smtClean="0">
                <a:latin typeface="+mn-ea"/>
                <a:ea typeface="+mn-ea"/>
              </a:rPr>
              <a:t>code</a:t>
            </a:r>
            <a:r>
              <a:rPr lang="zh-CN" altLang="en-US" sz="2400" b="0" dirty="0" smtClean="0">
                <a:latin typeface="+mn-ea"/>
                <a:ea typeface="+mn-ea"/>
              </a:rPr>
              <a:t>目录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. setupenv 	#</a:t>
            </a:r>
            <a:r>
              <a:rPr lang="zh-CN" altLang="en-US" sz="2400" b="0" dirty="0" smtClean="0">
                <a:latin typeface="+mn-ea"/>
                <a:ea typeface="+mn-ea"/>
              </a:rPr>
              <a:t>设置环境变量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make bin		#</a:t>
            </a:r>
            <a:r>
              <a:rPr lang="zh-CN" altLang="en-US" sz="2400" b="0" dirty="0" smtClean="0">
                <a:latin typeface="+mn-ea"/>
                <a:ea typeface="+mn-ea"/>
              </a:rPr>
              <a:t>编译所有目标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0" dirty="0" smtClean="0">
                <a:latin typeface="+mn-ea"/>
                <a:ea typeface="+mn-ea"/>
              </a:rPr>
              <a:t>生成文件：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release2test</a:t>
            </a:r>
            <a:r>
              <a:rPr lang="zh-CN" altLang="en-US" sz="2400" b="0" dirty="0" smtClean="0">
                <a:latin typeface="+mn-ea"/>
                <a:ea typeface="+mn-ea"/>
              </a:rPr>
              <a:t>：转测试文件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release2integration</a:t>
            </a:r>
            <a:r>
              <a:rPr lang="zh-CN" altLang="en-US" sz="2400" b="0" dirty="0" smtClean="0">
                <a:latin typeface="+mn-ea"/>
                <a:ea typeface="+mn-ea"/>
              </a:rPr>
              <a:t>：二次开发包</a:t>
            </a:r>
            <a:endParaRPr lang="en-US" altLang="zh-CN" sz="24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MTK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平台烧录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mt8658_bl_linux.bin	</a:t>
            </a:r>
            <a:r>
              <a:rPr lang="zh-CN" altLang="en-US" sz="2400" b="0" dirty="0" smtClean="0">
                <a:latin typeface="+mn-ea"/>
                <a:ea typeface="+mn-ea"/>
              </a:rPr>
              <a:t>：</a:t>
            </a:r>
            <a:r>
              <a:rPr lang="en-US" altLang="zh-CN" sz="2400" b="0" dirty="0" err="1" smtClean="0">
                <a:latin typeface="+mn-ea"/>
                <a:ea typeface="+mn-ea"/>
              </a:rPr>
              <a:t>bootloader</a:t>
            </a:r>
            <a:r>
              <a:rPr lang="zh-CN" altLang="en-US" sz="2400" b="0" dirty="0" smtClean="0">
                <a:latin typeface="+mn-ea"/>
                <a:ea typeface="+mn-ea"/>
              </a:rPr>
              <a:t>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8658_linux_demo_dbg.bin	</a:t>
            </a:r>
            <a:r>
              <a:rPr lang="zh-CN" altLang="en-US" sz="2400" b="0" dirty="0" smtClean="0">
                <a:latin typeface="+mn-ea"/>
                <a:ea typeface="+mn-ea"/>
              </a:rPr>
              <a:t>：完整的</a:t>
            </a:r>
            <a:r>
              <a:rPr lang="en-US" altLang="zh-CN" sz="2400" b="0" dirty="0" smtClean="0">
                <a:latin typeface="+mn-ea"/>
                <a:ea typeface="+mn-ea"/>
              </a:rPr>
              <a:t>bin</a:t>
            </a:r>
            <a:r>
              <a:rPr lang="zh-CN" altLang="en-US" sz="2400" b="0" dirty="0" smtClean="0">
                <a:latin typeface="+mn-ea"/>
                <a:ea typeface="+mn-ea"/>
              </a:rPr>
              <a:t>文件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400" b="0" dirty="0" smtClean="0">
              <a:latin typeface="+mn-ea"/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5786" y="3643314"/>
          <a:ext cx="914400" cy="685800"/>
        </p:xfrm>
        <a:graphic>
          <a:graphicData uri="http://schemas.openxmlformats.org/presentationml/2006/ole">
            <p:oleObj spid="_x0000_s45059" name="Document" showAsIcon="1" r:id="rId3" imgW="914400" imgH="685800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71670" y="3643314"/>
          <a:ext cx="914400" cy="685800"/>
        </p:xfrm>
        <a:graphic>
          <a:graphicData uri="http://schemas.openxmlformats.org/presentationml/2006/ole">
            <p:oleObj spid="_x0000_s45060" name="Document" showAsIcon="1" r:id="rId4" imgW="914400" imgH="685800" progId="Word.Document.8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28992" y="3643314"/>
          <a:ext cx="914400" cy="685800"/>
        </p:xfrm>
        <a:graphic>
          <a:graphicData uri="http://schemas.openxmlformats.org/presentationml/2006/ole">
            <p:oleObj spid="_x0000_s45061" name="Document" showAsIcon="1" r:id="rId5" imgW="914400" imgH="685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MTK</a:t>
            </a:r>
            <a:r>
              <a:rPr lang="zh-CN" altLang="en-US" b="0" dirty="0" smtClean="0"/>
              <a:t>项目目录简介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|--platform: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	</a:t>
            </a:r>
            <a:r>
              <a:rPr lang="en-US" altLang="zh-CN" sz="2800" b="0" dirty="0" smtClean="0">
                <a:latin typeface="+mn-ea"/>
                <a:ea typeface="+mn-ea"/>
              </a:rPr>
              <a:t>|--mt8658sdkcoship.tar.gz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|--product: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  <a:ea typeface="+mn-ea"/>
              </a:rPr>
              <a:t>	|--N9085I_CIBN_guangxi</a:t>
            </a:r>
            <a:endParaRPr lang="en-US" altLang="zh-CN" sz="2800" b="0" dirty="0" smtClean="0">
              <a:latin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</a:rPr>
              <a:t>	</a:t>
            </a:r>
            <a:r>
              <a:rPr lang="en-US" altLang="zh-CN" sz="2800" b="0" dirty="0" smtClean="0">
                <a:latin typeface="+mn-ea"/>
              </a:rPr>
              <a:t>|--N9085I_CIBN_ott</a:t>
            </a:r>
            <a:endParaRPr lang="en-US" altLang="zh-CN" sz="2800" b="0" dirty="0" smtClean="0">
              <a:latin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</a:rPr>
              <a:t>	</a:t>
            </a:r>
            <a:r>
              <a:rPr lang="en-US" altLang="zh-CN" sz="2800" b="0" dirty="0" smtClean="0">
                <a:latin typeface="+mn-ea"/>
              </a:rPr>
              <a:t>|--N9085I_CIBN_sichuan</a:t>
            </a:r>
            <a:endParaRPr lang="en-US" altLang="zh-CN" sz="2800" b="0" dirty="0" smtClean="0">
              <a:latin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800" b="0" dirty="0" smtClean="0">
                <a:latin typeface="+mn-ea"/>
              </a:rPr>
              <a:t>	…</a:t>
            </a:r>
            <a:endParaRPr lang="en-US" altLang="zh-CN" sz="2800" b="0" dirty="0" smtClean="0">
              <a:latin typeface="+mn-ea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8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MTK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项目编译</a:t>
            </a:r>
            <a:r>
              <a:rPr lang="zh-CN" altLang="en-US" b="0" dirty="0" smtClean="0">
                <a:solidFill>
                  <a:schemeClr val="tx2"/>
                </a:solidFill>
                <a:latin typeface="+mn-ea"/>
                <a:ea typeface="+mj-ea"/>
                <a:cs typeface="+mj-cs"/>
              </a:rPr>
              <a:t>及生成文件</a:t>
            </a:r>
            <a:endParaRPr lang="zh-CN" altLang="en-US" b="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0240"/>
            <a:ext cx="8413750" cy="423704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800" b="0" dirty="0" smtClean="0">
                <a:latin typeface="+mn-ea"/>
                <a:ea typeface="+mn-ea"/>
              </a:rPr>
              <a:t>编译：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cd product/N9085I_CIBN_ott/		#</a:t>
            </a:r>
            <a:r>
              <a:rPr lang="zh-CN" altLang="en-US" sz="2400" b="0" dirty="0" smtClean="0">
                <a:latin typeface="+mn-ea"/>
                <a:ea typeface="+mn-ea"/>
              </a:rPr>
              <a:t>进入到项目目录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. setupenv 				#</a:t>
            </a:r>
            <a:r>
              <a:rPr lang="zh-CN" altLang="en-US" sz="2400" b="0" dirty="0" smtClean="0">
                <a:latin typeface="+mn-ea"/>
                <a:ea typeface="+mn-ea"/>
              </a:rPr>
              <a:t>设置环境变量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$ make bin					#</a:t>
            </a:r>
            <a:r>
              <a:rPr lang="zh-CN" altLang="en-US" sz="2400" b="0" dirty="0" smtClean="0">
                <a:latin typeface="+mn-ea"/>
                <a:ea typeface="+mn-ea"/>
              </a:rPr>
              <a:t>编译所有目标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0" dirty="0" smtClean="0">
                <a:latin typeface="+mn-ea"/>
                <a:ea typeface="+mn-ea"/>
              </a:rPr>
              <a:t>生成文件：</a:t>
            </a:r>
            <a:endParaRPr lang="en-US" altLang="zh-CN" sz="2800" b="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release2test</a:t>
            </a:r>
            <a:r>
              <a:rPr lang="zh-CN" altLang="en-US" sz="2400" b="0" dirty="0" smtClean="0">
                <a:latin typeface="+mn-ea"/>
                <a:ea typeface="+mn-ea"/>
              </a:rPr>
              <a:t>：转测试文件</a:t>
            </a:r>
            <a:endParaRPr lang="en-US" altLang="zh-CN" sz="2400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通用模板（内部使用）">
  <a:themeElements>
    <a:clrScheme name="通用模板（变革管理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模板（变革管理）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模板（变革管理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模板（变革管理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模板（变革管理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模板（变革管理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模板（变革管理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模板（变革管理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模板（变革管理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模板（变革管理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模板（变革管理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模板（变革管理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模板（变革管理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模板（变革管理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PPT通用模板（内部使用）</Template>
  <TotalTime>58</TotalTime>
  <Words>186</Words>
  <Application>Microsoft Office PowerPoint</Application>
  <PresentationFormat>全屏显示(4:3)</PresentationFormat>
  <Paragraphs>66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黑体</vt:lpstr>
      <vt:lpstr>Times New Roman</vt:lpstr>
      <vt:lpstr>Wingdings</vt:lpstr>
      <vt:lpstr>Calibri</vt:lpstr>
      <vt:lpstr>楷体_GB2312</vt:lpstr>
      <vt:lpstr>华文中宋</vt:lpstr>
      <vt:lpstr>PPT通用模板（内部使用）</vt:lpstr>
      <vt:lpstr>Microsoft Office Word 97 - 2003 文档</vt:lpstr>
      <vt:lpstr>MTK平台项目介绍</vt:lpstr>
      <vt:lpstr>MTK平台目录简介</vt:lpstr>
      <vt:lpstr>MTK平台目录简介</vt:lpstr>
      <vt:lpstr>MTK平台目录简介</vt:lpstr>
      <vt:lpstr>MTK平台编译以及生成文件</vt:lpstr>
      <vt:lpstr>MTK平台编译及生成文件</vt:lpstr>
      <vt:lpstr>MTK平台烧录</vt:lpstr>
      <vt:lpstr>MTK项目目录简介</vt:lpstr>
      <vt:lpstr>MTK项目编译及生成文件</vt:lpstr>
      <vt:lpstr>MTK项目编译步骤详解</vt:lpstr>
      <vt:lpstr>其他</vt:lpstr>
      <vt:lpstr>幻灯片 11</vt:lpstr>
    </vt:vector>
  </TitlesOfParts>
  <Company>Coship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MTK平台项目介绍</dc:title>
  <dc:creator>庄俊锋</dc:creator>
  <cp:lastModifiedBy>庄俊锋</cp:lastModifiedBy>
  <cp:revision>58</cp:revision>
  <cp:lastPrinted>1601-01-01T00:00:00Z</cp:lastPrinted>
  <dcterms:created xsi:type="dcterms:W3CDTF">2013-06-03T14:25:32Z</dcterms:created>
  <dcterms:modified xsi:type="dcterms:W3CDTF">2013-06-03T15:23:55Z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