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4" r:id="rId5"/>
    <p:sldId id="262" r:id="rId6"/>
    <p:sldId id="267" r:id="rId7"/>
    <p:sldId id="266" r:id="rId8"/>
    <p:sldId id="265" r:id="rId9"/>
    <p:sldId id="269" r:id="rId10"/>
    <p:sldId id="270" r:id="rId11"/>
    <p:sldId id="268" r:id="rId12"/>
    <p:sldId id="272" r:id="rId13"/>
    <p:sldId id="273" r:id="rId14"/>
    <p:sldId id="259" r:id="rId15"/>
    <p:sldId id="274" r:id="rId16"/>
    <p:sldId id="260" r:id="rId17"/>
    <p:sldId id="276" r:id="rId18"/>
    <p:sldId id="277" r:id="rId19"/>
    <p:sldId id="278" r:id="rId20"/>
    <p:sldId id="281" r:id="rId21"/>
    <p:sldId id="27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0644" autoAdjust="0"/>
    <p:restoredTop sz="95647" autoAdjust="0"/>
  </p:normalViewPr>
  <p:slideViewPr>
    <p:cSldViewPr>
      <p:cViewPr varScale="1">
        <p:scale>
          <a:sx n="76" d="100"/>
          <a:sy n="76" d="100"/>
        </p:scale>
        <p:origin x="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30D90-6FA2-4A61-B9FF-623C534A3FC6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D808A-9C25-4A31-B1AF-AB369E4D2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08A-9C25-4A31-B1AF-AB369E4D2DF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08A-9C25-4A31-B1AF-AB369E4D2DF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08A-9C25-4A31-B1AF-AB369E4D2DF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08A-9C25-4A31-B1AF-AB369E4D2DF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D808A-9C25-4A31-B1AF-AB369E4D2DF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2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3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4.jpeg"/><Relationship Id="rId21" Type="http://schemas.openxmlformats.org/officeDocument/2006/relationships/image" Target="../media/image41.png"/><Relationship Id="rId7" Type="http://schemas.openxmlformats.org/officeDocument/2006/relationships/image" Target="../media/image1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5" Type="http://schemas.openxmlformats.org/officeDocument/2006/relationships/image" Target="../media/image45.png"/><Relationship Id="rId2" Type="http://schemas.openxmlformats.org/officeDocument/2006/relationships/image" Target="../media/image23.jpeg"/><Relationship Id="rId16" Type="http://schemas.openxmlformats.org/officeDocument/2006/relationships/image" Target="../media/image36.jpe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jpeg"/><Relationship Id="rId24" Type="http://schemas.openxmlformats.org/officeDocument/2006/relationships/image" Target="../media/image44.png"/><Relationship Id="rId5" Type="http://schemas.openxmlformats.org/officeDocument/2006/relationships/image" Target="../media/image26.png"/><Relationship Id="rId15" Type="http://schemas.openxmlformats.org/officeDocument/2006/relationships/image" Target="../media/image35.jpeg"/><Relationship Id="rId23" Type="http://schemas.openxmlformats.org/officeDocument/2006/relationships/image" Target="../media/image43.png"/><Relationship Id="rId10" Type="http://schemas.openxmlformats.org/officeDocument/2006/relationships/image" Target="../media/image30.jpe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Relationship Id="rId22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18" Type="http://schemas.openxmlformats.org/officeDocument/2006/relationships/image" Target="../media/image40.png"/><Relationship Id="rId3" Type="http://schemas.openxmlformats.org/officeDocument/2006/relationships/image" Target="../media/image29.jpeg"/><Relationship Id="rId21" Type="http://schemas.openxmlformats.org/officeDocument/2006/relationships/image" Target="../media/image43.png"/><Relationship Id="rId7" Type="http://schemas.openxmlformats.org/officeDocument/2006/relationships/image" Target="../media/image1.jpeg"/><Relationship Id="rId12" Type="http://schemas.openxmlformats.org/officeDocument/2006/relationships/image" Target="../media/image34.jpeg"/><Relationship Id="rId17" Type="http://schemas.openxmlformats.org/officeDocument/2006/relationships/image" Target="../media/image39.png"/><Relationship Id="rId2" Type="http://schemas.openxmlformats.org/officeDocument/2006/relationships/image" Target="../media/image23.jpe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jpeg"/><Relationship Id="rId24" Type="http://schemas.openxmlformats.org/officeDocument/2006/relationships/image" Target="../media/image46.png"/><Relationship Id="rId5" Type="http://schemas.openxmlformats.org/officeDocument/2006/relationships/image" Target="../media/image26.png"/><Relationship Id="rId15" Type="http://schemas.openxmlformats.org/officeDocument/2006/relationships/image" Target="../media/image37.jpeg"/><Relationship Id="rId23" Type="http://schemas.openxmlformats.org/officeDocument/2006/relationships/image" Target="../media/image45.png"/><Relationship Id="rId10" Type="http://schemas.openxmlformats.org/officeDocument/2006/relationships/image" Target="../media/image32.jpe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1.jpeg"/><Relationship Id="rId14" Type="http://schemas.openxmlformats.org/officeDocument/2006/relationships/image" Target="../media/image36.jpeg"/><Relationship Id="rId22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3" Type="http://schemas.openxmlformats.org/officeDocument/2006/relationships/image" Target="../media/image29.jpeg"/><Relationship Id="rId7" Type="http://schemas.openxmlformats.org/officeDocument/2006/relationships/image" Target="../media/image1.jpeg"/><Relationship Id="rId12" Type="http://schemas.openxmlformats.org/officeDocument/2006/relationships/image" Target="../media/image3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jpeg"/><Relationship Id="rId5" Type="http://schemas.openxmlformats.org/officeDocument/2006/relationships/image" Target="../media/image26.png"/><Relationship Id="rId15" Type="http://schemas.openxmlformats.org/officeDocument/2006/relationships/image" Target="../media/image37.jpeg"/><Relationship Id="rId10" Type="http://schemas.openxmlformats.org/officeDocument/2006/relationships/image" Target="../media/image32.jpeg"/><Relationship Id="rId4" Type="http://schemas.openxmlformats.org/officeDocument/2006/relationships/image" Target="../media/image25.png"/><Relationship Id="rId9" Type="http://schemas.openxmlformats.org/officeDocument/2006/relationships/image" Target="../media/image31.jpeg"/><Relationship Id="rId1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2.png"/><Relationship Id="rId3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0.png"/><Relationship Id="rId5" Type="http://schemas.openxmlformats.org/officeDocument/2006/relationships/image" Target="../media/image10.png"/><Relationship Id="rId10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jpeg"/><Relationship Id="rId3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6.jpe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.jpe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4.jpeg"/><Relationship Id="rId4" Type="http://schemas.openxmlformats.org/officeDocument/2006/relationships/image" Target="../media/image8.png"/><Relationship Id="rId9" Type="http://schemas.openxmlformats.org/officeDocument/2006/relationships/image" Target="../media/image3.jpe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3042" y="3929066"/>
            <a:ext cx="5786478" cy="428628"/>
          </a:xfrm>
        </p:spPr>
        <p:txBody>
          <a:bodyPr tIns="0" bIns="0">
            <a:noAutofit/>
          </a:bodyPr>
          <a:lstStyle/>
          <a:p>
            <a:r>
              <a:rPr lang="en-US" altLang="zh-CN" dirty="0" smtClean="0"/>
              <a:t>              Next UI Design System</a:t>
            </a:r>
          </a:p>
          <a:p>
            <a:r>
              <a:rPr lang="en-US" altLang="zh-CN" dirty="0" smtClean="0"/>
              <a:t>           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6336991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9600" dirty="0" smtClean="0"/>
              <a:t>Cell Building</a:t>
            </a:r>
            <a:endParaRPr lang="zh-CN" altLang="en-US" sz="96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57620" y="4857760"/>
            <a:ext cx="3500462" cy="428628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by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lijianbo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14282" y="4429132"/>
            <a:ext cx="7143800" cy="428628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How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make design in run time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Publish App cell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 cell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662" y="2571744"/>
            <a:ext cx="1428760" cy="21431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Install apps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43306" y="2643182"/>
            <a:ext cx="1428760" cy="207170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app tool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428860" y="3714752"/>
            <a:ext cx="1000132" cy="1588"/>
          </a:xfrm>
          <a:prstGeom prst="straightConnector1">
            <a:avLst/>
          </a:prstGeom>
          <a:ln w="444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7620" y="2711231"/>
            <a:ext cx="97513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Resolve</a:t>
            </a:r>
          </a:p>
          <a:p>
            <a:r>
              <a:rPr lang="en-US" altLang="zh-CN" dirty="0" smtClean="0"/>
              <a:t>App info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14942" y="3714752"/>
            <a:ext cx="1428760" cy="1588"/>
          </a:xfrm>
          <a:prstGeom prst="straightConnector1">
            <a:avLst/>
          </a:prstGeom>
          <a:ln w="444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858016" y="2643182"/>
            <a:ext cx="1428760" cy="21431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Cell description</a:t>
            </a:r>
          </a:p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214942" y="2571744"/>
            <a:ext cx="1071570" cy="1071570"/>
            <a:chOff x="3500430" y="5000636"/>
            <a:chExt cx="1285884" cy="1143008"/>
          </a:xfrm>
        </p:grpSpPr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68" y="5500702"/>
              <a:ext cx="668660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3500430" y="5000636"/>
              <a:ext cx="128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Subsititute</a:t>
              </a:r>
              <a:r>
                <a:rPr lang="en-US" altLang="zh-CN" sz="1400" dirty="0" smtClean="0"/>
                <a:t> icon</a:t>
              </a:r>
              <a:endParaRPr lang="zh-CN" alt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43504" y="378619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 title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5000628" y="4000504"/>
            <a:ext cx="186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Intent[app class name</a:t>
            </a:r>
            <a:r>
              <a:rPr lang="en-US" altLang="zh-CN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 Building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57290" y="4214818"/>
            <a:ext cx="2214578" cy="57150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Cell bank Filter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72066" y="1643050"/>
            <a:ext cx="3571900" cy="335758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Cell building Workspace</a:t>
            </a:r>
            <a:endParaRPr lang="zh-CN" altLang="en-US" dirty="0"/>
          </a:p>
        </p:txBody>
      </p:sp>
      <p:sp>
        <p:nvSpPr>
          <p:cNvPr id="24" name="圆柱形 23"/>
          <p:cNvSpPr/>
          <p:nvPr/>
        </p:nvSpPr>
        <p:spPr>
          <a:xfrm>
            <a:off x="1571604" y="5214950"/>
            <a:ext cx="1785950" cy="1357322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292100" dist="139700" dir="5640000" sx="94000" sy="94000" algn="ctr" rotWithShape="0">
              <a:srgbClr val="000000">
                <a:alpha val="78000"/>
              </a:srgbClr>
            </a:outerShdw>
          </a:effectLst>
          <a:scene3d>
            <a:camera prst="orthographicFront"/>
            <a:lightRig rig="soft" dir="t">
              <a:rot lat="0" lon="0" rev="360000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Cell description</a:t>
            </a:r>
          </a:p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4" idx="1"/>
            <a:endCxn id="22" idx="2"/>
          </p:cNvCxnSpPr>
          <p:nvPr/>
        </p:nvCxnSpPr>
        <p:spPr>
          <a:xfrm rot="5400000" flipH="1" flipV="1">
            <a:off x="2250265" y="5000636"/>
            <a:ext cx="428628" cy="1588"/>
          </a:xfrm>
          <a:prstGeom prst="straightConnector1">
            <a:avLst/>
          </a:prstGeom>
          <a:ln w="47625">
            <a:solidFill>
              <a:schemeClr val="accent1">
                <a:shade val="95000"/>
                <a:satMod val="105000"/>
              </a:schemeClr>
            </a:solidFill>
            <a:headEnd type="none"/>
            <a:tailEnd type="arrow"/>
          </a:ln>
          <a:effectLst>
            <a:outerShdw blurRad="50800" dist="50800" dir="5400000" sx="88000" sy="88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42910" y="1643050"/>
            <a:ext cx="3643338" cy="207170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smtClean="0"/>
              <a:t>Cell bank UI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2" idx="0"/>
            <a:endCxn id="32" idx="2"/>
          </p:cNvCxnSpPr>
          <p:nvPr/>
        </p:nvCxnSpPr>
        <p:spPr>
          <a:xfrm rot="5400000" flipH="1" flipV="1">
            <a:off x="2214546" y="3964785"/>
            <a:ext cx="500066" cy="1588"/>
          </a:xfrm>
          <a:prstGeom prst="straightConnector1">
            <a:avLst/>
          </a:prstGeom>
          <a:ln w="47625">
            <a:solidFill>
              <a:schemeClr val="accent1">
                <a:shade val="95000"/>
                <a:satMod val="105000"/>
              </a:schemeClr>
            </a:solidFill>
            <a:headEnd type="none"/>
            <a:tailEnd type="arrow"/>
          </a:ln>
          <a:effectLst>
            <a:outerShdw blurRad="50800" dist="50800" dir="5400000" sx="88000" sy="88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74872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857364"/>
            <a:ext cx="714380" cy="69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857364"/>
            <a:ext cx="714380" cy="70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3" descr="F:\cibn_workspace\FlyUI_Portal_V2\res\drawable-mdpi\pj_image_2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714620"/>
            <a:ext cx="785818" cy="494775"/>
          </a:xfrm>
          <a:prstGeom prst="rect">
            <a:avLst/>
          </a:prstGeom>
          <a:noFill/>
        </p:spPr>
      </p:pic>
      <p:pic>
        <p:nvPicPr>
          <p:cNvPr id="44" name="Picture 4" descr="F:\cibn_workspace\FlyUI_Portal_V2\res\drawable-mdpi\pj_image_2_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6116" y="2714620"/>
            <a:ext cx="785818" cy="494775"/>
          </a:xfrm>
          <a:prstGeom prst="rect">
            <a:avLst/>
          </a:prstGeom>
          <a:noFill/>
        </p:spPr>
      </p:pic>
      <p:pic>
        <p:nvPicPr>
          <p:cNvPr id="45" name="Picture 6" descr="F:\cibn_workspace\FlyUI_Portal_V2\res\drawable-mdpi\pj_image_2_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00" y="2714620"/>
            <a:ext cx="785818" cy="494775"/>
          </a:xfrm>
          <a:prstGeom prst="rect">
            <a:avLst/>
          </a:prstGeom>
          <a:noFill/>
        </p:spPr>
      </p:pic>
      <p:cxnSp>
        <p:nvCxnSpPr>
          <p:cNvPr id="46" name="直接箭头连接符 45"/>
          <p:cNvCxnSpPr/>
          <p:nvPr/>
        </p:nvCxnSpPr>
        <p:spPr>
          <a:xfrm>
            <a:off x="4214810" y="2786058"/>
            <a:ext cx="857256" cy="1588"/>
          </a:xfrm>
          <a:prstGeom prst="straightConnector1">
            <a:avLst/>
          </a:prstGeom>
          <a:ln w="47625">
            <a:solidFill>
              <a:schemeClr val="accent1">
                <a:shade val="95000"/>
                <a:satMod val="105000"/>
              </a:schemeClr>
            </a:solidFill>
            <a:headEnd type="none"/>
            <a:tailEnd type="arrow"/>
          </a:ln>
          <a:effectLst>
            <a:outerShdw blurRad="50800" dist="50800" dir="5400000" sx="88000" sy="88000" algn="ctr" rotWithShape="0">
              <a:srgbClr val="000000">
                <a:alpha val="9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柱形 48"/>
          <p:cNvSpPr/>
          <p:nvPr/>
        </p:nvSpPr>
        <p:spPr>
          <a:xfrm>
            <a:off x="6000760" y="5214926"/>
            <a:ext cx="1714512" cy="1143032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292100" dist="139700" dir="5640000" sx="94000" sy="94000" algn="ctr" rotWithShape="0">
              <a:srgbClr val="000000">
                <a:alpha val="78000"/>
              </a:srgbClr>
            </a:outerShdw>
          </a:effectLst>
          <a:scene3d>
            <a:camera prst="orthographicFront"/>
            <a:lightRig rig="soft" dir="t">
              <a:rot lat="0" lon="0" rev="3600000"/>
            </a:lightRig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Favorite Cell</a:t>
            </a:r>
          </a:p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55" name="左弧形箭头 54"/>
          <p:cNvSpPr/>
          <p:nvPr/>
        </p:nvSpPr>
        <p:spPr>
          <a:xfrm>
            <a:off x="4929190" y="5000636"/>
            <a:ext cx="1000132" cy="1071570"/>
          </a:xfrm>
          <a:prstGeom prst="curv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342900" dist="50800" dir="7560000" sx="82000" sy="82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3997" y="2285992"/>
            <a:ext cx="74872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7071" y="2285992"/>
            <a:ext cx="714380" cy="69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1253" y="2285992"/>
            <a:ext cx="714380" cy="70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37071" y="3857628"/>
            <a:ext cx="73539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37071" y="3071810"/>
            <a:ext cx="73539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93997" y="3071810"/>
            <a:ext cx="735391" cy="150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30242" y="3071810"/>
            <a:ext cx="735391" cy="150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329883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Cell Building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2" descr="F:\cibn_workspace\FlyUI_Portal_V2\res\drawable-mdpi\pj_image_2_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7500966"/>
            <a:ext cx="1000132" cy="629713"/>
          </a:xfrm>
          <a:prstGeom prst="rect">
            <a:avLst/>
          </a:prstGeom>
          <a:noFill/>
        </p:spPr>
      </p:pic>
      <p:pic>
        <p:nvPicPr>
          <p:cNvPr id="17" name="Picture 3" descr="F:\cibn_workspace\FlyUI_Portal_V2\res\drawable-mdpi\pj_image_2_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6072206"/>
            <a:ext cx="1000132" cy="629713"/>
          </a:xfrm>
          <a:prstGeom prst="rect">
            <a:avLst/>
          </a:prstGeom>
          <a:noFill/>
        </p:spPr>
      </p:pic>
      <p:pic>
        <p:nvPicPr>
          <p:cNvPr id="18" name="Picture 4" descr="F:\cibn_workspace\FlyUI_Portal_V2\res\drawable-mdpi\pj_image_2_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6786586"/>
            <a:ext cx="1000132" cy="629713"/>
          </a:xfrm>
          <a:prstGeom prst="rect">
            <a:avLst/>
          </a:prstGeom>
          <a:noFill/>
        </p:spPr>
      </p:pic>
      <p:pic>
        <p:nvPicPr>
          <p:cNvPr id="19" name="Picture 5" descr="F:\cibn_workspace\FlyUI_Portal_V2\res\drawable-mdpi\pj_image_2_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8215346"/>
            <a:ext cx="1000132" cy="629713"/>
          </a:xfrm>
          <a:prstGeom prst="rect">
            <a:avLst/>
          </a:prstGeom>
          <a:noFill/>
        </p:spPr>
      </p:pic>
      <p:pic>
        <p:nvPicPr>
          <p:cNvPr id="20" name="Picture 6" descr="F:\cibn_workspace\FlyUI_Portal_V2\res\drawable-mdpi\pj_image_2_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85852" y="5357826"/>
            <a:ext cx="1000132" cy="629713"/>
          </a:xfrm>
          <a:prstGeom prst="rect">
            <a:avLst/>
          </a:prstGeom>
          <a:noFill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57422" y="5357826"/>
            <a:ext cx="1038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00430" y="7500966"/>
            <a:ext cx="1000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00430" y="6429396"/>
            <a:ext cx="1000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43438" y="5357826"/>
            <a:ext cx="9906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00430" y="5357826"/>
            <a:ext cx="990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57422" y="6429396"/>
            <a:ext cx="10001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43438" y="6429396"/>
            <a:ext cx="981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715008" y="5357826"/>
            <a:ext cx="990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572000" y="7500966"/>
            <a:ext cx="100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424112" y="8529680"/>
            <a:ext cx="2076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715008" y="6357958"/>
            <a:ext cx="2057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786578" y="5357826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572000" y="8501098"/>
            <a:ext cx="100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8148" y="7072338"/>
            <a:ext cx="996874" cy="8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144164" y="7072338"/>
            <a:ext cx="951147" cy="86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001156" y="7072338"/>
            <a:ext cx="951147" cy="87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144164" y="9072602"/>
            <a:ext cx="979121" cy="8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144164" y="8072470"/>
            <a:ext cx="979121" cy="8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858148" y="8072470"/>
            <a:ext cx="979121" cy="18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022167" y="8072470"/>
            <a:ext cx="979121" cy="18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012E-6 L 0.00434 -0.531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0083E-6 L 8.33333E-7 -0.530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16281E-7 L -1.66667E-6 -0.52451 " pathEditMode="relative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014E-7 L 0.12448 -0.460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37558E-6 L -0.11806 -0.45767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9676E-6 L -0.24167 -0.301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329883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4400" dirty="0" smtClean="0">
                <a:solidFill>
                  <a:srgbClr val="00B050"/>
                </a:solidFill>
              </a:rPr>
              <a:t>Regroup Cell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785926"/>
            <a:ext cx="1236466" cy="11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1785926"/>
            <a:ext cx="1179749" cy="10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785926"/>
            <a:ext cx="1179749" cy="109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1" name="组合 40"/>
          <p:cNvGrpSpPr/>
          <p:nvPr/>
        </p:nvGrpSpPr>
        <p:grpSpPr>
          <a:xfrm>
            <a:off x="5572132" y="3000372"/>
            <a:ext cx="1214446" cy="2346800"/>
            <a:chOff x="5572132" y="3041418"/>
            <a:chExt cx="1214446" cy="2275362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72132" y="4214818"/>
              <a:ext cx="1214446" cy="110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72132" y="3041418"/>
              <a:ext cx="1214446" cy="110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4612" y="3000372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3372" y="3000372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0.16164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9.89824E-7 L -0.15746 -9.89824E-7 " pathEditMode="relative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63 -0.00163 L -0.1533 -0.00163 " pathEditMode="relative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61111E-6 3.7037E-6 L 0.15747 3.7037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5746 -1.71138E-6 L -0.00295 -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 algn="ctr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Cell Layout Thumbnail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-1428792" y="8286784"/>
            <a:ext cx="7929618" cy="3369481"/>
            <a:chOff x="642910" y="2178835"/>
            <a:chExt cx="7929618" cy="3369481"/>
          </a:xfrm>
        </p:grpSpPr>
        <p:pic>
          <p:nvPicPr>
            <p:cNvPr id="1026" name="Picture 2" descr="F:\cibn_workspace\FlyUI_Portal_V2\res\drawable-mdpi\pj_image_2_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86116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027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86116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028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029" name="Picture 5" descr="F:\cibn_workspace\FlyUI_Portal_V2\res\drawable-mdpi\pj_image_2_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00778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030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2910" y="2178835"/>
              <a:ext cx="2571750" cy="1619250"/>
            </a:xfrm>
            <a:prstGeom prst="rect">
              <a:avLst/>
            </a:prstGeom>
            <a:noFill/>
          </p:spPr>
        </p:pic>
      </p:grpSp>
      <p:grpSp>
        <p:nvGrpSpPr>
          <p:cNvPr id="10" name="组合 9"/>
          <p:cNvGrpSpPr/>
          <p:nvPr/>
        </p:nvGrpSpPr>
        <p:grpSpPr>
          <a:xfrm>
            <a:off x="-857288" y="7929594"/>
            <a:ext cx="7929618" cy="3369481"/>
            <a:chOff x="642910" y="2178835"/>
            <a:chExt cx="7929618" cy="3369481"/>
          </a:xfrm>
        </p:grpSpPr>
        <p:pic>
          <p:nvPicPr>
            <p:cNvPr id="11" name="Picture 2" descr="F:\cibn_workspace\FlyUI_Portal_V2\res\drawable-mdpi\pj_image_2_9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86116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2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86116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3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4" name="Picture 5" descr="F:\cibn_workspace\FlyUI_Portal_V2\res\drawable-mdpi\pj_image_2_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00778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5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2910" y="2178835"/>
              <a:ext cx="2571750" cy="1619250"/>
            </a:xfrm>
            <a:prstGeom prst="rect">
              <a:avLst/>
            </a:prstGeom>
            <a:noFill/>
          </p:spPr>
        </p:pic>
      </p:grpSp>
      <p:grpSp>
        <p:nvGrpSpPr>
          <p:cNvPr id="18" name="组合 8"/>
          <p:cNvGrpSpPr/>
          <p:nvPr/>
        </p:nvGrpSpPr>
        <p:grpSpPr>
          <a:xfrm>
            <a:off x="-7286708" y="1785926"/>
            <a:ext cx="7929618" cy="3369481"/>
            <a:chOff x="642910" y="2178835"/>
            <a:chExt cx="7929618" cy="3369481"/>
          </a:xfrm>
        </p:grpSpPr>
        <p:pic>
          <p:nvPicPr>
            <p:cNvPr id="19" name="Picture 2" descr="F:\cibn_workspace\FlyUI_Portal_V2\res\drawable-mdpi\pj_image_2_9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286116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0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86116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1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2" name="Picture 5" descr="F:\cibn_workspace\FlyUI_Portal_V2\res\drawable-mdpi\pj_image_2_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00778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3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2910" y="2178835"/>
              <a:ext cx="2571750" cy="1619250"/>
            </a:xfrm>
            <a:prstGeom prst="rect">
              <a:avLst/>
            </a:prstGeom>
            <a:noFill/>
          </p:spPr>
        </p:pic>
      </p:grpSp>
      <p:grpSp>
        <p:nvGrpSpPr>
          <p:cNvPr id="24" name="组合 23"/>
          <p:cNvGrpSpPr/>
          <p:nvPr/>
        </p:nvGrpSpPr>
        <p:grpSpPr>
          <a:xfrm>
            <a:off x="9144032" y="1785926"/>
            <a:ext cx="7929618" cy="3429024"/>
            <a:chOff x="648256" y="3452800"/>
            <a:chExt cx="7952858" cy="3357586"/>
          </a:xfrm>
        </p:grpSpPr>
        <p:pic>
          <p:nvPicPr>
            <p:cNvPr id="25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6029364" y="5143512"/>
              <a:ext cx="2571750" cy="16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11"/>
            <a:stretch>
              <a:fillRect/>
            </a:stretch>
          </p:blipFill>
          <p:spPr bwMode="auto">
            <a:xfrm>
              <a:off x="6029364" y="3452800"/>
              <a:ext cx="2571750" cy="16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12"/>
            <a:stretch>
              <a:fillRect/>
            </a:stretch>
          </p:blipFill>
          <p:spPr bwMode="auto">
            <a:xfrm>
              <a:off x="648256" y="3452800"/>
              <a:ext cx="5309670" cy="33575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" name="组合 27"/>
          <p:cNvGrpSpPr/>
          <p:nvPr/>
        </p:nvGrpSpPr>
        <p:grpSpPr>
          <a:xfrm>
            <a:off x="785786" y="1785926"/>
            <a:ext cx="7929618" cy="3369481"/>
            <a:chOff x="928662" y="214290"/>
            <a:chExt cx="7929618" cy="3369481"/>
          </a:xfrm>
        </p:grpSpPr>
        <p:pic>
          <p:nvPicPr>
            <p:cNvPr id="29" name="Picture 2" descr="F:\cibn_workspace\FlyUI_Portal_V2\res\drawable-mdpi\pj_image_2_9.png"/>
            <p:cNvPicPr>
              <a:picLocks noChangeAspect="1" noChangeArrowheads="1"/>
            </p:cNvPicPr>
            <p:nvPr/>
          </p:nvPicPr>
          <p:blipFill>
            <a:blip r:embed="rId13"/>
            <a:stretch>
              <a:fillRect/>
            </a:stretch>
          </p:blipFill>
          <p:spPr bwMode="auto">
            <a:xfrm>
              <a:off x="3571868" y="1964521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0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14"/>
            <a:stretch>
              <a:fillRect/>
            </a:stretch>
          </p:blipFill>
          <p:spPr bwMode="auto">
            <a:xfrm>
              <a:off x="3571868" y="214290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1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15"/>
            <a:stretch>
              <a:fillRect/>
            </a:stretch>
          </p:blipFill>
          <p:spPr bwMode="auto">
            <a:xfrm>
              <a:off x="928662" y="1964521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2" name="Picture 5" descr="F:\cibn_workspace\FlyUI_Portal_V2\res\drawable-mdpi\pj_image_2_5.png"/>
            <p:cNvPicPr>
              <a:picLocks noChangeAspect="1" noChangeArrowheads="1"/>
            </p:cNvPicPr>
            <p:nvPr/>
          </p:nvPicPr>
          <p:blipFill>
            <a:blip r:embed="rId16"/>
            <a:stretch>
              <a:fillRect/>
            </a:stretch>
          </p:blipFill>
          <p:spPr bwMode="auto">
            <a:xfrm>
              <a:off x="6286530" y="214290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3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17"/>
            <a:stretch>
              <a:fillRect/>
            </a:stretch>
          </p:blipFill>
          <p:spPr bwMode="auto">
            <a:xfrm>
              <a:off x="928662" y="214290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4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17"/>
            <a:stretch>
              <a:fillRect/>
            </a:stretch>
          </p:blipFill>
          <p:spPr bwMode="auto">
            <a:xfrm>
              <a:off x="6286512" y="1952626"/>
              <a:ext cx="2571750" cy="1619250"/>
            </a:xfrm>
            <a:prstGeom prst="rect">
              <a:avLst/>
            </a:prstGeom>
            <a:noFill/>
          </p:spPr>
        </p:pic>
      </p:grpSp>
      <p:grpSp>
        <p:nvGrpSpPr>
          <p:cNvPr id="35" name="组合 34"/>
          <p:cNvGrpSpPr/>
          <p:nvPr/>
        </p:nvGrpSpPr>
        <p:grpSpPr>
          <a:xfrm>
            <a:off x="15056717" y="1857365"/>
            <a:ext cx="8303477" cy="3286148"/>
            <a:chOff x="0" y="0"/>
            <a:chExt cx="8303477" cy="3237511"/>
          </a:xfrm>
        </p:grpSpPr>
        <p:pic>
          <p:nvPicPr>
            <p:cNvPr id="36" name="Picture 2" descr="F:\cibn_workspace\FlyUI_Portal_V2\res\drawable-mdpi\pj_logo_9.PNG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6786610" y="1737313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37" name="Picture 3" descr="F:\cibn_workspace\FlyUI_Portal_V2\res\drawable-mdpi\pj_logo_1.PNG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160205" y="1737313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38" name="Picture 4" descr="F:\cibn_workspace\FlyUI_Portal_V2\res\drawable-mdpi\pj_logo_2.PNG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1714512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39" name="Picture 5" descr="F:\cibn_workspace\FlyUI_Portal_V2\res\drawable-mdpi\pj_logo_3.PNG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0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0" name="Picture 6" descr="F:\cibn_workspace\FlyUI_Portal_V2\res\drawable-mdpi\pj_logo_4.PNG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3429024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1" name="Picture 7" descr="F:\cibn_workspace\FlyUI_Portal_V2\res\drawable-mdpi\pj_logo_5.PNG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1659743" y="1737313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2" name="Picture 8" descr="F:\cibn_workspace\FlyUI_Portal_V2\res\drawable-mdpi\pj_logo_6.PNG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5072098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3" name="Picture 9" descr="F:\cibn_workspace\FlyUI_Portal_V2\res\drawable-mdpi\pj_logo_7.PNG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6715172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4" name="Picture 10" descr="F:\cibn_workspace\FlyUI_Portal_V2\res\drawable-mdpi\pj_logo_8.PNG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88107" y="1785950"/>
              <a:ext cx="1428760" cy="1413059"/>
            </a:xfrm>
            <a:prstGeom prst="rect">
              <a:avLst/>
            </a:prstGeom>
            <a:noFill/>
          </p:spPr>
        </p:pic>
        <p:pic>
          <p:nvPicPr>
            <p:cNvPr id="45" name="Picture 4" descr="F:\cibn_workspace\FlyUI_Portal_V2\res\drawable-mdpi\pj_logo_2.PNG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445693" y="1737313"/>
              <a:ext cx="1516867" cy="15001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16281E-7 L 0.63489 -0.226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" y="-1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16281E-7 L -0.26354 0.130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" y="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9584E-6 L -0.68143 -0.23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" y="-11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06 0.00717 L -1.34861 0.126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 algn="ctr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Restore From Cell Layout Thumbnail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grpSp>
        <p:nvGrpSpPr>
          <p:cNvPr id="6" name="组合 8"/>
          <p:cNvGrpSpPr/>
          <p:nvPr/>
        </p:nvGrpSpPr>
        <p:grpSpPr>
          <a:xfrm>
            <a:off x="-8215402" y="1785926"/>
            <a:ext cx="7929618" cy="3369481"/>
            <a:chOff x="642910" y="2178835"/>
            <a:chExt cx="7929618" cy="3369481"/>
          </a:xfrm>
        </p:grpSpPr>
        <p:pic>
          <p:nvPicPr>
            <p:cNvPr id="19" name="Picture 2" descr="F:\cibn_workspace\FlyUI_Portal_V2\res\drawable-mdpi\pj_image_2_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86116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0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86116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1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2" name="Picture 5" descr="F:\cibn_workspace\FlyUI_Portal_V2\res\drawable-mdpi\pj_image_2_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00778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3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2910" y="2178835"/>
              <a:ext cx="2571750" cy="1619250"/>
            </a:xfrm>
            <a:prstGeom prst="rect">
              <a:avLst/>
            </a:prstGeom>
            <a:noFill/>
          </p:spPr>
        </p:pic>
      </p:grpSp>
      <p:grpSp>
        <p:nvGrpSpPr>
          <p:cNvPr id="7" name="组合 23"/>
          <p:cNvGrpSpPr/>
          <p:nvPr/>
        </p:nvGrpSpPr>
        <p:grpSpPr>
          <a:xfrm>
            <a:off x="9144032" y="1785926"/>
            <a:ext cx="7929618" cy="3429024"/>
            <a:chOff x="648256" y="3452800"/>
            <a:chExt cx="7952858" cy="3357586"/>
          </a:xfrm>
        </p:grpSpPr>
        <p:pic>
          <p:nvPicPr>
            <p:cNvPr id="25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6029364" y="5143512"/>
              <a:ext cx="2571750" cy="16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9"/>
            <a:stretch>
              <a:fillRect/>
            </a:stretch>
          </p:blipFill>
          <p:spPr bwMode="auto">
            <a:xfrm>
              <a:off x="6029364" y="3452800"/>
              <a:ext cx="2571750" cy="16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648256" y="3452800"/>
              <a:ext cx="5309670" cy="33575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组合 27"/>
          <p:cNvGrpSpPr/>
          <p:nvPr/>
        </p:nvGrpSpPr>
        <p:grpSpPr>
          <a:xfrm>
            <a:off x="785786" y="1785926"/>
            <a:ext cx="7929618" cy="3369481"/>
            <a:chOff x="928662" y="214290"/>
            <a:chExt cx="7929618" cy="3369481"/>
          </a:xfrm>
        </p:grpSpPr>
        <p:pic>
          <p:nvPicPr>
            <p:cNvPr id="29" name="Picture 2" descr="F:\cibn_workspace\FlyUI_Portal_V2\res\drawable-mdpi\pj_image_2_9.png"/>
            <p:cNvPicPr>
              <a:picLocks noChangeAspect="1" noChangeArrowheads="1"/>
            </p:cNvPicPr>
            <p:nvPr/>
          </p:nvPicPr>
          <p:blipFill>
            <a:blip r:embed="rId11"/>
            <a:stretch>
              <a:fillRect/>
            </a:stretch>
          </p:blipFill>
          <p:spPr bwMode="auto">
            <a:xfrm>
              <a:off x="3571868" y="1964521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0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12"/>
            <a:stretch>
              <a:fillRect/>
            </a:stretch>
          </p:blipFill>
          <p:spPr bwMode="auto">
            <a:xfrm>
              <a:off x="3571868" y="214290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1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13"/>
            <a:stretch>
              <a:fillRect/>
            </a:stretch>
          </p:blipFill>
          <p:spPr bwMode="auto">
            <a:xfrm>
              <a:off x="928662" y="1964521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2" name="Picture 5" descr="F:\cibn_workspace\FlyUI_Portal_V2\res\drawable-mdpi\pj_image_2_5.png"/>
            <p:cNvPicPr>
              <a:picLocks noChangeAspect="1" noChangeArrowheads="1"/>
            </p:cNvPicPr>
            <p:nvPr/>
          </p:nvPicPr>
          <p:blipFill>
            <a:blip r:embed="rId14"/>
            <a:stretch>
              <a:fillRect/>
            </a:stretch>
          </p:blipFill>
          <p:spPr bwMode="auto">
            <a:xfrm>
              <a:off x="6286530" y="214290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3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15"/>
            <a:stretch>
              <a:fillRect/>
            </a:stretch>
          </p:blipFill>
          <p:spPr bwMode="auto">
            <a:xfrm>
              <a:off x="928662" y="214290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34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15"/>
            <a:stretch>
              <a:fillRect/>
            </a:stretch>
          </p:blipFill>
          <p:spPr bwMode="auto">
            <a:xfrm>
              <a:off x="6286512" y="1952626"/>
              <a:ext cx="2571750" cy="1619250"/>
            </a:xfrm>
            <a:prstGeom prst="rect">
              <a:avLst/>
            </a:prstGeom>
            <a:noFill/>
          </p:spPr>
        </p:pic>
      </p:grpSp>
      <p:grpSp>
        <p:nvGrpSpPr>
          <p:cNvPr id="9" name="组合 34"/>
          <p:cNvGrpSpPr/>
          <p:nvPr/>
        </p:nvGrpSpPr>
        <p:grpSpPr>
          <a:xfrm>
            <a:off x="15056717" y="1857365"/>
            <a:ext cx="8303477" cy="3286148"/>
            <a:chOff x="0" y="0"/>
            <a:chExt cx="8303477" cy="3237511"/>
          </a:xfrm>
        </p:grpSpPr>
        <p:pic>
          <p:nvPicPr>
            <p:cNvPr id="36" name="Picture 2" descr="F:\cibn_workspace\FlyUI_Portal_V2\res\drawable-mdpi\pj_logo_9.PNG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6786610" y="1737313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37" name="Picture 3" descr="F:\cibn_workspace\FlyUI_Portal_V2\res\drawable-mdpi\pj_logo_1.P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160205" y="1737313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38" name="Picture 4" descr="F:\cibn_workspace\FlyUI_Portal_V2\res\drawable-mdpi\pj_logo_2.PNG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714512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39" name="Picture 5" descr="F:\cibn_workspace\FlyUI_Portal_V2\res\drawable-mdpi\pj_logo_3.PNG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0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0" name="Picture 6" descr="F:\cibn_workspace\FlyUI_Portal_V2\res\drawable-mdpi\pj_logo_4.PNG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429024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1" name="Picture 7" descr="F:\cibn_workspace\FlyUI_Portal_V2\res\drawable-mdpi\pj_logo_5.PNG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1659743" y="1737313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2" name="Picture 8" descr="F:\cibn_workspace\FlyUI_Portal_V2\res\drawable-mdpi\pj_logo_6.PNG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5072098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3" name="Picture 9" descr="F:\cibn_workspace\FlyUI_Portal_V2\res\drawable-mdpi\pj_logo_7.PNG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6715172" y="0"/>
              <a:ext cx="1516867" cy="1500198"/>
            </a:xfrm>
            <a:prstGeom prst="rect">
              <a:avLst/>
            </a:prstGeom>
            <a:noFill/>
          </p:spPr>
        </p:pic>
        <p:pic>
          <p:nvPicPr>
            <p:cNvPr id="44" name="Picture 10" descr="F:\cibn_workspace\FlyUI_Portal_V2\res\drawable-mdpi\pj_logo_8.PNG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88107" y="1785950"/>
              <a:ext cx="1428760" cy="1413059"/>
            </a:xfrm>
            <a:prstGeom prst="rect">
              <a:avLst/>
            </a:prstGeom>
            <a:noFill/>
          </p:spPr>
        </p:pic>
        <p:pic>
          <p:nvPicPr>
            <p:cNvPr id="45" name="Picture 4" descr="F:\cibn_workspace\FlyUI_Portal_V2\res\drawable-mdpi\pj_logo_2.PNG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3445693" y="1737313"/>
              <a:ext cx="1516867" cy="15001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42 -0.00556 L 0.72066 -0.2159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" y="-1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16281E-7 L -0.26354 0.130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" y="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9584E-6 L -0.68143 -0.23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" y="-11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06 0.00717 L -1.34861 0.126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066 -0.21597 L -0.05642 -0.00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" y="10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54 0.13055 L -0.00364 0.00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6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143 -0.23102 L 0.00364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861 0.12615 L -0.46666 3.33333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329883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 algn="ctr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Cell Layout Effect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8"/>
          <p:cNvGrpSpPr/>
          <p:nvPr/>
        </p:nvGrpSpPr>
        <p:grpSpPr>
          <a:xfrm>
            <a:off x="642910" y="2178835"/>
            <a:ext cx="7929618" cy="3369481"/>
            <a:chOff x="642910" y="2178835"/>
            <a:chExt cx="7929618" cy="3369481"/>
          </a:xfrm>
        </p:grpSpPr>
        <p:pic>
          <p:nvPicPr>
            <p:cNvPr id="1026" name="Picture 2" descr="F:\cibn_workspace\FlyUI_Portal_V2\res\drawable-mdpi\pj_image_2_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86116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027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86116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028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10" y="3929066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029" name="Picture 5" descr="F:\cibn_workspace\FlyUI_Portal_V2\res\drawable-mdpi\pj_image_2_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00778" y="2178835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030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2910" y="2178835"/>
              <a:ext cx="2571750" cy="1619250"/>
            </a:xfrm>
            <a:prstGeom prst="rect">
              <a:avLst/>
            </a:prstGeom>
            <a:noFill/>
          </p:spPr>
        </p:pic>
      </p:grpSp>
      <p:grpSp>
        <p:nvGrpSpPr>
          <p:cNvPr id="16" name="组合 15"/>
          <p:cNvGrpSpPr/>
          <p:nvPr/>
        </p:nvGrpSpPr>
        <p:grpSpPr>
          <a:xfrm>
            <a:off x="642910" y="2143116"/>
            <a:ext cx="7929618" cy="3429024"/>
            <a:chOff x="648256" y="3452800"/>
            <a:chExt cx="7952858" cy="3357586"/>
          </a:xfrm>
        </p:grpSpPr>
        <p:pic>
          <p:nvPicPr>
            <p:cNvPr id="12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6029364" y="5143512"/>
              <a:ext cx="2571750" cy="16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9"/>
            <a:stretch>
              <a:fillRect/>
            </a:stretch>
          </p:blipFill>
          <p:spPr bwMode="auto">
            <a:xfrm>
              <a:off x="6029364" y="3452800"/>
              <a:ext cx="2571750" cy="161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648256" y="3452800"/>
              <a:ext cx="5309670" cy="33575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组合 23"/>
          <p:cNvGrpSpPr/>
          <p:nvPr/>
        </p:nvGrpSpPr>
        <p:grpSpPr>
          <a:xfrm>
            <a:off x="642910" y="2143116"/>
            <a:ext cx="7929618" cy="3369481"/>
            <a:chOff x="928662" y="214290"/>
            <a:chExt cx="7929618" cy="3369481"/>
          </a:xfrm>
        </p:grpSpPr>
        <p:pic>
          <p:nvPicPr>
            <p:cNvPr id="18" name="Picture 2" descr="F:\cibn_workspace\FlyUI_Portal_V2\res\drawable-mdpi\pj_image_2_9.png"/>
            <p:cNvPicPr>
              <a:picLocks noChangeAspect="1" noChangeArrowheads="1"/>
            </p:cNvPicPr>
            <p:nvPr/>
          </p:nvPicPr>
          <p:blipFill>
            <a:blip r:embed="rId11"/>
            <a:stretch>
              <a:fillRect/>
            </a:stretch>
          </p:blipFill>
          <p:spPr bwMode="auto">
            <a:xfrm>
              <a:off x="3571868" y="1964521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19" name="Picture 3" descr="F:\cibn_workspace\FlyUI_Portal_V2\res\drawable-mdpi\pj_image_2_3.png"/>
            <p:cNvPicPr>
              <a:picLocks noChangeAspect="1" noChangeArrowheads="1"/>
            </p:cNvPicPr>
            <p:nvPr/>
          </p:nvPicPr>
          <p:blipFill>
            <a:blip r:embed="rId12"/>
            <a:stretch>
              <a:fillRect/>
            </a:stretch>
          </p:blipFill>
          <p:spPr bwMode="auto">
            <a:xfrm>
              <a:off x="3571868" y="214290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0" name="Picture 4" descr="F:\cibn_workspace\FlyUI_Portal_V2\res\drawable-mdpi\pj_image_2_4.png"/>
            <p:cNvPicPr>
              <a:picLocks noChangeAspect="1" noChangeArrowheads="1"/>
            </p:cNvPicPr>
            <p:nvPr/>
          </p:nvPicPr>
          <p:blipFill>
            <a:blip r:embed="rId13"/>
            <a:stretch>
              <a:fillRect/>
            </a:stretch>
          </p:blipFill>
          <p:spPr bwMode="auto">
            <a:xfrm>
              <a:off x="928662" y="1964521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1" name="Picture 5" descr="F:\cibn_workspace\FlyUI_Portal_V2\res\drawable-mdpi\pj_image_2_5.png"/>
            <p:cNvPicPr>
              <a:picLocks noChangeAspect="1" noChangeArrowheads="1"/>
            </p:cNvPicPr>
            <p:nvPr/>
          </p:nvPicPr>
          <p:blipFill>
            <a:blip r:embed="rId14"/>
            <a:stretch>
              <a:fillRect/>
            </a:stretch>
          </p:blipFill>
          <p:spPr bwMode="auto">
            <a:xfrm>
              <a:off x="6286530" y="214290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2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15"/>
            <a:stretch>
              <a:fillRect/>
            </a:stretch>
          </p:blipFill>
          <p:spPr bwMode="auto">
            <a:xfrm>
              <a:off x="928662" y="214290"/>
              <a:ext cx="2571750" cy="1619250"/>
            </a:xfrm>
            <a:prstGeom prst="rect">
              <a:avLst/>
            </a:prstGeom>
            <a:noFill/>
          </p:spPr>
        </p:pic>
        <p:pic>
          <p:nvPicPr>
            <p:cNvPr id="23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15"/>
            <a:stretch>
              <a:fillRect/>
            </a:stretch>
          </p:blipFill>
          <p:spPr bwMode="auto">
            <a:xfrm>
              <a:off x="6286512" y="1952626"/>
              <a:ext cx="2571750" cy="16192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329883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 algn="ctr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Cell Layout Special Effect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24" name="Picture 2" descr="http://www.baifeng.me/wp-content/uploads/2009/02/topsit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428736"/>
            <a:ext cx="7786742" cy="5192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329883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 algn="ctr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Cell Style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6017" y="1648377"/>
            <a:ext cx="1236466" cy="11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3537" y="1648377"/>
            <a:ext cx="1179749" cy="10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4777" y="1648377"/>
            <a:ext cx="1179749" cy="109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5393537" y="2862824"/>
            <a:ext cx="1214446" cy="2346801"/>
            <a:chOff x="5572132" y="3041418"/>
            <a:chExt cx="1214446" cy="2275362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72132" y="4214818"/>
              <a:ext cx="1214446" cy="110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72132" y="3041418"/>
              <a:ext cx="1214446" cy="110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36017" y="2862823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4777" y="2862823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 descr="C:\Documents and Settings\907210\桌面\主题\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71736" y="1643050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329883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 algn="ctr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Cell system Theme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6017" y="1648377"/>
            <a:ext cx="1236466" cy="110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1002">
            <a:schemeClr val="dk1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3537" y="1648377"/>
            <a:ext cx="1179749" cy="10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4777" y="1648377"/>
            <a:ext cx="1179749" cy="109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组合 7"/>
          <p:cNvGrpSpPr/>
          <p:nvPr/>
        </p:nvGrpSpPr>
        <p:grpSpPr>
          <a:xfrm>
            <a:off x="5393537" y="2862824"/>
            <a:ext cx="1214446" cy="2346801"/>
            <a:chOff x="5572132" y="3041418"/>
            <a:chExt cx="1214446" cy="2275362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72132" y="4214818"/>
              <a:ext cx="1214446" cy="110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72132" y="3041418"/>
              <a:ext cx="1214446" cy="110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36017" y="2862823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4777" y="2862823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0" descr="C:\Documents and Settings\907210\桌面\主题\5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00496" y="1643049"/>
            <a:ext cx="1143008" cy="1143009"/>
          </a:xfrm>
          <a:prstGeom prst="rect">
            <a:avLst/>
          </a:prstGeom>
          <a:noFill/>
        </p:spPr>
      </p:pic>
      <p:pic>
        <p:nvPicPr>
          <p:cNvPr id="14" name="Picture 2" descr="C:\Documents and Settings\907210\桌面\主题\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71736" y="1643049"/>
            <a:ext cx="1143008" cy="1143009"/>
          </a:xfrm>
          <a:prstGeom prst="rect">
            <a:avLst/>
          </a:prstGeom>
          <a:noFill/>
        </p:spPr>
      </p:pic>
      <p:pic>
        <p:nvPicPr>
          <p:cNvPr id="15" name="Picture 9" descr="C:\Documents and Settings\907210\桌面\主题\4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429256" y="1643049"/>
            <a:ext cx="1143008" cy="1143009"/>
          </a:xfrm>
          <a:prstGeom prst="rect">
            <a:avLst/>
          </a:prstGeom>
          <a:noFill/>
        </p:spPr>
      </p:pic>
      <p:pic>
        <p:nvPicPr>
          <p:cNvPr id="16" name="Picture 8" descr="C:\Documents and Settings\907210\桌面\主题\3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429256" y="2857495"/>
            <a:ext cx="1143008" cy="1143009"/>
          </a:xfrm>
          <a:prstGeom prst="rect">
            <a:avLst/>
          </a:prstGeom>
          <a:noFill/>
        </p:spPr>
      </p:pic>
      <p:pic>
        <p:nvPicPr>
          <p:cNvPr id="17" name="Picture 11" descr="C:\Documents and Settings\907210\桌面\主题\6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76662" y="2857495"/>
            <a:ext cx="1138082" cy="2357455"/>
          </a:xfrm>
          <a:prstGeom prst="rect">
            <a:avLst/>
          </a:prstGeom>
          <a:noFill/>
        </p:spPr>
      </p:pic>
      <p:pic>
        <p:nvPicPr>
          <p:cNvPr id="18" name="Picture 8" descr="C:\Documents and Settings\907210\桌面\主题\3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429256" y="4071941"/>
            <a:ext cx="1143008" cy="1143009"/>
          </a:xfrm>
          <a:prstGeom prst="rect">
            <a:avLst/>
          </a:prstGeom>
          <a:noFill/>
        </p:spPr>
      </p:pic>
      <p:pic>
        <p:nvPicPr>
          <p:cNvPr id="19" name="Picture 11" descr="C:\Documents and Settings\907210\桌面\主题\6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971782" y="2857496"/>
            <a:ext cx="1171722" cy="2357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Strcuture</a:t>
            </a:r>
            <a:r>
              <a:rPr lang="en-US" altLang="zh-CN" dirty="0" smtClean="0"/>
              <a:t> of Launcher</a:t>
            </a:r>
            <a:endParaRPr lang="zh-CN" altLang="en-US" dirty="0"/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0" y="1285860"/>
            <a:ext cx="9144000" cy="53578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workspace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214282" y="2643182"/>
            <a:ext cx="2786082" cy="36433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layout1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3500438"/>
            <a:ext cx="714380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4414" y="3500438"/>
            <a:ext cx="714380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00232" y="3500438"/>
            <a:ext cx="714380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96" y="4214818"/>
            <a:ext cx="1500198" cy="1143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0232" y="4214818"/>
            <a:ext cx="714380" cy="1143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19" name="标题 3"/>
          <p:cNvSpPr txBox="1">
            <a:spLocks/>
          </p:cNvSpPr>
          <p:nvPr/>
        </p:nvSpPr>
        <p:spPr>
          <a:xfrm>
            <a:off x="3214678" y="2643182"/>
            <a:ext cx="2786082" cy="36433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4000" dirty="0" smtClean="0"/>
              <a:t>Cell layout2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0430" y="3500438"/>
            <a:ext cx="714380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6248" y="3500438"/>
            <a:ext cx="714380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2066" y="3500438"/>
            <a:ext cx="714380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00430" y="4214818"/>
            <a:ext cx="1500198" cy="571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72066" y="4214818"/>
            <a:ext cx="714380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00430" y="4857760"/>
            <a:ext cx="1500198" cy="571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27" name="标题 3"/>
          <p:cNvSpPr txBox="1">
            <a:spLocks/>
          </p:cNvSpPr>
          <p:nvPr/>
        </p:nvSpPr>
        <p:spPr>
          <a:xfrm>
            <a:off x="6215074" y="2643182"/>
            <a:ext cx="2786082" cy="36433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4000" dirty="0" smtClean="0"/>
              <a:t>Cell layout3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43868" y="3500438"/>
            <a:ext cx="714380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72232" y="3500438"/>
            <a:ext cx="1500198" cy="128588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43868" y="4214818"/>
            <a:ext cx="714380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72232" y="4857760"/>
            <a:ext cx="1500198" cy="57150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Cell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9" grpId="0" animBg="1"/>
      <p:bldP spid="19" grpId="1" animBg="1"/>
      <p:bldP spid="27" grpId="0" animBg="1"/>
      <p:bldP spid="2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329883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 algn="ctr">
              <a:buNone/>
            </a:pPr>
            <a:r>
              <a:rPr lang="en-US" b="1" dirty="0" smtClean="0">
                <a:solidFill>
                  <a:srgbClr val="92D050"/>
                </a:solidFill>
              </a:rPr>
              <a:t>reconstitution cell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6017" y="1648377"/>
            <a:ext cx="1236466" cy="110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1002">
            <a:schemeClr val="dk1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3537" y="1648377"/>
            <a:ext cx="1179749" cy="10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4777" y="1648377"/>
            <a:ext cx="1179749" cy="109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3537" y="4073065"/>
            <a:ext cx="1214446" cy="113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3537" y="2862824"/>
            <a:ext cx="1214446" cy="113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36017" y="2862823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4777" y="2862823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L -0.29792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27378 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-0.00162 L -0.16285 -0.180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" y="-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3 0.00162 L -0.03021 -0.355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-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80" y="4441842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cell </a:t>
            </a:r>
            <a:r>
              <a:rPr lang="en-US" dirty="0" smtClean="0">
                <a:solidFill>
                  <a:srgbClr val="92D050"/>
                </a:solidFill>
              </a:rPr>
              <a:t>factory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5786454"/>
            <a:ext cx="1236466" cy="110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1002">
            <a:schemeClr val="dk1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4500570"/>
            <a:ext cx="1179749" cy="10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500570"/>
            <a:ext cx="1179749" cy="109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57422" y="4500570"/>
            <a:ext cx="1214446" cy="113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64" y="5715016"/>
            <a:ext cx="1214446" cy="113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44" y="4535237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3504" y="4535237"/>
            <a:ext cx="1214446" cy="2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 descr="F:\cibn_workspace\FlyUI_Portal_V2\res\drawable-mdpi\pj_image_2_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24" y="6357958"/>
            <a:ext cx="1428760" cy="629713"/>
          </a:xfrm>
          <a:prstGeom prst="rect">
            <a:avLst/>
          </a:prstGeom>
          <a:noFill/>
        </p:spPr>
      </p:pic>
      <p:pic>
        <p:nvPicPr>
          <p:cNvPr id="15" name="Picture 3" descr="F:\cibn_workspace\FlyUI_Portal_V2\res\drawable-mdpi\pj_image_2_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24" y="5500702"/>
            <a:ext cx="1428760" cy="809651"/>
          </a:xfrm>
          <a:prstGeom prst="rect">
            <a:avLst/>
          </a:prstGeom>
          <a:noFill/>
        </p:spPr>
      </p:pic>
      <p:pic>
        <p:nvPicPr>
          <p:cNvPr id="16" name="Picture 4" descr="F:\cibn_workspace\FlyUI_Portal_V2\res\drawable-mdpi\pj_image_2_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42908" y="5286388"/>
            <a:ext cx="1000132" cy="629713"/>
          </a:xfrm>
          <a:prstGeom prst="rect">
            <a:avLst/>
          </a:prstGeom>
          <a:noFill/>
        </p:spPr>
      </p:pic>
      <p:pic>
        <p:nvPicPr>
          <p:cNvPr id="17" name="Picture 5" descr="F:\cibn_workspace\FlyUI_Portal_V2\res\drawable-mdpi\pj_image_2_5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142908" y="4500570"/>
            <a:ext cx="1000132" cy="629713"/>
          </a:xfrm>
          <a:prstGeom prst="rect">
            <a:avLst/>
          </a:prstGeom>
          <a:noFill/>
        </p:spPr>
      </p:pic>
      <p:pic>
        <p:nvPicPr>
          <p:cNvPr id="18" name="Picture 6" descr="F:\cibn_workspace\FlyUI_Portal_V2\res\drawable-mdpi\pj_image_2_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9586" y="4500570"/>
            <a:ext cx="1474984" cy="92869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14282" y="6000768"/>
            <a:ext cx="2076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57620" y="7000883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F:\cibn_workspace\FlyUI_Portal_V2\res\drawable\dev_focus.9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857356" y="3786190"/>
            <a:ext cx="2235979" cy="2714644"/>
          </a:xfrm>
          <a:prstGeom prst="rect">
            <a:avLst/>
          </a:prstGeom>
          <a:noFill/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-500063" y="6000768"/>
            <a:ext cx="100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F:\cibn_workspace\FlyUI_Portal_V2\res\drawable\dev_focus.9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143240" y="3143248"/>
            <a:ext cx="2428892" cy="5429288"/>
          </a:xfrm>
          <a:prstGeom prst="rect">
            <a:avLst/>
          </a:prstGeom>
          <a:noFill/>
        </p:spPr>
      </p:pic>
      <p:pic>
        <p:nvPicPr>
          <p:cNvPr id="1032" name="Picture 8" descr="F:\cibn_workspace\FlyUI_Portal_V2\res\drawable\dev_focus.9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072198" y="4929198"/>
            <a:ext cx="2214578" cy="2857520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5143504" y="1142984"/>
            <a:ext cx="2000264" cy="2714644"/>
          </a:xfrm>
          <a:prstGeom prst="rect">
            <a:avLst/>
          </a:prstGeom>
          <a:ln>
            <a:noFill/>
          </a:ln>
          <a:effectLst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71470" y="1142984"/>
            <a:ext cx="2000264" cy="2714644"/>
          </a:xfrm>
          <a:prstGeom prst="rect">
            <a:avLst/>
          </a:prstGeom>
          <a:ln>
            <a:noFill/>
          </a:ln>
          <a:effectLst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286644" y="1142984"/>
            <a:ext cx="2000264" cy="2714644"/>
          </a:xfrm>
          <a:prstGeom prst="rect">
            <a:avLst/>
          </a:prstGeom>
          <a:ln>
            <a:noFill/>
          </a:ln>
          <a:effectLst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000232" y="785794"/>
            <a:ext cx="2928958" cy="3571900"/>
            <a:chOff x="2214546" y="928670"/>
            <a:chExt cx="2428892" cy="328614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7" name="矩形 26"/>
            <p:cNvSpPr/>
            <p:nvPr/>
          </p:nvSpPr>
          <p:spPr>
            <a:xfrm>
              <a:off x="2214546" y="928670"/>
              <a:ext cx="2428892" cy="3286148"/>
            </a:xfrm>
            <a:prstGeom prst="rect">
              <a:avLst/>
            </a:prstGeom>
            <a:ln>
              <a:noFill/>
            </a:ln>
            <a:effectLst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85984" y="3429000"/>
              <a:ext cx="641261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1002">
              <a:schemeClr val="dk1"/>
            </a:fillRef>
            <a:effectRef idx="2">
              <a:schemeClr val="accent3"/>
            </a:effectRef>
            <a:fontRef idx="minor">
              <a:schemeClr val="lt1"/>
            </a:fontRef>
          </p:style>
        </p:pic>
      </p:grpSp>
      <p:pic>
        <p:nvPicPr>
          <p:cNvPr id="33" name="Picture 8" descr="F:\cibn_workspace\FlyUI_Portal_V2\res\drawable\dev_focus.9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072198" y="3714752"/>
            <a:ext cx="2214578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2.67345E-6 L 5.83333E-6 -0.29371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1411 " pathEditMode="relative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 Layout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00364" y="1357298"/>
          <a:ext cx="4643472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68"/>
                <a:gridCol w="1160868"/>
                <a:gridCol w="1160868"/>
                <a:gridCol w="1160868"/>
              </a:tblGrid>
              <a:tr h="10715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00364" y="1428736"/>
          <a:ext cx="4500564" cy="24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41"/>
                <a:gridCol w="1125141"/>
                <a:gridCol w="1125141"/>
                <a:gridCol w="1125141"/>
              </a:tblGrid>
              <a:tr h="12144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144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1357298"/>
            <a:ext cx="228601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altLang="zh-CN" dirty="0" smtClean="0"/>
              <a:t>Square Grid Matrix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2000240"/>
            <a:ext cx="228601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dirty="0" smtClean="0"/>
              <a:t>Division of the screen</a:t>
            </a:r>
            <a:endParaRPr 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071802" y="1428736"/>
            <a:ext cx="2571750" cy="1619250"/>
            <a:chOff x="3428992" y="1357298"/>
            <a:chExt cx="2571750" cy="1619250"/>
          </a:xfrm>
        </p:grpSpPr>
        <p:pic>
          <p:nvPicPr>
            <p:cNvPr id="8" name="Picture 6" descr="F:\cibn_workspace\FlyUI_Portal_V2\res\drawable-mdpi\pj_image_2_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8992" y="1357298"/>
              <a:ext cx="2571750" cy="161925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571868" y="1643050"/>
              <a:ext cx="1071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3×2</a:t>
              </a:r>
              <a:endParaRPr lang="zh-CN" altLang="en-US" sz="3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5720" y="2643182"/>
            <a:ext cx="228601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dirty="0" smtClean="0"/>
              <a:t>Locate cell</a:t>
            </a:r>
            <a:endParaRPr 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000364" y="3357562"/>
            <a:ext cx="4500594" cy="2243548"/>
            <a:chOff x="71406" y="5500702"/>
            <a:chExt cx="4500594" cy="2243548"/>
          </a:xfrm>
        </p:grpSpPr>
        <p:pic>
          <p:nvPicPr>
            <p:cNvPr id="18" name="图片 17" descr="8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44" y="5971749"/>
              <a:ext cx="4429156" cy="177250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406" y="5500702"/>
              <a:ext cx="10715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4×2</a:t>
              </a:r>
              <a:endParaRPr lang="zh-CN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3159 L -0.00017 0.204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049 L -0.00017 0.341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34135 L 0.18091 0.3413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1 0.34135 L 0.18091 0.1630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1 0.16281 L 0.18091 -0.00509 " pathEditMode="relative" ptsTypes="AA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 Layout dimension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M*N Grid matrix</a:t>
            </a:r>
          </a:p>
          <a:p>
            <a:r>
              <a:rPr lang="en-US" altLang="zh-CN" dirty="0" smtClean="0"/>
              <a:t>specific square grid dimension like 30dp*20dp</a:t>
            </a:r>
          </a:p>
          <a:p>
            <a:r>
              <a:rPr lang="en-US" altLang="zh-CN" dirty="0" smtClean="0"/>
              <a:t>Vertical or horizontal Space between each cell grid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Cell?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layout building block</a:t>
            </a:r>
          </a:p>
          <a:p>
            <a:r>
              <a:rPr lang="en-US" altLang="zh-CN" dirty="0" smtClean="0"/>
              <a:t>Is a content block</a:t>
            </a:r>
          </a:p>
          <a:p>
            <a:r>
              <a:rPr lang="en-US" altLang="zh-CN" dirty="0" smtClean="0"/>
              <a:t>Basic UI Element</a:t>
            </a:r>
          </a:p>
          <a:p>
            <a:r>
              <a:rPr lang="en-US" dirty="0" smtClean="0"/>
              <a:t>The elements of a rapid display content</a:t>
            </a:r>
            <a:endParaRPr lang="en-US" altLang="zh-CN" dirty="0" smtClean="0"/>
          </a:p>
          <a:p>
            <a:r>
              <a:rPr lang="en-US" altLang="zh-CN" dirty="0" smtClean="0"/>
              <a:t>Content can be text, image ,audio, video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Cell </a:t>
            </a:r>
            <a:r>
              <a:rPr lang="en-US" altLang="zh-CN" dirty="0" err="1" smtClean="0"/>
              <a:t>Infomation</a:t>
            </a:r>
            <a:r>
              <a:rPr lang="en-US" altLang="zh-CN" dirty="0" smtClean="0"/>
              <a:t>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Cell Type</a:t>
            </a:r>
          </a:p>
          <a:p>
            <a:r>
              <a:rPr lang="en-US" altLang="zh-CN" dirty="0" smtClean="0"/>
              <a:t>Title</a:t>
            </a:r>
          </a:p>
          <a:p>
            <a:r>
              <a:rPr lang="en-US" altLang="zh-CN" dirty="0" smtClean="0"/>
              <a:t>Image(bmp resource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Intent</a:t>
            </a:r>
          </a:p>
          <a:p>
            <a:r>
              <a:rPr lang="en-US" altLang="zh-CN" dirty="0" smtClean="0"/>
              <a:t>Original dimension , ex  100pix*100pix</a:t>
            </a:r>
          </a:p>
          <a:p>
            <a:r>
              <a:rPr lang="en-US" altLang="zh-CN" dirty="0" smtClean="0"/>
              <a:t>Requested grid size , ex 20pix*20pix</a:t>
            </a:r>
          </a:p>
          <a:p>
            <a:r>
              <a:rPr lang="en-US" altLang="zh-CN" dirty="0" smtClean="0"/>
              <a:t>Unique id 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Container</a:t>
            </a:r>
          </a:p>
          <a:p>
            <a:r>
              <a:rPr lang="en-US" altLang="zh-CN" dirty="0" smtClean="0"/>
              <a:t>Screen</a:t>
            </a:r>
          </a:p>
          <a:p>
            <a:r>
              <a:rPr lang="en-US" altLang="zh-CN" dirty="0" smtClean="0"/>
              <a:t>Cell X</a:t>
            </a:r>
          </a:p>
          <a:p>
            <a:r>
              <a:rPr lang="en-US" altLang="zh-CN" dirty="0" smtClean="0"/>
              <a:t>Cell Y</a:t>
            </a:r>
          </a:p>
          <a:p>
            <a:r>
              <a:rPr lang="en-US" altLang="zh-CN" dirty="0" err="1" smtClean="0"/>
              <a:t>spanX</a:t>
            </a:r>
            <a:endParaRPr lang="en-US" altLang="zh-CN" dirty="0" smtClean="0"/>
          </a:p>
          <a:p>
            <a:r>
              <a:rPr lang="en-US" altLang="zh-CN" dirty="0" err="1" smtClean="0"/>
              <a:t>spanY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 bank</a:t>
            </a:r>
            <a:endParaRPr lang="zh-CN" altLang="en-US" dirty="0"/>
          </a:p>
        </p:txBody>
      </p:sp>
      <p:pic>
        <p:nvPicPr>
          <p:cNvPr id="4" name="Picture 2" descr="F:\cibn_workspace\FlyUI_Portal_V2\res\drawable-mdpi\pj_image_2_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786190"/>
            <a:ext cx="1000132" cy="629713"/>
          </a:xfrm>
          <a:prstGeom prst="rect">
            <a:avLst/>
          </a:prstGeom>
          <a:noFill/>
        </p:spPr>
      </p:pic>
      <p:pic>
        <p:nvPicPr>
          <p:cNvPr id="5" name="Picture 3" descr="F:\cibn_workspace\FlyUI_Portal_V2\res\drawable-mdpi\pj_image_2_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357430"/>
            <a:ext cx="1000132" cy="629713"/>
          </a:xfrm>
          <a:prstGeom prst="rect">
            <a:avLst/>
          </a:prstGeom>
          <a:noFill/>
        </p:spPr>
      </p:pic>
      <p:pic>
        <p:nvPicPr>
          <p:cNvPr id="6" name="Picture 4" descr="F:\cibn_workspace\FlyUI_Portal_V2\res\drawable-mdpi\pj_image_2_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3071810"/>
            <a:ext cx="1000132" cy="629713"/>
          </a:xfrm>
          <a:prstGeom prst="rect">
            <a:avLst/>
          </a:prstGeom>
          <a:noFill/>
        </p:spPr>
      </p:pic>
      <p:pic>
        <p:nvPicPr>
          <p:cNvPr id="7" name="Picture 5" descr="F:\cibn_workspace\FlyUI_Portal_V2\res\drawable-mdpi\pj_image_2_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4500570"/>
            <a:ext cx="1000132" cy="629713"/>
          </a:xfrm>
          <a:prstGeom prst="rect">
            <a:avLst/>
          </a:prstGeom>
          <a:noFill/>
        </p:spPr>
      </p:pic>
      <p:pic>
        <p:nvPicPr>
          <p:cNvPr id="8" name="Picture 6" descr="F:\cibn_workspace\FlyUI_Portal_V2\res\drawable-mdpi\pj_image_2_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1643050"/>
            <a:ext cx="1000132" cy="62971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1670" y="1643050"/>
            <a:ext cx="1038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4678" y="3786190"/>
            <a:ext cx="1000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4678" y="2714620"/>
            <a:ext cx="1000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57686" y="1643050"/>
            <a:ext cx="9906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14678" y="1643050"/>
            <a:ext cx="990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71670" y="2714620"/>
            <a:ext cx="10001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357686" y="2714620"/>
            <a:ext cx="981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29256" y="1643050"/>
            <a:ext cx="990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57693" y="3786190"/>
            <a:ext cx="100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38360" y="4814904"/>
            <a:ext cx="2076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429256" y="2643182"/>
            <a:ext cx="2057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500826" y="1643050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286248" y="4786322"/>
            <a:ext cx="100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 category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Poster cell(local data, UI)</a:t>
            </a:r>
          </a:p>
          <a:p>
            <a:r>
              <a:rPr lang="en-US" altLang="zh-CN" dirty="0" smtClean="0"/>
              <a:t>App cell(local data, UI)</a:t>
            </a:r>
          </a:p>
          <a:p>
            <a:r>
              <a:rPr lang="en-US" altLang="zh-CN" dirty="0" smtClean="0"/>
              <a:t>Widget cell(remote provider, push message)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Publish cell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Poster cell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7224" y="2500306"/>
            <a:ext cx="1428760" cy="21431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43306" y="3786190"/>
            <a:ext cx="1428760" cy="92869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app tool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43306" y="2500306"/>
            <a:ext cx="1428760" cy="92869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app tool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428860" y="2928934"/>
            <a:ext cx="1000132" cy="1588"/>
          </a:xfrm>
          <a:prstGeom prst="straightConnector1">
            <a:avLst/>
          </a:prstGeom>
          <a:ln w="444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28860" y="4214818"/>
            <a:ext cx="1000132" cy="1588"/>
          </a:xfrm>
          <a:prstGeom prst="straightConnector1">
            <a:avLst/>
          </a:prstGeom>
          <a:ln w="444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1736" y="2500306"/>
            <a:ext cx="6447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71736" y="3786190"/>
            <a:ext cx="6447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072330" y="2500306"/>
            <a:ext cx="1428760" cy="21431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114300" dist="38100" dir="10200000" sx="103000" sy="103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freezing" dir="t"/>
          </a:scene3d>
          <a:sp3d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Cell description</a:t>
            </a:r>
          </a:p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72066" y="2857496"/>
            <a:ext cx="1928826" cy="1588"/>
          </a:xfrm>
          <a:prstGeom prst="straightConnector1">
            <a:avLst/>
          </a:prstGeom>
          <a:ln w="444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5072066" y="4250537"/>
            <a:ext cx="1857388" cy="35719"/>
          </a:xfrm>
          <a:prstGeom prst="straightConnector1">
            <a:avLst/>
          </a:prstGeom>
          <a:ln w="444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072066" y="1785926"/>
            <a:ext cx="961995" cy="928695"/>
            <a:chOff x="5357818" y="1357298"/>
            <a:chExt cx="961995" cy="928695"/>
          </a:xfrm>
        </p:grpSpPr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5" y="1643051"/>
              <a:ext cx="642942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5357818" y="1357298"/>
              <a:ext cx="961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/>
                <a:t>url</a:t>
              </a:r>
              <a:r>
                <a:rPr lang="en-US" altLang="zh-CN" sz="1600" dirty="0" smtClean="0"/>
                <a:t> image</a:t>
              </a:r>
              <a:endParaRPr lang="zh-CN" altLang="en-US" sz="16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857884" y="221455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Resource id</a:t>
            </a:r>
          </a:p>
          <a:p>
            <a:r>
              <a:rPr lang="en-US" altLang="zh-CN" sz="1400" dirty="0" smtClean="0"/>
              <a:t>28276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5143504" y="2857496"/>
            <a:ext cx="1511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Cell Type:”poster”</a:t>
            </a:r>
          </a:p>
        </p:txBody>
      </p:sp>
      <p:sp>
        <p:nvSpPr>
          <p:cNvPr id="31" name="矩形 30"/>
          <p:cNvSpPr/>
          <p:nvPr/>
        </p:nvSpPr>
        <p:spPr>
          <a:xfrm>
            <a:off x="5000628" y="3071810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Intent[</a:t>
            </a:r>
            <a:r>
              <a:rPr lang="en-US" altLang="zh-CN" sz="1400" dirty="0" err="1" smtClean="0"/>
              <a:t>action:detailactivity</a:t>
            </a:r>
            <a:r>
              <a:rPr lang="en-US" altLang="zh-CN" dirty="0" smtClean="0"/>
              <a:t>]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072066" y="3457582"/>
            <a:ext cx="1079119" cy="757236"/>
            <a:chOff x="5143504" y="3357562"/>
            <a:chExt cx="1079119" cy="757236"/>
          </a:xfrm>
        </p:grpSpPr>
        <p:sp>
          <p:nvSpPr>
            <p:cNvPr id="38" name="TextBox 37"/>
            <p:cNvSpPr txBox="1"/>
            <p:nvPr/>
          </p:nvSpPr>
          <p:spPr>
            <a:xfrm>
              <a:off x="5143504" y="3357562"/>
              <a:ext cx="961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 smtClean="0"/>
                <a:t>url</a:t>
              </a:r>
              <a:r>
                <a:rPr lang="en-US" altLang="zh-CN" sz="1600" dirty="0" smtClean="0"/>
                <a:t> image</a:t>
              </a:r>
              <a:endParaRPr lang="zh-CN" altLang="en-US" sz="1600" dirty="0"/>
            </a:p>
          </p:txBody>
        </p:sp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14942" y="3643314"/>
              <a:ext cx="1007681" cy="471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1" name="TextBox 40"/>
          <p:cNvSpPr txBox="1"/>
          <p:nvPr/>
        </p:nvSpPr>
        <p:spPr>
          <a:xfrm>
            <a:off x="6072198" y="371475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Resource id</a:t>
            </a:r>
          </a:p>
          <a:p>
            <a:r>
              <a:rPr lang="en-US" altLang="zh-CN" sz="1400" dirty="0" smtClean="0"/>
              <a:t>28279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5214942" y="4286256"/>
            <a:ext cx="1511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Cell Type:”poster”</a:t>
            </a:r>
          </a:p>
        </p:txBody>
      </p:sp>
      <p:sp>
        <p:nvSpPr>
          <p:cNvPr id="44" name="矩形 43"/>
          <p:cNvSpPr/>
          <p:nvPr/>
        </p:nvSpPr>
        <p:spPr>
          <a:xfrm>
            <a:off x="5000628" y="4500570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Intent[</a:t>
            </a:r>
            <a:r>
              <a:rPr lang="en-US" altLang="zh-CN" sz="1400" dirty="0" err="1" smtClean="0"/>
              <a:t>action:detailactivity</a:t>
            </a:r>
            <a:r>
              <a:rPr lang="en-US" altLang="zh-CN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284</Words>
  <PresentationFormat>全屏显示(4:3)</PresentationFormat>
  <Paragraphs>116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Cell Building</vt:lpstr>
      <vt:lpstr>Strcuture of Launcher</vt:lpstr>
      <vt:lpstr>Cell Layout</vt:lpstr>
      <vt:lpstr>Cell Layout dimension</vt:lpstr>
      <vt:lpstr>What is Cell?</vt:lpstr>
      <vt:lpstr>Basic Cell Infomation Structure</vt:lpstr>
      <vt:lpstr>Cell bank</vt:lpstr>
      <vt:lpstr>Cell category</vt:lpstr>
      <vt:lpstr>Publish cell description</vt:lpstr>
      <vt:lpstr>Publish App cell description</vt:lpstr>
      <vt:lpstr>Cell Building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907210</cp:lastModifiedBy>
  <cp:revision>364</cp:revision>
  <dcterms:modified xsi:type="dcterms:W3CDTF">2013-07-17T03:50:33Z</dcterms:modified>
</cp:coreProperties>
</file>