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74021-6510-8745-8101-2958247566BB}" v="151" dt="2025-03-28T04:14:05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98"/>
  </p:normalViewPr>
  <p:slideViewPr>
    <p:cSldViewPr snapToGrid="0">
      <p:cViewPr varScale="1">
        <p:scale>
          <a:sx n="134" d="100"/>
          <a:sy n="134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8F145-D0CE-174E-9AF5-5524CBE9DE1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AA2D3-44BD-1B46-894D-0893ECD65549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Problem Statement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0FA904-B0F4-394E-85B1-BADCC30DAF67}" type="parTrans" cxnId="{6F5298FA-C6EA-2B42-B0FD-F71EB642C02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0B4713-B6CD-404F-83B6-25E7885F70A9}" type="sibTrans" cxnId="{6F5298FA-C6EA-2B42-B0FD-F71EB642C02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88D72F-3463-C54C-8242-96F49935CFF8}">
      <dgm:prSet phldrT="[Text]" custT="1"/>
      <dgm:spPr/>
      <dgm:t>
        <a:bodyPr/>
        <a:lstStyle/>
        <a:p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461C5-31EB-514E-8582-B05EA90213CF}" type="parTrans" cxnId="{EDE3D8AC-EAE6-AD47-9868-04C37251E00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E27761-6F0C-D848-AB72-E864D0E788A7}" type="sibTrans" cxnId="{EDE3D8AC-EAE6-AD47-9868-04C37251E00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E8458E-F535-544D-B9C3-A1CB1BD95C9D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Data Sources &amp; Preprocessing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2155EA-A850-924E-91F2-B6AF2BA82443}" type="parTrans" cxnId="{B80246C8-A508-5D4D-BFCE-6A151F8FF55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DF59B2-1492-EF4E-B4E7-A90B72C0879D}" type="sibTrans" cxnId="{B80246C8-A508-5D4D-BFCE-6A151F8FF55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A0C114-3F0F-1F48-8BE6-AB40111DD83D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Cleaning &amp; Preprocessing </a:t>
          </a:r>
        </a:p>
      </dgm:t>
    </dgm:pt>
    <dgm:pt modelId="{55B50794-CAA8-E047-9A64-9E7E03D3898B}" type="parTrans" cxnId="{3A9FF928-08F7-0E42-A0AB-D43C118DF99F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8FBD15-3D8D-2B46-95FD-BD8D24232941}" type="sibTrans" cxnId="{3A9FF928-08F7-0E42-A0AB-D43C118DF99F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F9BCA7-6211-E94D-8BE1-4E519945C083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Exploratory Data Analysis (EDA)</a:t>
          </a:r>
        </a:p>
      </dgm:t>
    </dgm:pt>
    <dgm:pt modelId="{7F4E2BEF-A373-3946-AB49-F5B264073F6B}" type="parTrans" cxnId="{88782232-C0BC-9243-BFB8-61752B30A26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B1017E-A237-F744-9B94-3117BC043407}" type="sibTrans" cxnId="{88782232-C0BC-9243-BFB8-61752B30A26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1B3546-8381-9143-87EB-06C2F47250E5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Machine Learning Methodology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8DDD7C-884B-5B4A-A8AB-37D0F4E13663}" type="parTrans" cxnId="{1A6C13E7-1973-A944-8F9F-1D628A1D004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682F6C-BF4E-EC40-91AC-09F7DB70349E}" type="sibTrans" cxnId="{1A6C13E7-1973-A944-8F9F-1D628A1D004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5327FE-5C06-D54B-A042-E923FBF7209F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Baseline Models </a:t>
          </a:r>
        </a:p>
      </dgm:t>
    </dgm:pt>
    <dgm:pt modelId="{EF816604-1437-0C42-A51F-679FE45FB1D1}" type="parTrans" cxnId="{A0F0B451-7F51-C648-B769-E66DD10A7D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5F5A72-3ADC-DB43-A5D1-2A069825B888}" type="sibTrans" cxnId="{A0F0B451-7F51-C648-B769-E66DD10A7D72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129582-98F9-924A-8E5F-B6EC1E301219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Advanced Models </a:t>
          </a:r>
        </a:p>
      </dgm:t>
    </dgm:pt>
    <dgm:pt modelId="{6CD831C7-BB79-A040-A1B1-7B063EE42946}" type="parTrans" cxnId="{F1435AA0-3E28-584B-B964-4D66323E035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CCF67A-C301-DD45-AF94-2FE8E4CA0558}" type="sibTrans" cxnId="{F1435AA0-3E28-584B-B964-4D66323E035E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85E46D8-FE2F-5E4C-8A2D-7E4250A81379}">
      <dgm:prSet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Model Evaluation 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690271-2C7F-5D48-9BA7-F32C32895706}" type="parTrans" cxnId="{BC16AF4B-0FB0-EF4C-B6F4-E160765A7B80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4E9A24-BF6B-AF4B-A4C9-351CC2E9DCE1}" type="sibTrans" cxnId="{BC16AF4B-0FB0-EF4C-B6F4-E160765A7B80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EB542B-3537-7E48-8BA4-1410C0628741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Visualization </a:t>
          </a:r>
        </a:p>
      </dgm:t>
    </dgm:pt>
    <dgm:pt modelId="{26BA6A5A-1395-3441-A398-E586203CFCE5}" type="parTrans" cxnId="{89E9E110-2B46-C940-84F2-4EE95A4E49A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C581EB-48DE-F34C-A609-112941417B2D}" type="sibTrans" cxnId="{89E9E110-2B46-C940-84F2-4EE95A4E49A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C8E2D7-9E77-414C-8DC6-4B0333718F0C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Data Inferential Statistic </a:t>
          </a:r>
        </a:p>
      </dgm:t>
    </dgm:pt>
    <dgm:pt modelId="{75077C44-56B3-B348-9A8E-09CF872B2EB2}" type="parTrans" cxnId="{489624DC-680D-4D43-9130-B56D34E57F4D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0C29A8-92CD-B541-BDD3-F69EDC946FC7}" type="sibTrans" cxnId="{489624DC-680D-4D43-9130-B56D34E57F4D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8346DA-406F-8546-B08C-6571EFFC8C0D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Hyperparameter Tuning </a:t>
          </a:r>
        </a:p>
      </dgm:t>
    </dgm:pt>
    <dgm:pt modelId="{141C3E32-B863-574C-9E2D-5008D03CE0F8}" type="parTrans" cxnId="{90D8A0A3-1E5B-FA49-80EC-6EE3A011D43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682D7A-E480-E647-AB3D-2A95D7386595}" type="sibTrans" cxnId="{90D8A0A3-1E5B-FA49-80EC-6EE3A011D43B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35B85E-C2C0-AE48-8E0E-D1B255B15364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Model Evaluation </a:t>
          </a:r>
        </a:p>
      </dgm:t>
    </dgm:pt>
    <dgm:pt modelId="{C0806744-A84B-1B49-BC83-35AC9AB2F020}" type="parTrans" cxnId="{46E2D7DD-87FE-CB43-8EE0-9975CDF5298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47612F-531C-3442-A137-A35CBC46A3A2}" type="sibTrans" cxnId="{46E2D7DD-87FE-CB43-8EE0-9975CDF5298C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FA7AF1-CD8E-764A-8BAA-E6D9B63CBF5C}">
      <dgm:prSet custT="1"/>
      <dgm:spPr/>
      <dgm:t>
        <a:bodyPr/>
        <a:lstStyle/>
        <a:p>
          <a:r>
            <a:rPr lang="en-US" sz="1600" b="0" dirty="0">
              <a:latin typeface="Arial" panose="020B0604020202020204" pitchFamily="34" charset="0"/>
              <a:cs typeface="Arial" panose="020B0604020202020204" pitchFamily="34" charset="0"/>
            </a:rPr>
            <a:t>Feature Importance </a:t>
          </a:r>
        </a:p>
      </dgm:t>
    </dgm:pt>
    <dgm:pt modelId="{E2010DC4-E8C0-D840-A634-FBBDDDB30597}" type="parTrans" cxnId="{C04FE803-D20C-FE40-9CBE-9B65FE1679D9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F261EA-9E4B-934C-ACAC-704CEEF35B38}" type="sibTrans" cxnId="{C04FE803-D20C-FE40-9CBE-9B65FE1679D9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2F2DA7-C19D-0845-9924-C43BA9A2D134}">
      <dgm:prSet phldrT="[Text]" custT="1"/>
      <dgm:spPr/>
      <dgm:t>
        <a:bodyPr/>
        <a:lstStyle/>
        <a:p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2EDEAB-CDCF-A541-BFF6-3CDE6B48C7AD}" type="parTrans" cxnId="{AB807C70-FBC0-174C-B141-8175CA80872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A9FDC8-2B60-3F40-968A-F54A764836E8}" type="sibTrans" cxnId="{AB807C70-FBC0-174C-B141-8175CA808726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0325C2-B4D3-D14E-A424-C206D27011FE}">
      <dgm:prSet phldrT="[Text]" custT="1"/>
      <dgm:spPr/>
      <dgm:t>
        <a:bodyPr/>
        <a:lstStyle/>
        <a:p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AEAA3C-F665-2D49-9B12-78821B5B23F3}" type="parTrans" cxnId="{2EF94788-ECFE-4A4C-A34F-D666D4CE296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B9E639-0B3A-AB4E-A7CC-2D2DCB152326}" type="sibTrans" cxnId="{2EF94788-ECFE-4A4C-A34F-D666D4CE296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24F818-17BF-D143-AFC3-44E6F104B10B}">
      <dgm:prSet phldrT="[Text]" custT="1"/>
      <dgm:spPr/>
      <dgm:t>
        <a:bodyPr/>
        <a:lstStyle/>
        <a:p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CD4114-4EEB-1144-ACCC-2F974ADCCFCB}" type="parTrans" cxnId="{47D4038E-127E-E84D-910A-676D3F041205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B2087C-547F-3A45-8E54-94E7E7B5B3AB}" type="sibTrans" cxnId="{47D4038E-127E-E84D-910A-676D3F041205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F4CB9C-B404-9E49-B79C-DCBB8C9808A9}" type="pres">
      <dgm:prSet presAssocID="{A818F145-D0CE-174E-9AF5-5524CBE9DE19}" presName="Name0" presStyleCnt="0">
        <dgm:presLayoutVars>
          <dgm:dir/>
          <dgm:animLvl val="lvl"/>
          <dgm:resizeHandles val="exact"/>
        </dgm:presLayoutVars>
      </dgm:prSet>
      <dgm:spPr/>
    </dgm:pt>
    <dgm:pt modelId="{FF2F42E9-DA4D-B144-AB3D-AF7606F3CC9D}" type="pres">
      <dgm:prSet presAssocID="{381AA2D3-44BD-1B46-894D-0893ECD65549}" presName="composite" presStyleCnt="0"/>
      <dgm:spPr/>
    </dgm:pt>
    <dgm:pt modelId="{9321D16C-D90B-3F4C-8AEA-14CFA7AD3162}" type="pres">
      <dgm:prSet presAssocID="{381AA2D3-44BD-1B46-894D-0893ECD6554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72A6F0-89A0-7E48-BBBA-5F74AC659B56}" type="pres">
      <dgm:prSet presAssocID="{381AA2D3-44BD-1B46-894D-0893ECD65549}" presName="desTx" presStyleLbl="revTx" presStyleIdx="0" presStyleCnt="4">
        <dgm:presLayoutVars>
          <dgm:bulletEnabled val="1"/>
        </dgm:presLayoutVars>
      </dgm:prSet>
      <dgm:spPr/>
    </dgm:pt>
    <dgm:pt modelId="{CDA6CCE9-838A-EE4B-B417-8B22D8583994}" type="pres">
      <dgm:prSet presAssocID="{3B0B4713-B6CD-404F-83B6-25E7885F70A9}" presName="space" presStyleCnt="0"/>
      <dgm:spPr/>
    </dgm:pt>
    <dgm:pt modelId="{A5CD6F7E-3606-1245-8269-B2B2316DD780}" type="pres">
      <dgm:prSet presAssocID="{4DE8458E-F535-544D-B9C3-A1CB1BD95C9D}" presName="composite" presStyleCnt="0"/>
      <dgm:spPr/>
    </dgm:pt>
    <dgm:pt modelId="{5299B6EB-752A-6B4F-8E8D-28B319A85EA9}" type="pres">
      <dgm:prSet presAssocID="{4DE8458E-F535-544D-B9C3-A1CB1BD95C9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08625D-7DEF-4847-9205-B20530AAAE2C}" type="pres">
      <dgm:prSet presAssocID="{4DE8458E-F535-544D-B9C3-A1CB1BD95C9D}" presName="desTx" presStyleLbl="revTx" presStyleIdx="1" presStyleCnt="4">
        <dgm:presLayoutVars>
          <dgm:bulletEnabled val="1"/>
        </dgm:presLayoutVars>
      </dgm:prSet>
      <dgm:spPr/>
    </dgm:pt>
    <dgm:pt modelId="{0E8FCABF-4AA2-2649-A4FD-1E8B32809336}" type="pres">
      <dgm:prSet presAssocID="{5EDF59B2-1492-EF4E-B4E7-A90B72C0879D}" presName="space" presStyleCnt="0"/>
      <dgm:spPr/>
    </dgm:pt>
    <dgm:pt modelId="{63B97BC5-4B6C-7F4E-B36A-038518770763}" type="pres">
      <dgm:prSet presAssocID="{751B3546-8381-9143-87EB-06C2F47250E5}" presName="composite" presStyleCnt="0"/>
      <dgm:spPr/>
    </dgm:pt>
    <dgm:pt modelId="{9498FBED-E3EA-9E4F-90F6-4AFA2732FBD4}" type="pres">
      <dgm:prSet presAssocID="{751B3546-8381-9143-87EB-06C2F47250E5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9B9945-4767-B64F-90CB-D27764DB7C2B}" type="pres">
      <dgm:prSet presAssocID="{751B3546-8381-9143-87EB-06C2F47250E5}" presName="desTx" presStyleLbl="revTx" presStyleIdx="2" presStyleCnt="4">
        <dgm:presLayoutVars>
          <dgm:bulletEnabled val="1"/>
        </dgm:presLayoutVars>
      </dgm:prSet>
      <dgm:spPr/>
    </dgm:pt>
    <dgm:pt modelId="{80522373-94FD-5E4C-B290-60CF64CA60AB}" type="pres">
      <dgm:prSet presAssocID="{54682F6C-BF4E-EC40-91AC-09F7DB70349E}" presName="space" presStyleCnt="0"/>
      <dgm:spPr/>
    </dgm:pt>
    <dgm:pt modelId="{5FB54A07-937C-1849-A305-03E5ADB0823F}" type="pres">
      <dgm:prSet presAssocID="{E85E46D8-FE2F-5E4C-8A2D-7E4250A81379}" presName="composite" presStyleCnt="0"/>
      <dgm:spPr/>
    </dgm:pt>
    <dgm:pt modelId="{4200114D-2D93-9441-B072-EE60824864AF}" type="pres">
      <dgm:prSet presAssocID="{E85E46D8-FE2F-5E4C-8A2D-7E4250A81379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76A3CE6-F72D-F144-9AC6-11F7149C22BB}" type="pres">
      <dgm:prSet presAssocID="{E85E46D8-FE2F-5E4C-8A2D-7E4250A81379}" presName="desTx" presStyleLbl="revTx" presStyleIdx="3" presStyleCnt="4">
        <dgm:presLayoutVars>
          <dgm:bulletEnabled val="1"/>
        </dgm:presLayoutVars>
      </dgm:prSet>
      <dgm:spPr/>
    </dgm:pt>
  </dgm:ptLst>
  <dgm:cxnLst>
    <dgm:cxn modelId="{DCF75801-00A9-CA4E-8B96-C24EEBB3D83A}" type="presOf" srcId="{6F88D72F-3463-C54C-8242-96F49935CFF8}" destId="{5A72A6F0-89A0-7E48-BBBA-5F74AC659B56}" srcOrd="0" destOrd="0" presId="urn:microsoft.com/office/officeart/2005/8/layout/chevron1"/>
    <dgm:cxn modelId="{C04FE803-D20C-FE40-9CBE-9B65FE1679D9}" srcId="{E85E46D8-FE2F-5E4C-8A2D-7E4250A81379}" destId="{4DFA7AF1-CD8E-764A-8BAA-E6D9B63CBF5C}" srcOrd="1" destOrd="0" parTransId="{E2010DC4-E8C0-D840-A634-FBBDDDB30597}" sibTransId="{38F261EA-9E4B-934C-ACAC-704CEEF35B38}"/>
    <dgm:cxn modelId="{89E9E110-2B46-C940-84F2-4EE95A4E49A6}" srcId="{4DE8458E-F535-544D-B9C3-A1CB1BD95C9D}" destId="{A6EB542B-3537-7E48-8BA4-1410C0628741}" srcOrd="4" destOrd="0" parTransId="{26BA6A5A-1395-3441-A398-E586203CFCE5}" sibTransId="{36C581EB-48DE-F34C-A609-112941417B2D}"/>
    <dgm:cxn modelId="{7082BC1E-9558-764C-A87F-981DE26A2962}" type="presOf" srcId="{381AA2D3-44BD-1B46-894D-0893ECD65549}" destId="{9321D16C-D90B-3F4C-8AEA-14CFA7AD3162}" srcOrd="0" destOrd="0" presId="urn:microsoft.com/office/officeart/2005/8/layout/chevron1"/>
    <dgm:cxn modelId="{9FA84624-892C-EC4D-A9B9-5D474720217A}" type="presOf" srcId="{A6EB542B-3537-7E48-8BA4-1410C0628741}" destId="{BD08625D-7DEF-4847-9205-B20530AAAE2C}" srcOrd="0" destOrd="4" presId="urn:microsoft.com/office/officeart/2005/8/layout/chevron1"/>
    <dgm:cxn modelId="{3A9FF928-08F7-0E42-A0AB-D43C118DF99F}" srcId="{4DE8458E-F535-544D-B9C3-A1CB1BD95C9D}" destId="{D7A0C114-3F0F-1F48-8BE6-AB40111DD83D}" srcOrd="0" destOrd="0" parTransId="{55B50794-CAA8-E047-9A64-9E7E03D3898B}" sibTransId="{9A8FBD15-3D8D-2B46-95FD-BD8D24232941}"/>
    <dgm:cxn modelId="{4FAA7730-ECAC-4E4D-8F1B-403A958D3E6D}" type="presOf" srcId="{EF35B85E-C2C0-AE48-8E0E-D1B255B15364}" destId="{E76A3CE6-F72D-F144-9AC6-11F7149C22BB}" srcOrd="0" destOrd="0" presId="urn:microsoft.com/office/officeart/2005/8/layout/chevron1"/>
    <dgm:cxn modelId="{88782232-C0BC-9243-BFB8-61752B30A261}" srcId="{4DE8458E-F535-544D-B9C3-A1CB1BD95C9D}" destId="{A1F9BCA7-6211-E94D-8BE1-4E519945C083}" srcOrd="2" destOrd="0" parTransId="{7F4E2BEF-A373-3946-AB49-F5B264073F6B}" sibTransId="{46B1017E-A237-F744-9B94-3117BC043407}"/>
    <dgm:cxn modelId="{1A63F244-18A3-CA40-BA66-644527C2954C}" type="presOf" srcId="{BA24F818-17BF-D143-AFC3-44E6F104B10B}" destId="{BD08625D-7DEF-4847-9205-B20530AAAE2C}" srcOrd="0" destOrd="5" presId="urn:microsoft.com/office/officeart/2005/8/layout/chevron1"/>
    <dgm:cxn modelId="{BC16AF4B-0FB0-EF4C-B6F4-E160765A7B80}" srcId="{A818F145-D0CE-174E-9AF5-5524CBE9DE19}" destId="{E85E46D8-FE2F-5E4C-8A2D-7E4250A81379}" srcOrd="3" destOrd="0" parTransId="{C5690271-2C7F-5D48-9BA7-F32C32895706}" sibTransId="{E64E9A24-BF6B-AF4B-A4C9-351CC2E9DCE1}"/>
    <dgm:cxn modelId="{A0F0B451-7F51-C648-B769-E66DD10A7D72}" srcId="{751B3546-8381-9143-87EB-06C2F47250E5}" destId="{325327FE-5C06-D54B-A042-E923FBF7209F}" srcOrd="0" destOrd="0" parTransId="{EF816604-1437-0C42-A51F-679FE45FB1D1}" sibTransId="{125F5A72-3ADC-DB43-A5D1-2A069825B888}"/>
    <dgm:cxn modelId="{CA55B45B-EDB9-0F4C-9914-A1B42EB81E7A}" type="presOf" srcId="{32129582-98F9-924A-8E5F-B6EC1E301219}" destId="{A99B9945-4767-B64F-90CB-D27764DB7C2B}" srcOrd="0" destOrd="1" presId="urn:microsoft.com/office/officeart/2005/8/layout/chevron1"/>
    <dgm:cxn modelId="{066A255F-3B95-2746-B643-BCB2BB3DEF63}" type="presOf" srcId="{4DFA7AF1-CD8E-764A-8BAA-E6D9B63CBF5C}" destId="{E76A3CE6-F72D-F144-9AC6-11F7149C22BB}" srcOrd="0" destOrd="1" presId="urn:microsoft.com/office/officeart/2005/8/layout/chevron1"/>
    <dgm:cxn modelId="{AB807C70-FBC0-174C-B141-8175CA808726}" srcId="{4DE8458E-F535-544D-B9C3-A1CB1BD95C9D}" destId="{3A2F2DA7-C19D-0845-9924-C43BA9A2D134}" srcOrd="1" destOrd="0" parTransId="{562EDEAB-CDCF-A541-BFF6-3CDE6B48C7AD}" sibTransId="{43A9FDC8-2B60-3F40-968A-F54A764836E8}"/>
    <dgm:cxn modelId="{2EF94788-ECFE-4A4C-A34F-D666D4CE2964}" srcId="{4DE8458E-F535-544D-B9C3-A1CB1BD95C9D}" destId="{F80325C2-B4D3-D14E-A424-C206D27011FE}" srcOrd="3" destOrd="0" parTransId="{FFAEAA3C-F665-2D49-9B12-78821B5B23F3}" sibTransId="{B9B9E639-0B3A-AB4E-A7CC-2D2DCB152326}"/>
    <dgm:cxn modelId="{47D4038E-127E-E84D-910A-676D3F041205}" srcId="{4DE8458E-F535-544D-B9C3-A1CB1BD95C9D}" destId="{BA24F818-17BF-D143-AFC3-44E6F104B10B}" srcOrd="5" destOrd="0" parTransId="{8ECD4114-4EEB-1144-ACCC-2F974ADCCFCB}" sibTransId="{21B2087C-547F-3A45-8E54-94E7E7B5B3AB}"/>
    <dgm:cxn modelId="{70C0DE95-7D1C-D849-AC03-7543A369C1FA}" type="presOf" srcId="{F80325C2-B4D3-D14E-A424-C206D27011FE}" destId="{BD08625D-7DEF-4847-9205-B20530AAAE2C}" srcOrd="0" destOrd="3" presId="urn:microsoft.com/office/officeart/2005/8/layout/chevron1"/>
    <dgm:cxn modelId="{F1435AA0-3E28-584B-B964-4D66323E035E}" srcId="{751B3546-8381-9143-87EB-06C2F47250E5}" destId="{32129582-98F9-924A-8E5F-B6EC1E301219}" srcOrd="1" destOrd="0" parTransId="{6CD831C7-BB79-A040-A1B1-7B063EE42946}" sibTransId="{45CCF67A-C301-DD45-AF94-2FE8E4CA0558}"/>
    <dgm:cxn modelId="{5D6FFCA1-6B12-E94F-AD12-264CA1E26CBC}" type="presOf" srcId="{C68346DA-406F-8546-B08C-6571EFFC8C0D}" destId="{A99B9945-4767-B64F-90CB-D27764DB7C2B}" srcOrd="0" destOrd="2" presId="urn:microsoft.com/office/officeart/2005/8/layout/chevron1"/>
    <dgm:cxn modelId="{90D8A0A3-1E5B-FA49-80EC-6EE3A011D43B}" srcId="{751B3546-8381-9143-87EB-06C2F47250E5}" destId="{C68346DA-406F-8546-B08C-6571EFFC8C0D}" srcOrd="2" destOrd="0" parTransId="{141C3E32-B863-574C-9E2D-5008D03CE0F8}" sibTransId="{7D682D7A-E480-E647-AB3D-2A95D7386595}"/>
    <dgm:cxn modelId="{EDE3D8AC-EAE6-AD47-9868-04C37251E00C}" srcId="{381AA2D3-44BD-1B46-894D-0893ECD65549}" destId="{6F88D72F-3463-C54C-8242-96F49935CFF8}" srcOrd="0" destOrd="0" parTransId="{F81461C5-31EB-514E-8582-B05EA90213CF}" sibTransId="{0BE27761-6F0C-D848-AB72-E864D0E788A7}"/>
    <dgm:cxn modelId="{1A8600B0-961F-9849-9F31-1A9B87C20BA9}" type="presOf" srcId="{3A2F2DA7-C19D-0845-9924-C43BA9A2D134}" destId="{BD08625D-7DEF-4847-9205-B20530AAAE2C}" srcOrd="0" destOrd="1" presId="urn:microsoft.com/office/officeart/2005/8/layout/chevron1"/>
    <dgm:cxn modelId="{299BCBB2-0099-CA41-A6A5-DC6633BFCA2D}" type="presOf" srcId="{4DE8458E-F535-544D-B9C3-A1CB1BD95C9D}" destId="{5299B6EB-752A-6B4F-8E8D-28B319A85EA9}" srcOrd="0" destOrd="0" presId="urn:microsoft.com/office/officeart/2005/8/layout/chevron1"/>
    <dgm:cxn modelId="{2FEB12B8-F8EA-E444-9E79-0D71D88BF9D3}" type="presOf" srcId="{A1F9BCA7-6211-E94D-8BE1-4E519945C083}" destId="{BD08625D-7DEF-4847-9205-B20530AAAE2C}" srcOrd="0" destOrd="2" presId="urn:microsoft.com/office/officeart/2005/8/layout/chevron1"/>
    <dgm:cxn modelId="{4FF26FC1-1BF4-E643-9147-346C70DBD9E4}" type="presOf" srcId="{A818F145-D0CE-174E-9AF5-5524CBE9DE19}" destId="{57F4CB9C-B404-9E49-B79C-DCBB8C9808A9}" srcOrd="0" destOrd="0" presId="urn:microsoft.com/office/officeart/2005/8/layout/chevron1"/>
    <dgm:cxn modelId="{B80246C8-A508-5D4D-BFCE-6A151F8FF551}" srcId="{A818F145-D0CE-174E-9AF5-5524CBE9DE19}" destId="{4DE8458E-F535-544D-B9C3-A1CB1BD95C9D}" srcOrd="1" destOrd="0" parTransId="{2E2155EA-A850-924E-91F2-B6AF2BA82443}" sibTransId="{5EDF59B2-1492-EF4E-B4E7-A90B72C0879D}"/>
    <dgm:cxn modelId="{2AB3DCC8-D589-B14F-85D3-B40F8D02B1C8}" type="presOf" srcId="{751B3546-8381-9143-87EB-06C2F47250E5}" destId="{9498FBED-E3EA-9E4F-90F6-4AFA2732FBD4}" srcOrd="0" destOrd="0" presId="urn:microsoft.com/office/officeart/2005/8/layout/chevron1"/>
    <dgm:cxn modelId="{45DA71D7-A5B2-A843-BCB5-34255D8B44E4}" type="presOf" srcId="{49C8E2D7-9E77-414C-8DC6-4B0333718F0C}" destId="{BD08625D-7DEF-4847-9205-B20530AAAE2C}" srcOrd="0" destOrd="6" presId="urn:microsoft.com/office/officeart/2005/8/layout/chevron1"/>
    <dgm:cxn modelId="{489624DC-680D-4D43-9130-B56D34E57F4D}" srcId="{4DE8458E-F535-544D-B9C3-A1CB1BD95C9D}" destId="{49C8E2D7-9E77-414C-8DC6-4B0333718F0C}" srcOrd="6" destOrd="0" parTransId="{75077C44-56B3-B348-9A8E-09CF872B2EB2}" sibTransId="{270C29A8-92CD-B541-BDD3-F69EDC946FC7}"/>
    <dgm:cxn modelId="{46E2D7DD-87FE-CB43-8EE0-9975CDF5298C}" srcId="{E85E46D8-FE2F-5E4C-8A2D-7E4250A81379}" destId="{EF35B85E-C2C0-AE48-8E0E-D1B255B15364}" srcOrd="0" destOrd="0" parTransId="{C0806744-A84B-1B49-BC83-35AC9AB2F020}" sibTransId="{F747612F-531C-3442-A137-A35CBC46A3A2}"/>
    <dgm:cxn modelId="{1A6C13E7-1973-A944-8F9F-1D628A1D004B}" srcId="{A818F145-D0CE-174E-9AF5-5524CBE9DE19}" destId="{751B3546-8381-9143-87EB-06C2F47250E5}" srcOrd="2" destOrd="0" parTransId="{768DDD7C-884B-5B4A-A8AB-37D0F4E13663}" sibTransId="{54682F6C-BF4E-EC40-91AC-09F7DB70349E}"/>
    <dgm:cxn modelId="{9FDF34E8-C9CE-B246-B0C6-C80EE4642094}" type="presOf" srcId="{D7A0C114-3F0F-1F48-8BE6-AB40111DD83D}" destId="{BD08625D-7DEF-4847-9205-B20530AAAE2C}" srcOrd="0" destOrd="0" presId="urn:microsoft.com/office/officeart/2005/8/layout/chevron1"/>
    <dgm:cxn modelId="{BBCF44EC-B15D-9846-8A7F-BC623C88FCF6}" type="presOf" srcId="{325327FE-5C06-D54B-A042-E923FBF7209F}" destId="{A99B9945-4767-B64F-90CB-D27764DB7C2B}" srcOrd="0" destOrd="0" presId="urn:microsoft.com/office/officeart/2005/8/layout/chevron1"/>
    <dgm:cxn modelId="{F906F4F8-D3FC-B14F-969A-7182F793D293}" type="presOf" srcId="{E85E46D8-FE2F-5E4C-8A2D-7E4250A81379}" destId="{4200114D-2D93-9441-B072-EE60824864AF}" srcOrd="0" destOrd="0" presId="urn:microsoft.com/office/officeart/2005/8/layout/chevron1"/>
    <dgm:cxn modelId="{6F5298FA-C6EA-2B42-B0FD-F71EB642C02B}" srcId="{A818F145-D0CE-174E-9AF5-5524CBE9DE19}" destId="{381AA2D3-44BD-1B46-894D-0893ECD65549}" srcOrd="0" destOrd="0" parTransId="{130FA904-B0F4-394E-85B1-BADCC30DAF67}" sibTransId="{3B0B4713-B6CD-404F-83B6-25E7885F70A9}"/>
    <dgm:cxn modelId="{16DEF80B-2DE0-3745-9715-ADF219B60F33}" type="presParOf" srcId="{57F4CB9C-B404-9E49-B79C-DCBB8C9808A9}" destId="{FF2F42E9-DA4D-B144-AB3D-AF7606F3CC9D}" srcOrd="0" destOrd="0" presId="urn:microsoft.com/office/officeart/2005/8/layout/chevron1"/>
    <dgm:cxn modelId="{5D1E3FAB-A7F4-3940-90F1-5C9C52AC2B2D}" type="presParOf" srcId="{FF2F42E9-DA4D-B144-AB3D-AF7606F3CC9D}" destId="{9321D16C-D90B-3F4C-8AEA-14CFA7AD3162}" srcOrd="0" destOrd="0" presId="urn:microsoft.com/office/officeart/2005/8/layout/chevron1"/>
    <dgm:cxn modelId="{CEA941EE-C884-9947-B59D-D10D9FC20A3F}" type="presParOf" srcId="{FF2F42E9-DA4D-B144-AB3D-AF7606F3CC9D}" destId="{5A72A6F0-89A0-7E48-BBBA-5F74AC659B56}" srcOrd="1" destOrd="0" presId="urn:microsoft.com/office/officeart/2005/8/layout/chevron1"/>
    <dgm:cxn modelId="{E398F477-F436-6B45-A5D1-6595343217EF}" type="presParOf" srcId="{57F4CB9C-B404-9E49-B79C-DCBB8C9808A9}" destId="{CDA6CCE9-838A-EE4B-B417-8B22D8583994}" srcOrd="1" destOrd="0" presId="urn:microsoft.com/office/officeart/2005/8/layout/chevron1"/>
    <dgm:cxn modelId="{CFF332A9-2861-1D42-821E-D8799F2C7A3A}" type="presParOf" srcId="{57F4CB9C-B404-9E49-B79C-DCBB8C9808A9}" destId="{A5CD6F7E-3606-1245-8269-B2B2316DD780}" srcOrd="2" destOrd="0" presId="urn:microsoft.com/office/officeart/2005/8/layout/chevron1"/>
    <dgm:cxn modelId="{14A5F5B3-B30A-124C-9D4C-9BAAA050AB1A}" type="presParOf" srcId="{A5CD6F7E-3606-1245-8269-B2B2316DD780}" destId="{5299B6EB-752A-6B4F-8E8D-28B319A85EA9}" srcOrd="0" destOrd="0" presId="urn:microsoft.com/office/officeart/2005/8/layout/chevron1"/>
    <dgm:cxn modelId="{52C15999-92B9-8848-8C2A-831EE2370119}" type="presParOf" srcId="{A5CD6F7E-3606-1245-8269-B2B2316DD780}" destId="{BD08625D-7DEF-4847-9205-B20530AAAE2C}" srcOrd="1" destOrd="0" presId="urn:microsoft.com/office/officeart/2005/8/layout/chevron1"/>
    <dgm:cxn modelId="{B1AF0EDE-C041-094F-9369-A74280D178D3}" type="presParOf" srcId="{57F4CB9C-B404-9E49-B79C-DCBB8C9808A9}" destId="{0E8FCABF-4AA2-2649-A4FD-1E8B32809336}" srcOrd="3" destOrd="0" presId="urn:microsoft.com/office/officeart/2005/8/layout/chevron1"/>
    <dgm:cxn modelId="{A278FADF-6247-7645-AFFD-297D87FB5DCD}" type="presParOf" srcId="{57F4CB9C-B404-9E49-B79C-DCBB8C9808A9}" destId="{63B97BC5-4B6C-7F4E-B36A-038518770763}" srcOrd="4" destOrd="0" presId="urn:microsoft.com/office/officeart/2005/8/layout/chevron1"/>
    <dgm:cxn modelId="{DC3221F1-66D6-394D-800B-0E040F7B8F82}" type="presParOf" srcId="{63B97BC5-4B6C-7F4E-B36A-038518770763}" destId="{9498FBED-E3EA-9E4F-90F6-4AFA2732FBD4}" srcOrd="0" destOrd="0" presId="urn:microsoft.com/office/officeart/2005/8/layout/chevron1"/>
    <dgm:cxn modelId="{4F35438A-5E55-CC49-8E67-3D2325A42BE4}" type="presParOf" srcId="{63B97BC5-4B6C-7F4E-B36A-038518770763}" destId="{A99B9945-4767-B64F-90CB-D27764DB7C2B}" srcOrd="1" destOrd="0" presId="urn:microsoft.com/office/officeart/2005/8/layout/chevron1"/>
    <dgm:cxn modelId="{C7EC0776-213F-8C46-9AA6-71429A3D9751}" type="presParOf" srcId="{57F4CB9C-B404-9E49-B79C-DCBB8C9808A9}" destId="{80522373-94FD-5E4C-B290-60CF64CA60AB}" srcOrd="5" destOrd="0" presId="urn:microsoft.com/office/officeart/2005/8/layout/chevron1"/>
    <dgm:cxn modelId="{FCE2C0D1-CBAB-D44A-8ADE-DB4BC71EAEC0}" type="presParOf" srcId="{57F4CB9C-B404-9E49-B79C-DCBB8C9808A9}" destId="{5FB54A07-937C-1849-A305-03E5ADB0823F}" srcOrd="6" destOrd="0" presId="urn:microsoft.com/office/officeart/2005/8/layout/chevron1"/>
    <dgm:cxn modelId="{EBF6E841-2531-7B4C-A020-BEBB33D33086}" type="presParOf" srcId="{5FB54A07-937C-1849-A305-03E5ADB0823F}" destId="{4200114D-2D93-9441-B072-EE60824864AF}" srcOrd="0" destOrd="0" presId="urn:microsoft.com/office/officeart/2005/8/layout/chevron1"/>
    <dgm:cxn modelId="{D109DF4C-8D2E-E64A-83CA-A97CA4EB9729}" type="presParOf" srcId="{5FB54A07-937C-1849-A305-03E5ADB0823F}" destId="{E76A3CE6-F72D-F144-9AC6-11F7149C22B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F95AD-5D9F-45D1-B735-9492EF3027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7D1304-C991-4C32-9486-1BE531FF8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Scape</a:t>
          </a:r>
          <a:r>
            <a:rPr 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coffee</a:t>
          </a:r>
          <a:r>
            <a:rPr 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</a:t>
          </a:r>
          <a:r>
            <a:rPr 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</a:t>
          </a:r>
          <a:r>
            <a:rPr 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from</a:t>
          </a:r>
          <a:r>
            <a:rPr lang="zh-TW" altLang="en-US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i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Coffee</a:t>
          </a:r>
          <a:r>
            <a:rPr lang="zh-TW" altLang="en-US" i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i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</a:t>
          </a:r>
          <a:r>
            <a:rPr lang="zh-TW" altLang="en-US" i="1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website</a:t>
          </a:r>
          <a:endParaRPr lang="en-US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9E66335C-ACB4-491B-83BF-9D05C677E90F}" type="parTrans" cxnId="{1C01B0F3-DF7F-4BBC-8C90-374A1E600B8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71913B-3026-417B-89F9-CEFF7BE95F80}" type="sibTrans" cxnId="{1C01B0F3-DF7F-4BBC-8C90-374A1E600B8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74CDBB-B8E1-43A4-BA50-EBF9DC728A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Weather</a:t>
          </a:r>
          <a:r>
            <a:rPr lang="zh-TW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zh-TW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of</a:t>
          </a:r>
          <a:r>
            <a:rPr lang="zh-TW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coffee</a:t>
          </a:r>
          <a:r>
            <a:rPr lang="zh-TW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region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>
              <a:latin typeface="Arial" panose="020B0604020202020204" pitchFamily="34" charset="0"/>
              <a:cs typeface="Arial" panose="020B0604020202020204" pitchFamily="34" charset="0"/>
            </a:rPr>
            <a:t>from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i="1">
              <a:latin typeface="Arial" panose="020B0604020202020204" pitchFamily="34" charset="0"/>
              <a:cs typeface="Arial" panose="020B0604020202020204" pitchFamily="34" charset="0"/>
            </a:rPr>
            <a:t>Open</a:t>
          </a:r>
          <a:r>
            <a:rPr lang="zh-TW" altLang="en-US" i="1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i="1">
              <a:latin typeface="Arial" panose="020B0604020202020204" pitchFamily="34" charset="0"/>
              <a:cs typeface="Arial" panose="020B0604020202020204" pitchFamily="34" charset="0"/>
            </a:rPr>
            <a:t>Weather</a:t>
          </a:r>
          <a:r>
            <a:rPr lang="zh-TW" altLang="en-US" i="1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i="1">
              <a:latin typeface="Arial" panose="020B0604020202020204" pitchFamily="34" charset="0"/>
              <a:cs typeface="Arial" panose="020B0604020202020204" pitchFamily="34" charset="0"/>
            </a:rPr>
            <a:t>API</a:t>
          </a:r>
          <a:endParaRPr lang="en-US" i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8878A0-EEEA-496F-8F70-D13383C4A9FE}" type="parTrans" cxnId="{A0553E2A-64EF-4DC7-8EA6-0B220CE45F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78AC0A-3950-4A5B-9613-660E35CA058C}" type="sibTrans" cxnId="{A0553E2A-64EF-4DC7-8EA6-0B220CE45F21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1C6ACC-0211-4BA6-AA81-FFD36E69C9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Geography data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>
              <a:latin typeface="Arial" panose="020B0604020202020204" pitchFamily="34" charset="0"/>
              <a:cs typeface="Arial" panose="020B0604020202020204" pitchFamily="34" charset="0"/>
            </a:rPr>
            <a:t>from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>
              <a:latin typeface="Arial" panose="020B0604020202020204" pitchFamily="34" charset="0"/>
              <a:cs typeface="Arial" panose="020B0604020202020204" pitchFamily="34" charset="0"/>
            </a:rPr>
            <a:t>Python</a:t>
          </a:r>
          <a:r>
            <a:rPr lang="zh-TW" altLang="en-US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>
              <a:latin typeface="Arial" panose="020B0604020202020204" pitchFamily="34" charset="0"/>
              <a:cs typeface="Arial" panose="020B0604020202020204" pitchFamily="34" charset="0"/>
            </a:rPr>
            <a:t>package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CA0F50-E8BC-4B64-872A-55292316FEC4}" type="parTrans" cxnId="{69C45B08-CD9C-477A-B999-CF6E15D3A18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12CEB0-246D-457C-92C2-DF6EE79D73D0}" type="sibTrans" cxnId="{69C45B08-CD9C-477A-B999-CF6E15D3A18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672742-BA8D-421C-8C83-639A38E42A21}" type="pres">
      <dgm:prSet presAssocID="{B64F95AD-5D9F-45D1-B735-9492EF30277A}" presName="root" presStyleCnt="0">
        <dgm:presLayoutVars>
          <dgm:dir/>
          <dgm:resizeHandles val="exact"/>
        </dgm:presLayoutVars>
      </dgm:prSet>
      <dgm:spPr/>
    </dgm:pt>
    <dgm:pt modelId="{260ACD82-59F7-4A12-9F79-476332F9C859}" type="pres">
      <dgm:prSet presAssocID="{857D1304-C991-4C32-9486-1BE531FF8004}" presName="compNode" presStyleCnt="0"/>
      <dgm:spPr/>
    </dgm:pt>
    <dgm:pt modelId="{CDC8BD8D-7D33-40BB-A744-4905F400A9B2}" type="pres">
      <dgm:prSet presAssocID="{857D1304-C991-4C32-9486-1BE531FF80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BEAA64A2-4826-4EA3-B3F5-C1AB87A263A0}" type="pres">
      <dgm:prSet presAssocID="{857D1304-C991-4C32-9486-1BE531FF8004}" presName="spaceRect" presStyleCnt="0"/>
      <dgm:spPr/>
    </dgm:pt>
    <dgm:pt modelId="{0F5D5CA4-28E2-43B0-8A6F-F71B2E39E371}" type="pres">
      <dgm:prSet presAssocID="{857D1304-C991-4C32-9486-1BE531FF8004}" presName="textRect" presStyleLbl="revTx" presStyleIdx="0" presStyleCnt="3">
        <dgm:presLayoutVars>
          <dgm:chMax val="1"/>
          <dgm:chPref val="1"/>
        </dgm:presLayoutVars>
      </dgm:prSet>
      <dgm:spPr/>
    </dgm:pt>
    <dgm:pt modelId="{51007A2B-E0D0-42FB-9586-84FD493B28BB}" type="pres">
      <dgm:prSet presAssocID="{1971913B-3026-417B-89F9-CEFF7BE95F80}" presName="sibTrans" presStyleCnt="0"/>
      <dgm:spPr/>
    </dgm:pt>
    <dgm:pt modelId="{9146EB88-1323-4463-B006-12E2669D121E}" type="pres">
      <dgm:prSet presAssocID="{9674CDBB-B8E1-43A4-BA50-EBF9DC728AFF}" presName="compNode" presStyleCnt="0"/>
      <dgm:spPr/>
    </dgm:pt>
    <dgm:pt modelId="{B6E86D27-168A-4E01-90C5-ADD3141C068B}" type="pres">
      <dgm:prSet presAssocID="{9674CDBB-B8E1-43A4-BA50-EBF9DC728A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1C0652F6-A3FC-4345-B1E0-A00DDA71A928}" type="pres">
      <dgm:prSet presAssocID="{9674CDBB-B8E1-43A4-BA50-EBF9DC728AFF}" presName="spaceRect" presStyleCnt="0"/>
      <dgm:spPr/>
    </dgm:pt>
    <dgm:pt modelId="{504B3F29-6711-49E0-B962-52DC7B64E725}" type="pres">
      <dgm:prSet presAssocID="{9674CDBB-B8E1-43A4-BA50-EBF9DC728AFF}" presName="textRect" presStyleLbl="revTx" presStyleIdx="1" presStyleCnt="3">
        <dgm:presLayoutVars>
          <dgm:chMax val="1"/>
          <dgm:chPref val="1"/>
        </dgm:presLayoutVars>
      </dgm:prSet>
      <dgm:spPr/>
    </dgm:pt>
    <dgm:pt modelId="{2297164A-9D07-4C47-A615-95F3248B47FD}" type="pres">
      <dgm:prSet presAssocID="{D078AC0A-3950-4A5B-9613-660E35CA058C}" presName="sibTrans" presStyleCnt="0"/>
      <dgm:spPr/>
    </dgm:pt>
    <dgm:pt modelId="{917C3E57-DD43-4AF2-8F66-B77B3A23C306}" type="pres">
      <dgm:prSet presAssocID="{431C6ACC-0211-4BA6-AA81-FFD36E69C94A}" presName="compNode" presStyleCnt="0"/>
      <dgm:spPr/>
    </dgm:pt>
    <dgm:pt modelId="{6AB8F316-4C57-48AD-BDBE-8CDC85B542DC}" type="pres">
      <dgm:prSet presAssocID="{431C6ACC-0211-4BA6-AA81-FFD36E69C9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7D360C4-4D2B-42A6-BE8C-A7A70F4E7988}" type="pres">
      <dgm:prSet presAssocID="{431C6ACC-0211-4BA6-AA81-FFD36E69C94A}" presName="spaceRect" presStyleCnt="0"/>
      <dgm:spPr/>
    </dgm:pt>
    <dgm:pt modelId="{D3ECA6D2-DE9D-4E62-B8D1-95C53A88A91E}" type="pres">
      <dgm:prSet presAssocID="{431C6ACC-0211-4BA6-AA81-FFD36E69C9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C45B08-CD9C-477A-B999-CF6E15D3A18F}" srcId="{B64F95AD-5D9F-45D1-B735-9492EF30277A}" destId="{431C6ACC-0211-4BA6-AA81-FFD36E69C94A}" srcOrd="2" destOrd="0" parTransId="{11CA0F50-E8BC-4B64-872A-55292316FEC4}" sibTransId="{D312CEB0-246D-457C-92C2-DF6EE79D73D0}"/>
    <dgm:cxn modelId="{3944500B-EC6B-E04F-87E0-129661271CA1}" type="presOf" srcId="{857D1304-C991-4C32-9486-1BE531FF8004}" destId="{0F5D5CA4-28E2-43B0-8A6F-F71B2E39E371}" srcOrd="0" destOrd="0" presId="urn:microsoft.com/office/officeart/2018/2/layout/IconLabelList"/>
    <dgm:cxn modelId="{A0553E2A-64EF-4DC7-8EA6-0B220CE45F21}" srcId="{B64F95AD-5D9F-45D1-B735-9492EF30277A}" destId="{9674CDBB-B8E1-43A4-BA50-EBF9DC728AFF}" srcOrd="1" destOrd="0" parTransId="{1C8878A0-EEEA-496F-8F70-D13383C4A9FE}" sibTransId="{D078AC0A-3950-4A5B-9613-660E35CA058C}"/>
    <dgm:cxn modelId="{CDBED161-85A3-944F-BBBB-0E12E48555E5}" type="presOf" srcId="{9674CDBB-B8E1-43A4-BA50-EBF9DC728AFF}" destId="{504B3F29-6711-49E0-B962-52DC7B64E725}" srcOrd="0" destOrd="0" presId="urn:microsoft.com/office/officeart/2018/2/layout/IconLabelList"/>
    <dgm:cxn modelId="{88076865-205B-9041-A6BD-CAE91A0F4B08}" type="presOf" srcId="{B64F95AD-5D9F-45D1-B735-9492EF30277A}" destId="{71672742-BA8D-421C-8C83-639A38E42A21}" srcOrd="0" destOrd="0" presId="urn:microsoft.com/office/officeart/2018/2/layout/IconLabelList"/>
    <dgm:cxn modelId="{561E07DD-55B4-754F-A40F-1F9905F7D1D6}" type="presOf" srcId="{431C6ACC-0211-4BA6-AA81-FFD36E69C94A}" destId="{D3ECA6D2-DE9D-4E62-B8D1-95C53A88A91E}" srcOrd="0" destOrd="0" presId="urn:microsoft.com/office/officeart/2018/2/layout/IconLabelList"/>
    <dgm:cxn modelId="{1C01B0F3-DF7F-4BBC-8C90-374A1E600B8B}" srcId="{B64F95AD-5D9F-45D1-B735-9492EF30277A}" destId="{857D1304-C991-4C32-9486-1BE531FF8004}" srcOrd="0" destOrd="0" parTransId="{9E66335C-ACB4-491B-83BF-9D05C677E90F}" sibTransId="{1971913B-3026-417B-89F9-CEFF7BE95F80}"/>
    <dgm:cxn modelId="{FB01C7BE-7B1D-5F41-89A4-4770DE08B5E7}" type="presParOf" srcId="{71672742-BA8D-421C-8C83-639A38E42A21}" destId="{260ACD82-59F7-4A12-9F79-476332F9C859}" srcOrd="0" destOrd="0" presId="urn:microsoft.com/office/officeart/2018/2/layout/IconLabelList"/>
    <dgm:cxn modelId="{BDAF9FD6-8460-4244-9C8A-BB08C5DCD0A3}" type="presParOf" srcId="{260ACD82-59F7-4A12-9F79-476332F9C859}" destId="{CDC8BD8D-7D33-40BB-A744-4905F400A9B2}" srcOrd="0" destOrd="0" presId="urn:microsoft.com/office/officeart/2018/2/layout/IconLabelList"/>
    <dgm:cxn modelId="{868DA30A-270A-7F4D-B6FF-F4304BC215D4}" type="presParOf" srcId="{260ACD82-59F7-4A12-9F79-476332F9C859}" destId="{BEAA64A2-4826-4EA3-B3F5-C1AB87A263A0}" srcOrd="1" destOrd="0" presId="urn:microsoft.com/office/officeart/2018/2/layout/IconLabelList"/>
    <dgm:cxn modelId="{338A4175-F7F5-F341-8791-84E14614B8DD}" type="presParOf" srcId="{260ACD82-59F7-4A12-9F79-476332F9C859}" destId="{0F5D5CA4-28E2-43B0-8A6F-F71B2E39E371}" srcOrd="2" destOrd="0" presId="urn:microsoft.com/office/officeart/2018/2/layout/IconLabelList"/>
    <dgm:cxn modelId="{9F78BE5A-663F-5140-BB32-17A35D712405}" type="presParOf" srcId="{71672742-BA8D-421C-8C83-639A38E42A21}" destId="{51007A2B-E0D0-42FB-9586-84FD493B28BB}" srcOrd="1" destOrd="0" presId="urn:microsoft.com/office/officeart/2018/2/layout/IconLabelList"/>
    <dgm:cxn modelId="{58676539-A390-154A-AB3F-D5122F712F52}" type="presParOf" srcId="{71672742-BA8D-421C-8C83-639A38E42A21}" destId="{9146EB88-1323-4463-B006-12E2669D121E}" srcOrd="2" destOrd="0" presId="urn:microsoft.com/office/officeart/2018/2/layout/IconLabelList"/>
    <dgm:cxn modelId="{F25FDD7E-151E-B845-A7FF-B002E3302901}" type="presParOf" srcId="{9146EB88-1323-4463-B006-12E2669D121E}" destId="{B6E86D27-168A-4E01-90C5-ADD3141C068B}" srcOrd="0" destOrd="0" presId="urn:microsoft.com/office/officeart/2018/2/layout/IconLabelList"/>
    <dgm:cxn modelId="{76A77250-7EE0-3E46-800D-FFB0A2FA70B5}" type="presParOf" srcId="{9146EB88-1323-4463-B006-12E2669D121E}" destId="{1C0652F6-A3FC-4345-B1E0-A00DDA71A928}" srcOrd="1" destOrd="0" presId="urn:microsoft.com/office/officeart/2018/2/layout/IconLabelList"/>
    <dgm:cxn modelId="{F9A88668-DF0E-1341-9679-9D8FA2DC9700}" type="presParOf" srcId="{9146EB88-1323-4463-B006-12E2669D121E}" destId="{504B3F29-6711-49E0-B962-52DC7B64E725}" srcOrd="2" destOrd="0" presId="urn:microsoft.com/office/officeart/2018/2/layout/IconLabelList"/>
    <dgm:cxn modelId="{DE8D3F9E-C72A-D146-B4FA-83322B722EC3}" type="presParOf" srcId="{71672742-BA8D-421C-8C83-639A38E42A21}" destId="{2297164A-9D07-4C47-A615-95F3248B47FD}" srcOrd="3" destOrd="0" presId="urn:microsoft.com/office/officeart/2018/2/layout/IconLabelList"/>
    <dgm:cxn modelId="{239A5CCC-7AA4-7243-8D7B-71D04EC5DC83}" type="presParOf" srcId="{71672742-BA8D-421C-8C83-639A38E42A21}" destId="{917C3E57-DD43-4AF2-8F66-B77B3A23C306}" srcOrd="4" destOrd="0" presId="urn:microsoft.com/office/officeart/2018/2/layout/IconLabelList"/>
    <dgm:cxn modelId="{B4F4BF73-D557-414E-A8C1-49FCF4950CCB}" type="presParOf" srcId="{917C3E57-DD43-4AF2-8F66-B77B3A23C306}" destId="{6AB8F316-4C57-48AD-BDBE-8CDC85B542DC}" srcOrd="0" destOrd="0" presId="urn:microsoft.com/office/officeart/2018/2/layout/IconLabelList"/>
    <dgm:cxn modelId="{21888D07-8B7C-1447-8564-A543016EBCF1}" type="presParOf" srcId="{917C3E57-DD43-4AF2-8F66-B77B3A23C306}" destId="{57D360C4-4D2B-42A6-BE8C-A7A70F4E7988}" srcOrd="1" destOrd="0" presId="urn:microsoft.com/office/officeart/2018/2/layout/IconLabelList"/>
    <dgm:cxn modelId="{85700BDB-B7C6-6848-AE5E-901664F0F45D}" type="presParOf" srcId="{917C3E57-DD43-4AF2-8F66-B77B3A23C306}" destId="{D3ECA6D2-DE9D-4E62-B8D1-95C53A88A9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7A04C6-E8CA-4452-925D-15088D73A84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DC84C9-204A-4DEA-A4E8-8373B25836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Sentiment Analysis: Using Natural Language Processing (NLP) to analyze customer reviews alongside numerical ratings. </a:t>
          </a:r>
        </a:p>
      </dgm:t>
    </dgm:pt>
    <dgm:pt modelId="{AF35B375-1FE0-4B38-8C68-A9B30E702E72}" type="parTrans" cxnId="{C61AC94A-A5F9-4735-B140-AA0DBC4ECE8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08B5F8-90A4-4897-9ED8-2D20EED6D63B}" type="sibTrans" cxnId="{C61AC94A-A5F9-4735-B140-AA0DBC4ECE84}">
      <dgm:prSet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67E464-5BFF-4B93-A270-F18AC1C2A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Deep Learning Models: Exploring Convolutional Neural Networks (CNNs) to analyze coffee bean images for quality assessment. </a:t>
          </a:r>
        </a:p>
      </dgm:t>
    </dgm:pt>
    <dgm:pt modelId="{789BA481-7535-48C8-B37E-C6E26C348937}" type="parTrans" cxnId="{1E70956B-AEFE-4B26-A3E5-901D190457F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8122D0-7D84-4467-B9C3-F67EA4AFE099}" type="sibTrans" cxnId="{1E70956B-AEFE-4B26-A3E5-901D190457FB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CDFCF2-ACF2-404D-AD6F-24E88F5A2D58}" type="pres">
      <dgm:prSet presAssocID="{717A04C6-E8CA-4452-925D-15088D73A846}" presName="root" presStyleCnt="0">
        <dgm:presLayoutVars>
          <dgm:dir/>
          <dgm:resizeHandles val="exact"/>
        </dgm:presLayoutVars>
      </dgm:prSet>
      <dgm:spPr/>
    </dgm:pt>
    <dgm:pt modelId="{5F7DA460-B976-4DBF-BDCC-0BBA382A329D}" type="pres">
      <dgm:prSet presAssocID="{717A04C6-E8CA-4452-925D-15088D73A846}" presName="container" presStyleCnt="0">
        <dgm:presLayoutVars>
          <dgm:dir/>
          <dgm:resizeHandles val="exact"/>
        </dgm:presLayoutVars>
      </dgm:prSet>
      <dgm:spPr/>
    </dgm:pt>
    <dgm:pt modelId="{EC2FFCC5-4301-477B-8772-E09538F5AFBE}" type="pres">
      <dgm:prSet presAssocID="{30DC84C9-204A-4DEA-A4E8-8373B258365B}" presName="compNode" presStyleCnt="0"/>
      <dgm:spPr/>
    </dgm:pt>
    <dgm:pt modelId="{D04C3D93-6045-49D3-ADF1-45A4B60897DB}" type="pres">
      <dgm:prSet presAssocID="{30DC84C9-204A-4DEA-A4E8-8373B258365B}" presName="iconBgRect" presStyleLbl="bgShp" presStyleIdx="0" presStyleCnt="2"/>
      <dgm:spPr/>
    </dgm:pt>
    <dgm:pt modelId="{5B8DAD35-9943-4EBD-9D97-49A51CF29EE6}" type="pres">
      <dgm:prSet presAssocID="{30DC84C9-204A-4DEA-A4E8-8373B25836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43934D8-5B26-4B38-ACDC-7B3C27EFBE8A}" type="pres">
      <dgm:prSet presAssocID="{30DC84C9-204A-4DEA-A4E8-8373B258365B}" presName="spaceRect" presStyleCnt="0"/>
      <dgm:spPr/>
    </dgm:pt>
    <dgm:pt modelId="{726ED5BC-8FAB-4555-BC64-928BD527D57E}" type="pres">
      <dgm:prSet presAssocID="{30DC84C9-204A-4DEA-A4E8-8373B258365B}" presName="textRect" presStyleLbl="revTx" presStyleIdx="0" presStyleCnt="2">
        <dgm:presLayoutVars>
          <dgm:chMax val="1"/>
          <dgm:chPref val="1"/>
        </dgm:presLayoutVars>
      </dgm:prSet>
      <dgm:spPr/>
    </dgm:pt>
    <dgm:pt modelId="{8DFB667E-C06D-440E-A462-F2F282180A46}" type="pres">
      <dgm:prSet presAssocID="{3E08B5F8-90A4-4897-9ED8-2D20EED6D63B}" presName="sibTrans" presStyleLbl="sibTrans2D1" presStyleIdx="0" presStyleCnt="0"/>
      <dgm:spPr/>
    </dgm:pt>
    <dgm:pt modelId="{BB868CD3-F001-408A-A74E-0F3C6244EABB}" type="pres">
      <dgm:prSet presAssocID="{3D67E464-5BFF-4B93-A270-F18AC1C2A55B}" presName="compNode" presStyleCnt="0"/>
      <dgm:spPr/>
    </dgm:pt>
    <dgm:pt modelId="{53F4D114-C088-4D4E-8495-5735183481E2}" type="pres">
      <dgm:prSet presAssocID="{3D67E464-5BFF-4B93-A270-F18AC1C2A55B}" presName="iconBgRect" presStyleLbl="bgShp" presStyleIdx="1" presStyleCnt="2"/>
      <dgm:spPr/>
    </dgm:pt>
    <dgm:pt modelId="{1240A9A9-4AD8-4B13-AE84-6C728648BABD}" type="pres">
      <dgm:prSet presAssocID="{3D67E464-5BFF-4B93-A270-F18AC1C2A5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F3C5E6E-013F-41EB-8794-385A9559F57A}" type="pres">
      <dgm:prSet presAssocID="{3D67E464-5BFF-4B93-A270-F18AC1C2A55B}" presName="spaceRect" presStyleCnt="0"/>
      <dgm:spPr/>
    </dgm:pt>
    <dgm:pt modelId="{B22CE2F2-3420-4DAE-B814-E08A2642E7E8}" type="pres">
      <dgm:prSet presAssocID="{3D67E464-5BFF-4B93-A270-F18AC1C2A5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0704C29-FA6B-4426-B85A-EA714D8CB19C}" type="presOf" srcId="{30DC84C9-204A-4DEA-A4E8-8373B258365B}" destId="{726ED5BC-8FAB-4555-BC64-928BD527D57E}" srcOrd="0" destOrd="0" presId="urn:microsoft.com/office/officeart/2018/2/layout/IconCircleList"/>
    <dgm:cxn modelId="{C61AC94A-A5F9-4735-B140-AA0DBC4ECE84}" srcId="{717A04C6-E8CA-4452-925D-15088D73A846}" destId="{30DC84C9-204A-4DEA-A4E8-8373B258365B}" srcOrd="0" destOrd="0" parTransId="{AF35B375-1FE0-4B38-8C68-A9B30E702E72}" sibTransId="{3E08B5F8-90A4-4897-9ED8-2D20EED6D63B}"/>
    <dgm:cxn modelId="{8EEF895E-106D-4588-AF78-E3D2C487264D}" type="presOf" srcId="{3E08B5F8-90A4-4897-9ED8-2D20EED6D63B}" destId="{8DFB667E-C06D-440E-A462-F2F282180A46}" srcOrd="0" destOrd="0" presId="urn:microsoft.com/office/officeart/2018/2/layout/IconCircleList"/>
    <dgm:cxn modelId="{1E70956B-AEFE-4B26-A3E5-901D190457FB}" srcId="{717A04C6-E8CA-4452-925D-15088D73A846}" destId="{3D67E464-5BFF-4B93-A270-F18AC1C2A55B}" srcOrd="1" destOrd="0" parTransId="{789BA481-7535-48C8-B37E-C6E26C348937}" sibTransId="{F78122D0-7D84-4467-B9C3-F67EA4AFE099}"/>
    <dgm:cxn modelId="{8EC933A5-82BB-4D35-BB01-781F37D2A545}" type="presOf" srcId="{3D67E464-5BFF-4B93-A270-F18AC1C2A55B}" destId="{B22CE2F2-3420-4DAE-B814-E08A2642E7E8}" srcOrd="0" destOrd="0" presId="urn:microsoft.com/office/officeart/2018/2/layout/IconCircleList"/>
    <dgm:cxn modelId="{EEDDD1F1-B079-4245-A910-80A96CD3B7FD}" type="presOf" srcId="{717A04C6-E8CA-4452-925D-15088D73A846}" destId="{B9CDFCF2-ACF2-404D-AD6F-24E88F5A2D58}" srcOrd="0" destOrd="0" presId="urn:microsoft.com/office/officeart/2018/2/layout/IconCircleList"/>
    <dgm:cxn modelId="{3D43AFEE-FD95-486C-8AE1-9DFB90A5FD9F}" type="presParOf" srcId="{B9CDFCF2-ACF2-404D-AD6F-24E88F5A2D58}" destId="{5F7DA460-B976-4DBF-BDCC-0BBA382A329D}" srcOrd="0" destOrd="0" presId="urn:microsoft.com/office/officeart/2018/2/layout/IconCircleList"/>
    <dgm:cxn modelId="{7D06F6B7-FD9B-434D-8687-E76A94A654DB}" type="presParOf" srcId="{5F7DA460-B976-4DBF-BDCC-0BBA382A329D}" destId="{EC2FFCC5-4301-477B-8772-E09538F5AFBE}" srcOrd="0" destOrd="0" presId="urn:microsoft.com/office/officeart/2018/2/layout/IconCircleList"/>
    <dgm:cxn modelId="{8648D3D2-BD0D-482C-8F12-16BCACF2BA7A}" type="presParOf" srcId="{EC2FFCC5-4301-477B-8772-E09538F5AFBE}" destId="{D04C3D93-6045-49D3-ADF1-45A4B60897DB}" srcOrd="0" destOrd="0" presId="urn:microsoft.com/office/officeart/2018/2/layout/IconCircleList"/>
    <dgm:cxn modelId="{D32F75A2-BE31-45D7-80A8-FD79659D4BD4}" type="presParOf" srcId="{EC2FFCC5-4301-477B-8772-E09538F5AFBE}" destId="{5B8DAD35-9943-4EBD-9D97-49A51CF29EE6}" srcOrd="1" destOrd="0" presId="urn:microsoft.com/office/officeart/2018/2/layout/IconCircleList"/>
    <dgm:cxn modelId="{9EC47BC2-AD2B-43F8-B811-A84C12A020A2}" type="presParOf" srcId="{EC2FFCC5-4301-477B-8772-E09538F5AFBE}" destId="{D43934D8-5B26-4B38-ACDC-7B3C27EFBE8A}" srcOrd="2" destOrd="0" presId="urn:microsoft.com/office/officeart/2018/2/layout/IconCircleList"/>
    <dgm:cxn modelId="{AC477D76-4680-4084-B422-7484E4F00816}" type="presParOf" srcId="{EC2FFCC5-4301-477B-8772-E09538F5AFBE}" destId="{726ED5BC-8FAB-4555-BC64-928BD527D57E}" srcOrd="3" destOrd="0" presId="urn:microsoft.com/office/officeart/2018/2/layout/IconCircleList"/>
    <dgm:cxn modelId="{B7FA80B8-F105-4E29-8C73-98A048029D61}" type="presParOf" srcId="{5F7DA460-B976-4DBF-BDCC-0BBA382A329D}" destId="{8DFB667E-C06D-440E-A462-F2F282180A46}" srcOrd="1" destOrd="0" presId="urn:microsoft.com/office/officeart/2018/2/layout/IconCircleList"/>
    <dgm:cxn modelId="{BC0CF6D8-060B-423A-8BBD-5271971F0BF7}" type="presParOf" srcId="{5F7DA460-B976-4DBF-BDCC-0BBA382A329D}" destId="{BB868CD3-F001-408A-A74E-0F3C6244EABB}" srcOrd="2" destOrd="0" presId="urn:microsoft.com/office/officeart/2018/2/layout/IconCircleList"/>
    <dgm:cxn modelId="{3A352478-B39B-498C-9008-87C50E0894E5}" type="presParOf" srcId="{BB868CD3-F001-408A-A74E-0F3C6244EABB}" destId="{53F4D114-C088-4D4E-8495-5735183481E2}" srcOrd="0" destOrd="0" presId="urn:microsoft.com/office/officeart/2018/2/layout/IconCircleList"/>
    <dgm:cxn modelId="{3687D2FB-6A30-4554-B489-7390D379B181}" type="presParOf" srcId="{BB868CD3-F001-408A-A74E-0F3C6244EABB}" destId="{1240A9A9-4AD8-4B13-AE84-6C728648BABD}" srcOrd="1" destOrd="0" presId="urn:microsoft.com/office/officeart/2018/2/layout/IconCircleList"/>
    <dgm:cxn modelId="{7FF35D39-91FB-42DE-995A-B5BD3591C766}" type="presParOf" srcId="{BB868CD3-F001-408A-A74E-0F3C6244EABB}" destId="{6F3C5E6E-013F-41EB-8794-385A9559F57A}" srcOrd="2" destOrd="0" presId="urn:microsoft.com/office/officeart/2018/2/layout/IconCircleList"/>
    <dgm:cxn modelId="{51EB0807-65A8-4E6B-9287-1B5146BF13A8}" type="presParOf" srcId="{BB868CD3-F001-408A-A74E-0F3C6244EABB}" destId="{B22CE2F2-3420-4DAE-B814-E08A2642E7E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1D16C-D90B-3F4C-8AEA-14CFA7AD3162}">
      <dsp:nvSpPr>
        <dsp:cNvPr id="0" name=""/>
        <dsp:cNvSpPr/>
      </dsp:nvSpPr>
      <dsp:spPr>
        <a:xfrm>
          <a:off x="338" y="332495"/>
          <a:ext cx="2834646" cy="11338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Problem Statement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7267" y="332495"/>
        <a:ext cx="1700788" cy="1133858"/>
      </dsp:txXfrm>
    </dsp:sp>
    <dsp:sp modelId="{5A72A6F0-89A0-7E48-BBBA-5F74AC659B56}">
      <dsp:nvSpPr>
        <dsp:cNvPr id="0" name=""/>
        <dsp:cNvSpPr/>
      </dsp:nvSpPr>
      <dsp:spPr>
        <a:xfrm>
          <a:off x="338" y="1608086"/>
          <a:ext cx="2267717" cy="23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8" y="1608086"/>
        <a:ext cx="2267717" cy="2312578"/>
      </dsp:txXfrm>
    </dsp:sp>
    <dsp:sp modelId="{5299B6EB-752A-6B4F-8E8D-28B319A85EA9}">
      <dsp:nvSpPr>
        <dsp:cNvPr id="0" name=""/>
        <dsp:cNvSpPr/>
      </dsp:nvSpPr>
      <dsp:spPr>
        <a:xfrm>
          <a:off x="2618985" y="332495"/>
          <a:ext cx="2834646" cy="11338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Data Sources &amp; Preprocessing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5914" y="332495"/>
        <a:ext cx="1700788" cy="1133858"/>
      </dsp:txXfrm>
    </dsp:sp>
    <dsp:sp modelId="{BD08625D-7DEF-4847-9205-B20530AAAE2C}">
      <dsp:nvSpPr>
        <dsp:cNvPr id="0" name=""/>
        <dsp:cNvSpPr/>
      </dsp:nvSpPr>
      <dsp:spPr>
        <a:xfrm>
          <a:off x="2618985" y="1608086"/>
          <a:ext cx="2267717" cy="23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Cleaning &amp; Preprocessing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Exploratory Data Analysis (EDA)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Visualization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Data Inferential Statistic </a:t>
          </a:r>
        </a:p>
      </dsp:txBody>
      <dsp:txXfrm>
        <a:off x="2618985" y="1608086"/>
        <a:ext cx="2267717" cy="2312578"/>
      </dsp:txXfrm>
    </dsp:sp>
    <dsp:sp modelId="{9498FBED-E3EA-9E4F-90F6-4AFA2732FBD4}">
      <dsp:nvSpPr>
        <dsp:cNvPr id="0" name=""/>
        <dsp:cNvSpPr/>
      </dsp:nvSpPr>
      <dsp:spPr>
        <a:xfrm>
          <a:off x="5237632" y="332495"/>
          <a:ext cx="2834646" cy="11338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Machine Learning Methodology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04561" y="332495"/>
        <a:ext cx="1700788" cy="1133858"/>
      </dsp:txXfrm>
    </dsp:sp>
    <dsp:sp modelId="{A99B9945-4767-B64F-90CB-D27764DB7C2B}">
      <dsp:nvSpPr>
        <dsp:cNvPr id="0" name=""/>
        <dsp:cNvSpPr/>
      </dsp:nvSpPr>
      <dsp:spPr>
        <a:xfrm>
          <a:off x="5237632" y="1608086"/>
          <a:ext cx="2267717" cy="23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Baseline Models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Advanced Models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Hyperparameter Tuning </a:t>
          </a:r>
        </a:p>
      </dsp:txBody>
      <dsp:txXfrm>
        <a:off x="5237632" y="1608086"/>
        <a:ext cx="2267717" cy="2312578"/>
      </dsp:txXfrm>
    </dsp:sp>
    <dsp:sp modelId="{4200114D-2D93-9441-B072-EE60824864AF}">
      <dsp:nvSpPr>
        <dsp:cNvPr id="0" name=""/>
        <dsp:cNvSpPr/>
      </dsp:nvSpPr>
      <dsp:spPr>
        <a:xfrm>
          <a:off x="7856279" y="332495"/>
          <a:ext cx="2834646" cy="11338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Model Evaluation 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23208" y="332495"/>
        <a:ext cx="1700788" cy="1133858"/>
      </dsp:txXfrm>
    </dsp:sp>
    <dsp:sp modelId="{E76A3CE6-F72D-F144-9AC6-11F7149C22BB}">
      <dsp:nvSpPr>
        <dsp:cNvPr id="0" name=""/>
        <dsp:cNvSpPr/>
      </dsp:nvSpPr>
      <dsp:spPr>
        <a:xfrm>
          <a:off x="7856279" y="1608086"/>
          <a:ext cx="2267717" cy="23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Model Evaluation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Arial" panose="020B0604020202020204" pitchFamily="34" charset="0"/>
              <a:cs typeface="Arial" panose="020B0604020202020204" pitchFamily="34" charset="0"/>
            </a:rPr>
            <a:t>Feature Importance </a:t>
          </a:r>
        </a:p>
      </dsp:txBody>
      <dsp:txXfrm>
        <a:off x="7856279" y="1608086"/>
        <a:ext cx="2267717" cy="2312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8BD8D-7D33-40BB-A744-4905F400A9B2}">
      <dsp:nvSpPr>
        <dsp:cNvPr id="0" name=""/>
        <dsp:cNvSpPr/>
      </dsp:nvSpPr>
      <dsp:spPr>
        <a:xfrm>
          <a:off x="880822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D5CA4-28E2-43B0-8A6F-F71B2E39E371}">
      <dsp:nvSpPr>
        <dsp:cNvPr id="0" name=""/>
        <dsp:cNvSpPr/>
      </dsp:nvSpPr>
      <dsp:spPr>
        <a:xfrm>
          <a:off x="3752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Scape</a:t>
          </a:r>
          <a:r>
            <a:rPr 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coffee</a:t>
          </a:r>
          <a:r>
            <a:rPr 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</a:t>
          </a:r>
          <a:r>
            <a:rPr 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data</a:t>
          </a:r>
          <a:r>
            <a:rPr 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from</a:t>
          </a:r>
          <a:r>
            <a:rPr lang="zh-TW" altLang="en-US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sz="19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Coffee</a:t>
          </a:r>
          <a:r>
            <a:rPr lang="zh-TW" altLang="en-US" sz="19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sz="19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Review</a:t>
          </a:r>
          <a:r>
            <a:rPr lang="zh-TW" altLang="en-US" sz="19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</a:t>
          </a:r>
          <a:r>
            <a:rPr lang="en-US" altLang="zh-TW" sz="19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website</a:t>
          </a:r>
          <a:endParaRPr lang="en-US" sz="19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3752" y="2417899"/>
        <a:ext cx="3189345" cy="720000"/>
      </dsp:txXfrm>
    </dsp:sp>
    <dsp:sp modelId="{B6E86D27-168A-4E01-90C5-ADD3141C068B}">
      <dsp:nvSpPr>
        <dsp:cNvPr id="0" name=""/>
        <dsp:cNvSpPr/>
      </dsp:nvSpPr>
      <dsp:spPr>
        <a:xfrm>
          <a:off x="4628303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B3F29-6711-49E0-B962-52DC7B64E725}">
      <dsp:nvSpPr>
        <dsp:cNvPr id="0" name=""/>
        <dsp:cNvSpPr/>
      </dsp:nvSpPr>
      <dsp:spPr>
        <a:xfrm>
          <a:off x="3751233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Weather</a:t>
          </a:r>
          <a:r>
            <a:rPr lang="zh-TW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data</a:t>
          </a:r>
          <a:r>
            <a:rPr lang="zh-TW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of</a:t>
          </a:r>
          <a:r>
            <a:rPr lang="zh-TW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coffee</a:t>
          </a:r>
          <a:r>
            <a:rPr lang="zh-TW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region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kern="1200">
              <a:latin typeface="Arial" panose="020B0604020202020204" pitchFamily="34" charset="0"/>
              <a:cs typeface="Arial" panose="020B0604020202020204" pitchFamily="34" charset="0"/>
            </a:rPr>
            <a:t>from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i="1" kern="1200">
              <a:latin typeface="Arial" panose="020B0604020202020204" pitchFamily="34" charset="0"/>
              <a:cs typeface="Arial" panose="020B0604020202020204" pitchFamily="34" charset="0"/>
            </a:rPr>
            <a:t>Open</a:t>
          </a:r>
          <a:r>
            <a:rPr lang="zh-TW" altLang="en-US" sz="1900" i="1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i="1" kern="1200">
              <a:latin typeface="Arial" panose="020B0604020202020204" pitchFamily="34" charset="0"/>
              <a:cs typeface="Arial" panose="020B0604020202020204" pitchFamily="34" charset="0"/>
            </a:rPr>
            <a:t>Weather</a:t>
          </a:r>
          <a:r>
            <a:rPr lang="zh-TW" altLang="en-US" sz="1900" i="1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i="1" kern="1200">
              <a:latin typeface="Arial" panose="020B0604020202020204" pitchFamily="34" charset="0"/>
              <a:cs typeface="Arial" panose="020B0604020202020204" pitchFamily="34" charset="0"/>
            </a:rPr>
            <a:t>API</a:t>
          </a:r>
          <a:endParaRPr lang="en-US" sz="1900" i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1233" y="2417899"/>
        <a:ext cx="3189345" cy="720000"/>
      </dsp:txXfrm>
    </dsp:sp>
    <dsp:sp modelId="{6AB8F316-4C57-48AD-BDBE-8CDC85B542DC}">
      <dsp:nvSpPr>
        <dsp:cNvPr id="0" name=""/>
        <dsp:cNvSpPr/>
      </dsp:nvSpPr>
      <dsp:spPr>
        <a:xfrm>
          <a:off x="8375784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CA6D2-DE9D-4E62-B8D1-95C53A88A91E}">
      <dsp:nvSpPr>
        <dsp:cNvPr id="0" name=""/>
        <dsp:cNvSpPr/>
      </dsp:nvSpPr>
      <dsp:spPr>
        <a:xfrm>
          <a:off x="7498714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Geography data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kern="1200">
              <a:latin typeface="Arial" panose="020B0604020202020204" pitchFamily="34" charset="0"/>
              <a:cs typeface="Arial" panose="020B0604020202020204" pitchFamily="34" charset="0"/>
            </a:rPr>
            <a:t>from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kern="1200">
              <a:latin typeface="Arial" panose="020B0604020202020204" pitchFamily="34" charset="0"/>
              <a:cs typeface="Arial" panose="020B0604020202020204" pitchFamily="34" charset="0"/>
            </a:rPr>
            <a:t>Python</a:t>
          </a:r>
          <a:r>
            <a:rPr lang="zh-TW" altLang="en-US" sz="1900" kern="120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altLang="zh-TW" sz="1900" kern="1200">
              <a:latin typeface="Arial" panose="020B0604020202020204" pitchFamily="34" charset="0"/>
              <a:cs typeface="Arial" panose="020B0604020202020204" pitchFamily="34" charset="0"/>
            </a:rPr>
            <a:t>package</a:t>
          </a:r>
          <a:endParaRPr lang="en-US" sz="1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98714" y="2417899"/>
        <a:ext cx="318934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C3D93-6045-49D3-ADF1-45A4B60897DB}">
      <dsp:nvSpPr>
        <dsp:cNvPr id="0" name=""/>
        <dsp:cNvSpPr/>
      </dsp:nvSpPr>
      <dsp:spPr>
        <a:xfrm>
          <a:off x="242116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DAD35-9943-4EBD-9D97-49A51CF29EE6}">
      <dsp:nvSpPr>
        <dsp:cNvPr id="0" name=""/>
        <dsp:cNvSpPr/>
      </dsp:nvSpPr>
      <dsp:spPr>
        <a:xfrm>
          <a:off x="525886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ED5BC-8FAB-4555-BC64-928BD527D57E}">
      <dsp:nvSpPr>
        <dsp:cNvPr id="0" name=""/>
        <dsp:cNvSpPr/>
      </dsp:nvSpPr>
      <dsp:spPr>
        <a:xfrm>
          <a:off x="1882962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Sentiment Analysis: Using Natural Language Processing (NLP) to analyze customer reviews alongside numerical ratings. </a:t>
          </a:r>
        </a:p>
      </dsp:txBody>
      <dsp:txXfrm>
        <a:off x="1882962" y="1194305"/>
        <a:ext cx="3185173" cy="1351285"/>
      </dsp:txXfrm>
    </dsp:sp>
    <dsp:sp modelId="{53F4D114-C088-4D4E-8495-5735183481E2}">
      <dsp:nvSpPr>
        <dsp:cNvPr id="0" name=""/>
        <dsp:cNvSpPr/>
      </dsp:nvSpPr>
      <dsp:spPr>
        <a:xfrm>
          <a:off x="5623128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0A9A9-4AD8-4B13-AE84-6C728648BABD}">
      <dsp:nvSpPr>
        <dsp:cNvPr id="0" name=""/>
        <dsp:cNvSpPr/>
      </dsp:nvSpPr>
      <dsp:spPr>
        <a:xfrm>
          <a:off x="5906898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CE2F2-3420-4DAE-B814-E08A2642E7E8}">
      <dsp:nvSpPr>
        <dsp:cNvPr id="0" name=""/>
        <dsp:cNvSpPr/>
      </dsp:nvSpPr>
      <dsp:spPr>
        <a:xfrm>
          <a:off x="7263975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rial" panose="020B0604020202020204" pitchFamily="34" charset="0"/>
              <a:cs typeface="Arial" panose="020B0604020202020204" pitchFamily="34" charset="0"/>
            </a:rPr>
            <a:t>Deep Learning Models: Exploring Convolutional Neural Networks (CNNs) to analyze coffee bean images for quality assessment. </a:t>
          </a:r>
        </a:p>
      </dsp:txBody>
      <dsp:txXfrm>
        <a:off x="7263975" y="1194305"/>
        <a:ext cx="3185173" cy="1351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39E76-C27A-3442-AB52-A1B91A4E5B2B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2B7F-3B66-1E4F-8AFE-D3F7BC5B5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2B7F-3B66-1E4F-8AFE-D3F7BC5B5B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3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0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0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B654-8EF3-E979-F22C-9DE1B6374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500" b="1" dirty="0">
                <a:effectLst/>
                <a:latin typeface="TimesNewRomanPSMT"/>
              </a:rPr>
              <a:t>Coffee Review Analysis &amp; Rating Prediction </a:t>
            </a:r>
            <a:endParaRPr lang="en-US" sz="5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EC6FF-B27B-1326-39C0-E214AAB47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5103862"/>
            <a:ext cx="4172757" cy="845487"/>
          </a:xfrm>
        </p:spPr>
        <p:txBody>
          <a:bodyPr anchor="b">
            <a:normAutofit/>
          </a:bodyPr>
          <a:lstStyle/>
          <a:p>
            <a:r>
              <a:rPr lang="en-US" altLang="zh-TW" dirty="0" err="1"/>
              <a:t>Wenshan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Liu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ffee on white background">
            <a:extLst>
              <a:ext uri="{FF2B5EF4-FFF2-40B4-BE49-F238E27FC236}">
                <a16:creationId xmlns:a16="http://schemas.microsoft.com/office/drawing/2014/main" id="{981696B6-99C5-CFAC-E741-BF1CCE0B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907" b="-1"/>
          <a:stretch/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4191-76C9-4321-C470-BB84EB32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5559-14ED-7689-8A11-CB89A050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Baseline Models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(L2</a:t>
            </a:r>
            <a:r>
              <a:rPr lang="zh-TW" alt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regression)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Decision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Models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Multi-Layer Perceptron (MLP)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altLang="zh-TW" b="1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Tuning:</a:t>
            </a:r>
            <a:endParaRPr lang="en-US" b="1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optimizing key parameters such as: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of trees in Decision Forest and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depth of trees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 for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MLP model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6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EADB-2C3E-456D-CECE-DD289590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Evaluation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59BFF8-445A-527B-42ED-EE8F22089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26393"/>
              </p:ext>
            </p:extLst>
          </p:nvPr>
        </p:nvGraphicFramePr>
        <p:xfrm>
          <a:off x="700088" y="2222500"/>
          <a:ext cx="1069181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12170788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720644949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67077484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Algorithm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 accuracy score(R2)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 Squared Error(MSE) </a:t>
                      </a:r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Ridge Regression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0.994493 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0.012673 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1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Decision Tree Regressor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0.983122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0.038837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2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XGBoost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0.986694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0.030617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MLP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0.563319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1.004845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43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51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E7433-C26D-E5D7-D05B-84D8297E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b="1" dirty="0"/>
              <a:t>Feature Important</a:t>
            </a:r>
            <a:endParaRPr lang="en-US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3648C9-AC9E-F045-E269-61737F93AE47}"/>
              </a:ext>
            </a:extLst>
          </p:cNvPr>
          <p:cNvSpPr txBox="1"/>
          <p:nvPr/>
        </p:nvSpPr>
        <p:spPr>
          <a:xfrm>
            <a:off x="704088" y="2231136"/>
            <a:ext cx="519588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ompare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idge regression and the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and see their feature importance. The top 5 features in both models are the same, though they are in a different order.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Content Placeholder 15" descr="A screenshot of a graph&#10;&#10;AI-generated content may be incorrect.">
            <a:extLst>
              <a:ext uri="{FF2B5EF4-FFF2-40B4-BE49-F238E27FC236}">
                <a16:creationId xmlns:a16="http://schemas.microsoft.com/office/drawing/2014/main" id="{512131B4-D468-AF49-B6D0-284DF4089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055"/>
          <a:stretch/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06E0-76D5-8A57-A288-46F601F6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Future Work</a:t>
            </a:r>
            <a:endParaRPr lang="en-US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2D8B303-C772-A8DD-8D29-6FC965370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019448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72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9762-40F9-E249-EC2F-BD04D7E9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EAEB-D633-81FB-92F2-EEB4FD69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Rodgers, E. (2025, February 25). </a:t>
            </a:r>
            <a:r>
              <a:rPr lang="en-US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Coffee Statistics: Consumption, Preferences, &amp; Spending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Drive Research.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www.driveresearch.com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/market-research-company-blog/coffee-survey/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Coffee Review - the world’s leading coffee guide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(2025, February 13). Coffee Review.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www.coffeereview.com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16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geopy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(2023, November 23).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pypi.org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/project/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geopy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</a:p>
          <a:p>
            <a:pPr>
              <a:buNone/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OpenWeatherMap.org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(n.d.). </a:t>
            </a:r>
            <a:r>
              <a:rPr lang="en-US" sz="16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Weather API - </a:t>
            </a:r>
            <a:r>
              <a:rPr lang="en-US" sz="160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TW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openweathermap.org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3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F5E9-B284-6C19-40E1-54F75773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Objectives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59DA14-546E-1013-C0A4-1153149D2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222504"/>
              </p:ext>
            </p:extLst>
          </p:nvPr>
        </p:nvGraphicFramePr>
        <p:xfrm>
          <a:off x="700635" y="1708727"/>
          <a:ext cx="10691265" cy="425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9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8B98-93E1-1089-D448-F9B9F33F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Problem Statement </a:t>
            </a:r>
            <a:r>
              <a:rPr lang="zh-TW" alt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4CC9E-1AF1-D57A-FC82-DC3662885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Challenges in Coffee Quality Assessment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Coffee quality evaluation is highly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often based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expert cupping scores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Key attributes include: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aroma, acidity, aftertaste, body, balance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flavor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evaluations are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can lead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inconsistencies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It's often difficult for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producers, roasters, and distributors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pinpoint what exactly drives high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scoring system may vary due to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human bias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inconsistent grading standards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across different experts.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5A462-8B99-FC13-ED07-BC8EFB99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/>
              <a:t>Data</a:t>
            </a:r>
            <a:r>
              <a:rPr lang="zh-TW" altLang="en-US" b="1" dirty="0"/>
              <a:t> </a:t>
            </a:r>
            <a:r>
              <a:rPr lang="en-US" altLang="zh-TW" b="1" dirty="0"/>
              <a:t>Sources</a:t>
            </a:r>
            <a:br>
              <a:rPr lang="en-US" sz="3700" dirty="0"/>
            </a:br>
            <a:endParaRPr lang="en-US" sz="37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BF578C-63DD-6E53-550F-35EC14A1C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47846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90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E9350-8D90-D448-6178-7037D388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Autofit/>
          </a:bodyPr>
          <a:lstStyle/>
          <a:p>
            <a:r>
              <a:rPr lang="en-US" b="1" dirty="0"/>
              <a:t>Data Cleaning &amp; Preprocessing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34AA9D-339C-119D-0FA6-7B05E2997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Missing Values</a:t>
            </a:r>
            <a:endParaRPr lang="en-US" altLang="zh-TW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values were removed if necessary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Encoding Categorical Variables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zh-TW" alt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Encoded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 Detection 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IQR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Deal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lvl="1">
              <a:lnSpc>
                <a:spcPct val="100000"/>
              </a:lnSpc>
            </a:pP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Scaling </a:t>
            </a:r>
          </a:p>
          <a:p>
            <a:pPr lvl="1">
              <a:lnSpc>
                <a:spcPct val="10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lang="zh-TW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en-US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40BAD147-A67E-F75B-5FA8-50D4F9EA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12" r="34132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207FD-923A-44D1-358E-9D3F71EE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Exploratory Data Analysis (EDA</a:t>
            </a:r>
            <a:r>
              <a:rPr lang="en-US" altLang="zh-TW" sz="4400" b="1" dirty="0"/>
              <a:t>)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A65C-A787-E706-3064-EB0D6FFB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TW" alt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altLang="zh-TW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Sensory features such as Aroma, Acidity</a:t>
            </a:r>
            <a:r>
              <a:rPr lang="zh-TW" alt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had a strong positive correlation with overall coffee ratings. </a:t>
            </a:r>
          </a:p>
          <a:p>
            <a:pPr lvl="1"/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Coffee beans from Hawaii tended to receive higher median ratings compared to other regions.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Inferential Statistic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Medium roast coffees demonstrated the highest average scores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TW" alt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ark roast coffees showed significantly lower scores compared to medium roasts</a:t>
            </a:r>
          </a:p>
          <a:p>
            <a:pPr lvl="1"/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blending coffee beans is significantly affects quality ratings</a:t>
            </a:r>
          </a:p>
          <a:p>
            <a:pPr lvl="1"/>
            <a:endParaRPr lang="en-US" dirty="0">
              <a:latin typeface="SymbolMT"/>
            </a:endParaRPr>
          </a:p>
          <a:p>
            <a:pPr marL="457200" lvl="1" indent="0">
              <a:buNone/>
            </a:pPr>
            <a:endParaRPr lang="en-US" altLang="zh-TW" dirty="0">
              <a:latin typeface="SymbolM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0AC8AD-CD61-684C-416B-DCE820235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1" r="36969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9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24E0-CF1A-09AB-8351-F5C7806F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11" name="Content Placeholder 10" descr="A green graph with red lines&#10;&#10;AI-generated content may be incorrect.">
            <a:extLst>
              <a:ext uri="{FF2B5EF4-FFF2-40B4-BE49-F238E27FC236}">
                <a16:creationId xmlns:a16="http://schemas.microsoft.com/office/drawing/2014/main" id="{32012300-9BF0-F7B8-0AE8-1A0D8A273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31" y="2221992"/>
            <a:ext cx="6338426" cy="3740150"/>
          </a:xfrm>
        </p:spPr>
      </p:pic>
      <p:pic>
        <p:nvPicPr>
          <p:cNvPr id="15" name="Picture 14" descr="A screenshot of a graph&#10;&#10;AI-generated content may be incorrect.">
            <a:extLst>
              <a:ext uri="{FF2B5EF4-FFF2-40B4-BE49-F238E27FC236}">
                <a16:creationId xmlns:a16="http://schemas.microsoft.com/office/drawing/2014/main" id="{0CCDABF2-2A8A-73DE-9AFA-84EEE6C3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8" y="766763"/>
            <a:ext cx="5078295" cy="53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8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40A3-DA64-005E-198E-527C135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 </a:t>
            </a:r>
          </a:p>
        </p:txBody>
      </p:sp>
      <p:pic>
        <p:nvPicPr>
          <p:cNvPr id="7" name="Content Placeholder 6" descr="A map of the world with red dots&#10;&#10;AI-generated content may be incorrect.">
            <a:extLst>
              <a:ext uri="{FF2B5EF4-FFF2-40B4-BE49-F238E27FC236}">
                <a16:creationId xmlns:a16="http://schemas.microsoft.com/office/drawing/2014/main" id="{C8D85F7C-3913-3681-62A3-BA37DB353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7726" y="1568196"/>
            <a:ext cx="7343774" cy="4513156"/>
          </a:xfrm>
        </p:spPr>
      </p:pic>
      <p:pic>
        <p:nvPicPr>
          <p:cNvPr id="11" name="Picture 10" descr="A box plot of region and score&#10;&#10;AI-generated content may be incorrect.">
            <a:extLst>
              <a:ext uri="{FF2B5EF4-FFF2-40B4-BE49-F238E27FC236}">
                <a16:creationId xmlns:a16="http://schemas.microsoft.com/office/drawing/2014/main" id="{E66295D0-1EC1-BF4B-F4D0-701857ECA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17" y="1847850"/>
            <a:ext cx="4383916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3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213F-2848-0E7B-FFBD-248355E4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Inferential Statistic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98B00-72A0-D92A-824D-DF69DB867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23588"/>
              </p:ext>
            </p:extLst>
          </p:nvPr>
        </p:nvGraphicFramePr>
        <p:xfrm>
          <a:off x="614363" y="1580388"/>
          <a:ext cx="10691811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412">
                  <a:extLst>
                    <a:ext uri="{9D8B030D-6E8A-4147-A177-3AD203B41FA5}">
                      <a16:colId xmlns:a16="http://schemas.microsoft.com/office/drawing/2014/main" val="801776670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448345204"/>
                    </a:ext>
                  </a:extLst>
                </a:gridCol>
                <a:gridCol w="6372224">
                  <a:extLst>
                    <a:ext uri="{9D8B030D-6E8A-4147-A177-3AD203B41FA5}">
                      <a16:colId xmlns:a16="http://schemas.microsoft.com/office/drawing/2014/main" val="252362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</a:t>
                      </a:r>
                      <a:r>
                        <a:rPr lang="zh-TW" alt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Examin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ation</a:t>
                      </a:r>
                      <a:r>
                        <a:rPr lang="zh-TW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79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ANOVA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coffee origin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the score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p-value &lt;0.05, indicating that the geographical source of coffee beans significantly affects quality ratings.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1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coffee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blend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ed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Y/N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and the score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(continuous numeric)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p-value &lt;0.05, which means the analysis showed significant differences in coffee scores across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is_blend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not, indicating if blending coffee beans is significantly affects quality ratings.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5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ANOVA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Roasters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p-value &lt;0.05, which means the analysis showed significant differences in coffee price across different roasters.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3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ANOVA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Roast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levels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p-value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0.05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which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significant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different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addition,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post hoc test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tukey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HSD), it shows that :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Medium roast coffees demonstrated the highest average scores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Dark roast coffees showed significantly lower scores compared to medium roasts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139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706</Words>
  <Application>Microsoft Macintosh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SymbolMT</vt:lpstr>
      <vt:lpstr>TimesNewRomanPSMT</vt:lpstr>
      <vt:lpstr>Aptos</vt:lpstr>
      <vt:lpstr>Arial</vt:lpstr>
      <vt:lpstr>Calisto MT</vt:lpstr>
      <vt:lpstr>Univers Condensed</vt:lpstr>
      <vt:lpstr>ChronicleVTI</vt:lpstr>
      <vt:lpstr>Coffee Review Analysis &amp; Rating Prediction </vt:lpstr>
      <vt:lpstr>Project Objectives</vt:lpstr>
      <vt:lpstr>Problem Statement  </vt:lpstr>
      <vt:lpstr>Data Sources </vt:lpstr>
      <vt:lpstr>Data Cleaning &amp; Preprocessing </vt:lpstr>
      <vt:lpstr>Exploratory Data Analysis (EDA)</vt:lpstr>
      <vt:lpstr>Data Visualization </vt:lpstr>
      <vt:lpstr>Data Visualization </vt:lpstr>
      <vt:lpstr>Data Inferential Statistic </vt:lpstr>
      <vt:lpstr>Machine Learning Methodology </vt:lpstr>
      <vt:lpstr>Model Evaluation </vt:lpstr>
      <vt:lpstr>Feature Important</vt:lpstr>
      <vt:lpstr>Future Work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WenShan</dc:creator>
  <cp:lastModifiedBy>Liu WenShan</cp:lastModifiedBy>
  <cp:revision>1</cp:revision>
  <dcterms:created xsi:type="dcterms:W3CDTF">2025-03-27T18:26:15Z</dcterms:created>
  <dcterms:modified xsi:type="dcterms:W3CDTF">2025-03-28T04:14:21Z</dcterms:modified>
</cp:coreProperties>
</file>