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194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Big Mountain Resort should review its pricing approach and explore decreasing expenses or supporting a higher ticket price. Their dependence on charging above the market norm limits the full potential of their facilities. The objective is to use a data-driven strategy to enhance decision-making about pricing and resource allocation.</a:t>
            </a:r>
            <a:endParaRPr sz="11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The company needs advice on how to get a better value for their ticket price. They are also exploring a variety of modifications, which they think will either reduce expenses without lowering ticket prices or sustain an even higher ticket price.</a:t>
            </a:r>
            <a:br>
              <a:rPr lang="en-US" sz="1100" dirty="0"/>
            </a:br>
            <a:endParaRPr sz="10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73075" y="5304751"/>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Compare adult weekday (</a:t>
            </a:r>
            <a:r>
              <a:rPr lang="en-US" sz="1000" dirty="0" err="1"/>
              <a:t>AdultWeekday</a:t>
            </a:r>
            <a:r>
              <a:rPr lang="en-US" sz="1000" dirty="0"/>
              <a:t>) and weekend ticket rates (</a:t>
            </a:r>
            <a:r>
              <a:rPr lang="en-US" sz="1000" dirty="0" err="1"/>
              <a:t>AdultWeekend</a:t>
            </a:r>
            <a:r>
              <a:rPr lang="en-US" sz="1000" dirty="0"/>
              <a:t>) with the quantity of facilities provided by a resort, including chairlifts, ski runs, terrain parks, and others. This may indicate if resorts with more facilities often impose higher fees.</a:t>
            </a:r>
            <a:endParaRPr sz="10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ltLang="zh-TW" sz="1100" i="0" u="none" strike="noStrike" cap="none" dirty="0">
                <a:solidFill>
                  <a:srgbClr val="000000"/>
                </a:solidFill>
                <a:latin typeface="Arial"/>
                <a:ea typeface="Arial"/>
                <a:cs typeface="Arial"/>
                <a:sym typeface="Arial"/>
              </a:rPr>
              <a:t>Constraints</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may</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include</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the</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limited</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data,</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which</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means</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not</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all</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relative</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or</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not</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satisfied</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with</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the</a:t>
            </a:r>
            <a:r>
              <a:rPr lang="zh-TW" altLang="en-US" sz="1100" i="0" u="none" strike="noStrike" cap="none" dirty="0">
                <a:solidFill>
                  <a:srgbClr val="000000"/>
                </a:solidFill>
                <a:latin typeface="Arial"/>
                <a:ea typeface="Arial"/>
                <a:cs typeface="Arial"/>
                <a:sym typeface="Arial"/>
              </a:rPr>
              <a:t> </a:t>
            </a:r>
            <a:r>
              <a:rPr lang="en-US" altLang="zh-TW" sz="1100" i="0" u="none" strike="noStrike" cap="none" dirty="0">
                <a:solidFill>
                  <a:srgbClr val="000000"/>
                </a:solidFill>
                <a:latin typeface="Arial"/>
                <a:ea typeface="Arial"/>
                <a:cs typeface="Arial"/>
                <a:sym typeface="Arial"/>
              </a:rPr>
              <a:t>project.</a:t>
            </a:r>
            <a:endParaRPr sz="110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dirty="0"/>
              <a:t>Data from 330 similar ski resorts around the US, supplied in a CSV file by the Database Manager. The dataset include details on ticket costs, amenities, and visitor statistics, which will guide the study.</a:t>
            </a:r>
            <a:endParaRPr sz="90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572000" y="35991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This project involves direct collaboration with the Director of Operations, Jimmy Blackburn, who has introduced you to Alesha Eisen, the Database Manager. These are your only two contacts for this project.</a:t>
            </a:r>
            <a:endParaRPr sz="11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a:solidFill>
                  <a:srgbClr val="000000"/>
                </a:solidFill>
                <a:latin typeface="Arial"/>
                <a:ea typeface="Arial"/>
                <a:cs typeface="Arial"/>
                <a:sym typeface="Arial"/>
              </a:rPr>
              <a:t>&lt;What is the business problem </a:t>
            </a:r>
            <a:r>
              <a:rPr lang="en-AU" b="1"/>
              <a:t>you</a:t>
            </a:r>
            <a:r>
              <a:rPr lang="en-AU" sz="1400" b="1" i="0" u="none" strike="noStrike" cap="none">
                <a:solidFill>
                  <a:srgbClr val="000000"/>
                </a:solidFill>
                <a:latin typeface="Arial"/>
                <a:ea typeface="Arial"/>
                <a:cs typeface="Arial"/>
                <a:sym typeface="Arial"/>
              </a:rPr>
              <a:t> are investigating? (Use SMART principles)&gt;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589</Words>
  <Application>Microsoft Macintosh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lastModifiedBy>Wen-Shan Liu</cp:lastModifiedBy>
  <cp:revision>2</cp:revision>
  <dcterms:modified xsi:type="dcterms:W3CDTF">2024-09-20T08:29:14Z</dcterms:modified>
</cp:coreProperties>
</file>