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79"/>
    <p:restoredTop sz="94682"/>
  </p:normalViewPr>
  <p:slideViewPr>
    <p:cSldViewPr snapToGrid="0" snapToObjects="1" showGuides="1">
      <p:cViewPr varScale="1">
        <p:scale>
          <a:sx n="120" d="100"/>
          <a:sy n="120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2293A-95F0-7A4F-B4EA-654193A861A0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DE1C2-8475-174F-BCB4-F2D04C9DB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02276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27965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84160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2910"/>
          </a:xfrm>
          <a:prstGeom prst="rect">
            <a:avLst/>
          </a:prstGeom>
        </p:spPr>
        <p:txBody>
          <a:bodyPr wrap="square" lIns="101575" tIns="101575" rIns="101575" bIns="10157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460"/>
          </a:xfrm>
          <a:prstGeom prst="rect">
            <a:avLst/>
          </a:prstGeom>
        </p:spPr>
        <p:txBody>
          <a:bodyPr wrap="square" lIns="101575" tIns="101575" rIns="101575" bIns="1015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5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9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4AE1-2D1D-4740-A32E-8E144096CCFE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C8C8-29AE-004C-80B2-C128C80D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76"/>
          <p:cNvCxnSpPr>
            <a:stCxn id="121" idx="3"/>
            <a:endCxn id="130" idx="1"/>
          </p:cNvCxnSpPr>
          <p:nvPr/>
        </p:nvCxnSpPr>
        <p:spPr>
          <a:xfrm>
            <a:off x="3835592" y="5628864"/>
            <a:ext cx="6134478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hape 88"/>
          <p:cNvSpPr/>
          <p:nvPr/>
        </p:nvSpPr>
        <p:spPr>
          <a:xfrm>
            <a:off x="6196646" y="1146047"/>
            <a:ext cx="1070232" cy="56817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r>
              <a:rPr lang="en-US" sz="1440" dirty="0">
                <a:latin typeface="Calibri" charset="0"/>
                <a:ea typeface="Calibri" charset="0"/>
                <a:cs typeface="Calibri" charset="0"/>
              </a:rPr>
              <a:t>/</a:t>
            </a:r>
            <a:endParaRPr sz="144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49076" y="3831555"/>
            <a:ext cx="8519703" cy="878850"/>
            <a:chOff x="1259188" y="3747735"/>
            <a:chExt cx="8519703" cy="878850"/>
          </a:xfrm>
        </p:grpSpPr>
        <p:sp>
          <p:nvSpPr>
            <p:cNvPr id="100" name="Shape 100"/>
            <p:cNvSpPr/>
            <p:nvPr/>
          </p:nvSpPr>
          <p:spPr>
            <a:xfrm>
              <a:off x="1259188" y="374773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geo/g1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3036021" y="374773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geo/g2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812854" y="374773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meta/g1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589687" y="374773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sci</a:t>
              </a:r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/g1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366521" y="374773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sci</a:t>
              </a:r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/g2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07370" y="2205447"/>
            <a:ext cx="6627498" cy="878850"/>
            <a:chOff x="2388170" y="2513295"/>
            <a:chExt cx="6627498" cy="878850"/>
          </a:xfrm>
        </p:grpSpPr>
        <p:sp>
          <p:nvSpPr>
            <p:cNvPr id="91" name="Shape 91"/>
            <p:cNvSpPr/>
            <p:nvPr/>
          </p:nvSpPr>
          <p:spPr>
            <a:xfrm>
              <a:off x="2388170" y="251329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geo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26546" y="251329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meta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864922" y="251329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sci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7603298" y="251329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other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23222" y="5189439"/>
            <a:ext cx="8959218" cy="878850"/>
            <a:chOff x="947990" y="4982175"/>
            <a:chExt cx="8959218" cy="878850"/>
          </a:xfrm>
        </p:grpSpPr>
        <p:sp>
          <p:nvSpPr>
            <p:cNvPr id="115" name="Shape 115"/>
            <p:cNvSpPr/>
            <p:nvPr/>
          </p:nvSpPr>
          <p:spPr>
            <a:xfrm>
              <a:off x="2834702" y="498217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meta/g1/g1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4721414" y="498217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lvl="0" algn="ctr"/>
              <a:r>
                <a:rPr lang="en-US" dirty="0" smtClean="0">
                  <a:latin typeface="Calibri" charset="0"/>
                  <a:ea typeface="Calibri" charset="0"/>
                  <a:cs typeface="Calibri" charset="0"/>
                </a:rPr>
                <a:t>meta/g1/g2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947990" y="498217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geo/g1/g1</a:t>
              </a:r>
              <a:endParaRPr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6608126" y="498217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sci</a:t>
              </a:r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/g1/g1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8494838" y="4982175"/>
              <a:ext cx="1412370" cy="87885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pPr algn="ctr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sci</a:t>
              </a:r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/g1/g2</a:t>
              </a:r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12" name="Elbow Connector 11"/>
          <p:cNvCxnSpPr>
            <a:stCxn id="109" idx="0"/>
            <a:endCxn id="97" idx="2"/>
          </p:cNvCxnSpPr>
          <p:nvPr/>
        </p:nvCxnSpPr>
        <p:spPr>
          <a:xfrm rot="16200000" flipV="1">
            <a:off x="7864405" y="3010199"/>
            <a:ext cx="747258" cy="8954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7" idx="0"/>
            <a:endCxn id="88" idx="3"/>
          </p:cNvCxnSpPr>
          <p:nvPr/>
        </p:nvCxnSpPr>
        <p:spPr>
          <a:xfrm rot="16200000" flipV="1">
            <a:off x="7140937" y="1556076"/>
            <a:ext cx="775313" cy="52342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8" idx="1"/>
            <a:endCxn id="91" idx="0"/>
          </p:cNvCxnSpPr>
          <p:nvPr/>
        </p:nvCxnSpPr>
        <p:spPr>
          <a:xfrm rot="10800000" flipV="1">
            <a:off x="4313556" y="1430133"/>
            <a:ext cx="1883091" cy="77531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7" idx="3"/>
            <a:endCxn id="124" idx="1"/>
          </p:cNvCxnSpPr>
          <p:nvPr/>
        </p:nvCxnSpPr>
        <p:spPr>
          <a:xfrm>
            <a:off x="8496492" y="2644872"/>
            <a:ext cx="326006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6035388" y="377566"/>
            <a:ext cx="747258" cy="6173422"/>
          </a:xfrm>
          <a:prstGeom prst="bentConnector3">
            <a:avLst>
              <a:gd name="adj1" fmla="val 6957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004925" y="4289526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143480" y="272798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37818" y="1360588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657958" y="272798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349406" y="272798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9872534" y="272798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13078" y="434342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486965" y="434342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267664" y="4346057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784389" y="4343425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497642" y="5738592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12" idx="2"/>
            <a:endCxn id="121" idx="0"/>
          </p:cNvCxnSpPr>
          <p:nvPr/>
        </p:nvCxnSpPr>
        <p:spPr>
          <a:xfrm rot="5400000">
            <a:off x="6556484" y="1283329"/>
            <a:ext cx="479034" cy="73331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91" idx="3"/>
            <a:endCxn id="94" idx="1"/>
          </p:cNvCxnSpPr>
          <p:nvPr/>
        </p:nvCxnSpPr>
        <p:spPr>
          <a:xfrm>
            <a:off x="5019740" y="2644872"/>
            <a:ext cx="326006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058709" y="5739409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94" idx="3"/>
            <a:endCxn id="124" idx="0"/>
          </p:cNvCxnSpPr>
          <p:nvPr/>
        </p:nvCxnSpPr>
        <p:spPr>
          <a:xfrm flipV="1">
            <a:off x="6758116" y="2205447"/>
            <a:ext cx="2770567" cy="439425"/>
          </a:xfrm>
          <a:prstGeom prst="bentConnector4">
            <a:avLst>
              <a:gd name="adj1" fmla="val 6013"/>
              <a:gd name="adj2" fmla="val 1520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7" idx="0"/>
            <a:endCxn id="109" idx="2"/>
          </p:cNvCxnSpPr>
          <p:nvPr/>
        </p:nvCxnSpPr>
        <p:spPr>
          <a:xfrm rot="16200000" flipV="1">
            <a:off x="8498135" y="4898030"/>
            <a:ext cx="479034" cy="103783"/>
          </a:xfrm>
          <a:prstGeom prst="bentConnector3">
            <a:avLst>
              <a:gd name="adj1" fmla="val 29639"/>
            </a:avLst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30" idx="0"/>
            <a:endCxn id="109" idx="2"/>
          </p:cNvCxnSpPr>
          <p:nvPr/>
        </p:nvCxnSpPr>
        <p:spPr>
          <a:xfrm rot="16200000" flipV="1">
            <a:off x="9441491" y="3954674"/>
            <a:ext cx="479034" cy="1990495"/>
          </a:xfrm>
          <a:prstGeom prst="bentConnector3">
            <a:avLst>
              <a:gd name="adj1" fmla="val 29639"/>
            </a:avLst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hape 109"/>
          <p:cNvSpPr/>
          <p:nvPr/>
        </p:nvSpPr>
        <p:spPr>
          <a:xfrm>
            <a:off x="304711" y="375123"/>
            <a:ext cx="719417" cy="44174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5" name="Shape 88"/>
          <p:cNvSpPr/>
          <p:nvPr/>
        </p:nvSpPr>
        <p:spPr>
          <a:xfrm>
            <a:off x="305157" y="1531232"/>
            <a:ext cx="718971" cy="477721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endParaRPr sz="144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Shape 91"/>
          <p:cNvSpPr/>
          <p:nvPr/>
        </p:nvSpPr>
        <p:spPr>
          <a:xfrm>
            <a:off x="304711" y="2157400"/>
            <a:ext cx="719417" cy="5199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Shape 100"/>
          <p:cNvSpPr/>
          <p:nvPr/>
        </p:nvSpPr>
        <p:spPr>
          <a:xfrm>
            <a:off x="311421" y="2825792"/>
            <a:ext cx="712707" cy="48401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Shape 127"/>
          <p:cNvSpPr/>
          <p:nvPr/>
        </p:nvSpPr>
        <p:spPr>
          <a:xfrm>
            <a:off x="312024" y="907763"/>
            <a:ext cx="712707" cy="53666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82283" tIns="82283" rIns="82283" bIns="82283" anchor="ctr" anchorCtr="0">
            <a:noAutofit/>
          </a:bodyPr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4275" y="411327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</a:t>
            </a:r>
            <a:r>
              <a:rPr lang="en-US" smtClean="0"/>
              <a:t>search for “Coordinates”</a:t>
            </a:r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54275" y="1606947"/>
            <a:ext cx="18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way up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154275" y="2236646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Expected location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54275" y="286634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Unsearched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154878" y="991431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search paths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43851" y="6213081"/>
            <a:ext cx="292608" cy="292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6562" y="6177991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266783"/>
            <a:ext cx="9120554" cy="725062"/>
          </a:xfrm>
          <a:prstGeom prst="rect">
            <a:avLst/>
          </a:prstGeom>
        </p:spPr>
        <p:txBody>
          <a:bodyPr vert="horz" wrap="square" lIns="34290" tIns="34290" rIns="34290" bIns="3429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39"/>
              <a:t>Current "Typical" NASA </a:t>
            </a:r>
            <a:r>
              <a:rPr lang="en-US" sz="3839"/>
              <a:t>L2 </a:t>
            </a:r>
            <a:r>
              <a:rPr lang="en-US" sz="3839" smtClean="0"/>
              <a:t>Dataset - Draft</a:t>
            </a:r>
            <a:endParaRPr lang="en-US" sz="3839"/>
          </a:p>
        </p:txBody>
      </p:sp>
      <p:grpSp>
        <p:nvGrpSpPr>
          <p:cNvPr id="87" name="Shape 87"/>
          <p:cNvGrpSpPr/>
          <p:nvPr/>
        </p:nvGrpSpPr>
        <p:grpSpPr>
          <a:xfrm>
            <a:off x="5408738" y="1347435"/>
            <a:ext cx="1412370" cy="878850"/>
            <a:chOff x="1496975" y="1649550"/>
            <a:chExt cx="1569300" cy="976500"/>
          </a:xfrm>
        </p:grpSpPr>
        <p:sp>
          <p:nvSpPr>
            <p:cNvPr id="88" name="Shape 88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/</a:t>
              </a: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3831398" y="2513295"/>
            <a:ext cx="1412370" cy="878850"/>
            <a:chOff x="1496975" y="1649550"/>
            <a:chExt cx="1569300" cy="976500"/>
          </a:xfrm>
        </p:grpSpPr>
        <p:sp>
          <p:nvSpPr>
            <p:cNvPr id="91" name="Shape 91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 dirty="0"/>
                <a:t>Geo</a:t>
              </a: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5408738" y="2513295"/>
            <a:ext cx="1412370" cy="878850"/>
            <a:chOff x="1496975" y="1649550"/>
            <a:chExt cx="1569300" cy="976500"/>
          </a:xfrm>
        </p:grpSpPr>
        <p:sp>
          <p:nvSpPr>
            <p:cNvPr id="94" name="Shape 94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Meta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6986078" y="2513295"/>
            <a:ext cx="1412370" cy="878850"/>
            <a:chOff x="1496975" y="1649550"/>
            <a:chExt cx="1569300" cy="976500"/>
          </a:xfrm>
        </p:grpSpPr>
        <p:sp>
          <p:nvSpPr>
            <p:cNvPr id="97" name="Shape 97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Sci</a:t>
              </a: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2254058" y="3747735"/>
            <a:ext cx="1412370" cy="878850"/>
            <a:chOff x="1496975" y="1649550"/>
            <a:chExt cx="1569300" cy="976500"/>
          </a:xfrm>
        </p:grpSpPr>
        <p:sp>
          <p:nvSpPr>
            <p:cNvPr id="100" name="Shape 100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g1g1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831398" y="3747735"/>
            <a:ext cx="1412370" cy="878850"/>
            <a:chOff x="1496975" y="1649550"/>
            <a:chExt cx="1569300" cy="976500"/>
          </a:xfrm>
        </p:grpSpPr>
        <p:sp>
          <p:nvSpPr>
            <p:cNvPr id="103" name="Shape 103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g1g2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5408738" y="3747735"/>
            <a:ext cx="1412370" cy="878850"/>
            <a:chOff x="1496975" y="1649550"/>
            <a:chExt cx="1569300" cy="976500"/>
          </a:xfrm>
        </p:grpSpPr>
        <p:sp>
          <p:nvSpPr>
            <p:cNvPr id="106" name="Shape 106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</a:t>
              </a: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6993930" y="3747735"/>
            <a:ext cx="1412370" cy="878850"/>
            <a:chOff x="1496975" y="1649550"/>
            <a:chExt cx="1569300" cy="976500"/>
          </a:xfrm>
        </p:grpSpPr>
        <p:sp>
          <p:nvSpPr>
            <p:cNvPr id="109" name="Shape 109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</a:t>
              </a: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8581103" y="3747735"/>
            <a:ext cx="1412370" cy="878850"/>
            <a:chOff x="1496975" y="1649550"/>
            <a:chExt cx="1569300" cy="976500"/>
          </a:xfrm>
        </p:grpSpPr>
        <p:sp>
          <p:nvSpPr>
            <p:cNvPr id="112" name="Shape 112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g3g2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x="3353498" y="4982175"/>
            <a:ext cx="1757160" cy="957308"/>
            <a:chOff x="1423175" y="1649550"/>
            <a:chExt cx="1952400" cy="1063675"/>
          </a:xfrm>
        </p:grpSpPr>
        <p:sp>
          <p:nvSpPr>
            <p:cNvPr id="115" name="Shape 115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g2g2g1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4999418" y="4982175"/>
            <a:ext cx="1757160" cy="957308"/>
            <a:chOff x="1423175" y="1649550"/>
            <a:chExt cx="1952400" cy="1063675"/>
          </a:xfrm>
        </p:grpSpPr>
        <p:sp>
          <p:nvSpPr>
            <p:cNvPr id="118" name="Shape 118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g2g2g2</a:t>
              </a:r>
            </a:p>
          </p:txBody>
        </p:sp>
      </p:grpSp>
      <p:grpSp>
        <p:nvGrpSpPr>
          <p:cNvPr id="120" name="Shape 120"/>
          <p:cNvGrpSpPr/>
          <p:nvPr/>
        </p:nvGrpSpPr>
        <p:grpSpPr>
          <a:xfrm>
            <a:off x="1707578" y="4982175"/>
            <a:ext cx="1757160" cy="957308"/>
            <a:chOff x="1423175" y="1649550"/>
            <a:chExt cx="1952400" cy="1063675"/>
          </a:xfrm>
        </p:grpSpPr>
        <p:sp>
          <p:nvSpPr>
            <p:cNvPr id="121" name="Shape 121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g1g1g1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8631998" y="2513295"/>
            <a:ext cx="1412370" cy="878850"/>
            <a:chOff x="1496975" y="1649550"/>
            <a:chExt cx="1569300" cy="976500"/>
          </a:xfrm>
        </p:grpSpPr>
        <p:sp>
          <p:nvSpPr>
            <p:cNvPr id="124" name="Shape 124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Other</a:t>
              </a: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6645338" y="4982175"/>
            <a:ext cx="1757160" cy="888728"/>
            <a:chOff x="1423175" y="1649550"/>
            <a:chExt cx="1952400" cy="987475"/>
          </a:xfrm>
        </p:grpSpPr>
        <p:sp>
          <p:nvSpPr>
            <p:cNvPr id="127" name="Shape 127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423175" y="16605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g3g1g1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8291258" y="4982175"/>
            <a:ext cx="1757160" cy="888728"/>
            <a:chOff x="1423175" y="1649550"/>
            <a:chExt cx="1952400" cy="987475"/>
          </a:xfrm>
        </p:grpSpPr>
        <p:sp>
          <p:nvSpPr>
            <p:cNvPr id="130" name="Shape 130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423175" y="16605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g3g1g2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54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524000" y="266783"/>
            <a:ext cx="9144090" cy="1208520"/>
          </a:xfrm>
          <a:prstGeom prst="rect">
            <a:avLst/>
          </a:prstGeom>
        </p:spPr>
        <p:txBody>
          <a:bodyPr vert="horz" wrap="square" lIns="34290" tIns="34290" rIns="34290" bIns="3429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839"/>
              <a:t>Nearest </a:t>
            </a:r>
            <a:r>
              <a:rPr lang="en-US" sz="3839" dirty="0" err="1"/>
              <a:t>Coord</a:t>
            </a:r>
            <a:r>
              <a:rPr lang="en-US" sz="3839" dirty="0"/>
              <a:t>. in Dimension's Scope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5408738" y="1347435"/>
            <a:ext cx="1412370" cy="878850"/>
            <a:chOff x="1496975" y="1649550"/>
            <a:chExt cx="1569300" cy="976500"/>
          </a:xfrm>
        </p:grpSpPr>
        <p:sp>
          <p:nvSpPr>
            <p:cNvPr id="138" name="Shape 138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/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3831398" y="2513295"/>
            <a:ext cx="1412370" cy="878850"/>
            <a:chOff x="1496975" y="1649550"/>
            <a:chExt cx="1569300" cy="976500"/>
          </a:xfrm>
        </p:grpSpPr>
        <p:sp>
          <p:nvSpPr>
            <p:cNvPr id="141" name="Shape 141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408738" y="2513295"/>
            <a:ext cx="1412370" cy="878850"/>
            <a:chOff x="1496975" y="1649550"/>
            <a:chExt cx="1569300" cy="976500"/>
          </a:xfrm>
        </p:grpSpPr>
        <p:sp>
          <p:nvSpPr>
            <p:cNvPr id="144" name="Shape 144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</a:t>
              </a: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6986078" y="2513295"/>
            <a:ext cx="1412370" cy="878850"/>
            <a:chOff x="1496975" y="1649550"/>
            <a:chExt cx="1569300" cy="976500"/>
          </a:xfrm>
        </p:grpSpPr>
        <p:sp>
          <p:nvSpPr>
            <p:cNvPr id="147" name="Shape 147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</a:t>
              </a: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2254058" y="3747735"/>
            <a:ext cx="1412370" cy="878850"/>
            <a:chOff x="1496975" y="1649550"/>
            <a:chExt cx="1569300" cy="976500"/>
          </a:xfrm>
        </p:grpSpPr>
        <p:sp>
          <p:nvSpPr>
            <p:cNvPr id="150" name="Shape 150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g1g1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831398" y="3747735"/>
            <a:ext cx="1412370" cy="878850"/>
            <a:chOff x="1496975" y="1649550"/>
            <a:chExt cx="1569300" cy="976500"/>
          </a:xfrm>
        </p:grpSpPr>
        <p:sp>
          <p:nvSpPr>
            <p:cNvPr id="153" name="Shape 153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g1g2</a:t>
              </a: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5408738" y="3747735"/>
            <a:ext cx="1412370" cy="878850"/>
            <a:chOff x="1496975" y="1649550"/>
            <a:chExt cx="1569300" cy="976500"/>
          </a:xfrm>
        </p:grpSpPr>
        <p:sp>
          <p:nvSpPr>
            <p:cNvPr id="156" name="Shape 156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</a:t>
              </a: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6993930" y="3747735"/>
            <a:ext cx="1412370" cy="878850"/>
            <a:chOff x="1496975" y="1649550"/>
            <a:chExt cx="1569300" cy="976500"/>
          </a:xfrm>
        </p:grpSpPr>
        <p:sp>
          <p:nvSpPr>
            <p:cNvPr id="159" name="Shape 159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</a:t>
              </a: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8581103" y="3747735"/>
            <a:ext cx="1412370" cy="878850"/>
            <a:chOff x="1496975" y="1649550"/>
            <a:chExt cx="1569300" cy="976500"/>
          </a:xfrm>
        </p:grpSpPr>
        <p:sp>
          <p:nvSpPr>
            <p:cNvPr id="162" name="Shape 162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g3g2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3353498" y="4982175"/>
            <a:ext cx="1757160" cy="957308"/>
            <a:chOff x="1423175" y="1649550"/>
            <a:chExt cx="1952400" cy="1063675"/>
          </a:xfrm>
        </p:grpSpPr>
        <p:sp>
          <p:nvSpPr>
            <p:cNvPr id="165" name="Shape 165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g2g2g1</a:t>
              </a: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4999418" y="4982175"/>
            <a:ext cx="1757160" cy="957308"/>
            <a:chOff x="1423175" y="1649550"/>
            <a:chExt cx="1952400" cy="1063675"/>
          </a:xfrm>
        </p:grpSpPr>
        <p:sp>
          <p:nvSpPr>
            <p:cNvPr id="168" name="Shape 168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g2g2g2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1707578" y="4982175"/>
            <a:ext cx="1757160" cy="957308"/>
            <a:chOff x="1423175" y="1649550"/>
            <a:chExt cx="1952400" cy="1063675"/>
          </a:xfrm>
        </p:grpSpPr>
        <p:sp>
          <p:nvSpPr>
            <p:cNvPr id="171" name="Shape 171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423175" y="17367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g1g1g1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8631998" y="2513295"/>
            <a:ext cx="1412370" cy="878850"/>
            <a:chOff x="1496975" y="1649550"/>
            <a:chExt cx="1569300" cy="976500"/>
          </a:xfrm>
        </p:grpSpPr>
        <p:sp>
          <p:nvSpPr>
            <p:cNvPr id="174" name="Shape 174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1662975" y="1649550"/>
              <a:ext cx="13950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g4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6645338" y="4982175"/>
            <a:ext cx="1757160" cy="888728"/>
            <a:chOff x="1423175" y="1649550"/>
            <a:chExt cx="1952400" cy="987475"/>
          </a:xfrm>
        </p:grpSpPr>
        <p:sp>
          <p:nvSpPr>
            <p:cNvPr id="177" name="Shape 177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423175" y="16605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g3g1g1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8291258" y="4982175"/>
            <a:ext cx="1757160" cy="888728"/>
            <a:chOff x="1423175" y="1649550"/>
            <a:chExt cx="1952400" cy="987475"/>
          </a:xfrm>
        </p:grpSpPr>
        <p:sp>
          <p:nvSpPr>
            <p:cNvPr id="180" name="Shape 180"/>
            <p:cNvSpPr/>
            <p:nvPr/>
          </p:nvSpPr>
          <p:spPr>
            <a:xfrm>
              <a:off x="1496975" y="1649550"/>
              <a:ext cx="1569300" cy="9765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82283" tIns="82283" rIns="82283" bIns="82283" anchor="ctr" anchorCtr="0">
              <a:noAutofit/>
            </a:bodyPr>
            <a:lstStyle/>
            <a:p>
              <a:endParaRPr sz="1620"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1423175" y="1660525"/>
              <a:ext cx="1952400" cy="9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3" tIns="82283" rIns="82283" bIns="82283" anchor="t" anchorCtr="0">
              <a:noAutofit/>
            </a:bodyPr>
            <a:lstStyle/>
            <a:p>
              <a:r>
                <a:rPr lang="en-US" sz="3240"/>
                <a:t>g3g1g2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7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91</Words>
  <Application>Microsoft Macintosh PowerPoint</Application>
  <PresentationFormat>Widescreen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Current "Typical" NASA L2 Dataset - Draft</vt:lpstr>
      <vt:lpstr>Nearest Coord. in Dimension's Scope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"Typical" NASA L2 Dataset</dc:title>
  <dc:creator>Ted Habermann</dc:creator>
  <cp:lastModifiedBy>Ted Habermann</cp:lastModifiedBy>
  <cp:revision>7</cp:revision>
  <dcterms:created xsi:type="dcterms:W3CDTF">2017-10-18T19:47:49Z</dcterms:created>
  <dcterms:modified xsi:type="dcterms:W3CDTF">2017-10-19T14:02:13Z</dcterms:modified>
</cp:coreProperties>
</file>