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71" r:id="rId12"/>
    <p:sldId id="268" r:id="rId13"/>
    <p:sldId id="269" r:id="rId14"/>
    <p:sldId id="270" r:id="rId15"/>
    <p:sldId id="266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5" autoAdjust="0"/>
    <p:restoredTop sz="91347" autoAdjust="0"/>
  </p:normalViewPr>
  <p:slideViewPr>
    <p:cSldViewPr>
      <p:cViewPr varScale="1">
        <p:scale>
          <a:sx n="50" d="100"/>
          <a:sy n="50" d="100"/>
        </p:scale>
        <p:origin x="-118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7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4509D-1E47-4187-A94A-4E5E995D43ED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8909A-7CD5-470D-9D6F-F094BE1B80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17525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8909A-7CD5-470D-9D6F-F094BE1B80A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82157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8909A-7CD5-470D-9D6F-F094BE1B80A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16821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8909A-7CD5-470D-9D6F-F094BE1B80A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3240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8909A-7CD5-470D-9D6F-F094BE1B80A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75622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8909A-7CD5-470D-9D6F-F094BE1B80A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431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8909A-7CD5-470D-9D6F-F094BE1B80A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40104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8909A-7CD5-470D-9D6F-F094BE1B80A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72462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8224" y="530120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主讲人：滕道武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047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项目的三种状态：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719" y="1268760"/>
            <a:ext cx="77768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已提交（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committed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）、已修改（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modified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）和已暂存（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staged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）。已提交表示数据已经安全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的保存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在本地数据库中。已修改表示修改了文件，但还没保存到数据库中。已暂存表示对一个已修改文件的当前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版本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做了标记，使之包含在下次提交的快照中。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3359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 err="1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分支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3565927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常用命令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59" y="1371600"/>
            <a:ext cx="8532441" cy="5091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93426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快速入门：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try.github.com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4252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书籍：</a:t>
            </a:r>
            <a:r>
              <a:rPr lang="en-US" altLang="zh-CN" sz="4000" dirty="0" err="1" smtClean="0">
                <a:latin typeface="微软雅黑" pitchFamily="34" charset="-122"/>
                <a:ea typeface="微软雅黑" pitchFamily="34" charset="-122"/>
              </a:rPr>
              <a:t>ProGit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2852275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56390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412776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谢谢！！！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379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是一个版本控制的工具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什么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是版本控制？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版本控制是一种记录一个或若干文件内容变化，以便将来查阅特定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版本修订情况的系统。</a:t>
            </a:r>
          </a:p>
        </p:txBody>
      </p:sp>
    </p:spTree>
    <p:extLst>
      <p:ext uri="{BB962C8B-B14F-4D97-AF65-F5344CB8AC3E}">
        <p14:creationId xmlns:p14="http://schemas.microsoft.com/office/powerpoint/2010/main" xmlns="" val="222033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版本控制系统分类：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3650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本地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版本控制系统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集中化的版本控制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系统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分布式版本控制系统</a:t>
            </a:r>
          </a:p>
        </p:txBody>
      </p:sp>
    </p:spTree>
    <p:extLst>
      <p:ext uri="{BB962C8B-B14F-4D97-AF65-F5344CB8AC3E}">
        <p14:creationId xmlns:p14="http://schemas.microsoft.com/office/powerpoint/2010/main" xmlns="" val="6095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8370" y="188640"/>
            <a:ext cx="8229600" cy="1070992"/>
          </a:xfrm>
        </p:spPr>
        <p:txBody>
          <a:bodyPr>
            <a:normAutofit/>
          </a:bodyPr>
          <a:lstStyle/>
          <a:p>
            <a:pPr marL="514350" indent="-514350" algn="l"/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本地版本控制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系统：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9280" y="3501008"/>
            <a:ext cx="3075518" cy="2621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88370" y="1340768"/>
            <a:ext cx="7560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300" dirty="0">
                <a:latin typeface="微软雅黑" pitchFamily="34" charset="-122"/>
                <a:ea typeface="微软雅黑" pitchFamily="34" charset="-122"/>
              </a:rPr>
              <a:t>其中最流行的一种叫做 </a:t>
            </a:r>
            <a:r>
              <a:rPr lang="en-US" altLang="zh-CN" sz="2000" spc="300" dirty="0">
                <a:latin typeface="微软雅黑" pitchFamily="34" charset="-122"/>
                <a:ea typeface="微软雅黑" pitchFamily="34" charset="-122"/>
              </a:rPr>
              <a:t>RCS</a:t>
            </a:r>
            <a:r>
              <a:rPr lang="zh-CN" altLang="en-US" sz="2000" spc="300" dirty="0">
                <a:latin typeface="微软雅黑" pitchFamily="34" charset="-122"/>
                <a:ea typeface="微软雅黑" pitchFamily="34" charset="-122"/>
              </a:rPr>
              <a:t>，现今许多计算机系统上都还看得到它的踪影。甚至在流行的 </a:t>
            </a:r>
            <a:r>
              <a:rPr lang="en-US" altLang="zh-CN" sz="2000" spc="300" dirty="0">
                <a:latin typeface="微软雅黑" pitchFamily="34" charset="-122"/>
                <a:ea typeface="微软雅黑" pitchFamily="34" charset="-122"/>
              </a:rPr>
              <a:t>Mac OS X </a:t>
            </a:r>
            <a:r>
              <a:rPr lang="zh-CN" altLang="en-US" sz="2000" spc="300" dirty="0">
                <a:latin typeface="微软雅黑" pitchFamily="34" charset="-122"/>
                <a:ea typeface="微软雅黑" pitchFamily="34" charset="-122"/>
              </a:rPr>
              <a:t>系统上</a:t>
            </a:r>
            <a:r>
              <a:rPr lang="zh-CN" altLang="en-US" sz="2000" spc="300" dirty="0" smtClean="0">
                <a:latin typeface="微软雅黑" pitchFamily="34" charset="-122"/>
                <a:ea typeface="微软雅黑" pitchFamily="34" charset="-122"/>
              </a:rPr>
              <a:t>安装了</a:t>
            </a:r>
            <a:r>
              <a:rPr lang="zh-CN" altLang="en-US" sz="2000" spc="300" dirty="0">
                <a:latin typeface="微软雅黑" pitchFamily="34" charset="-122"/>
                <a:ea typeface="微软雅黑" pitchFamily="34" charset="-122"/>
              </a:rPr>
              <a:t>开发者工具包之后，也可以使用 </a:t>
            </a:r>
            <a:r>
              <a:rPr lang="en-US" altLang="zh-CN" sz="2000" spc="300" dirty="0" err="1">
                <a:latin typeface="微软雅黑" pitchFamily="34" charset="-122"/>
                <a:ea typeface="微软雅黑" pitchFamily="34" charset="-122"/>
              </a:rPr>
              <a:t>rcs</a:t>
            </a:r>
            <a:r>
              <a:rPr lang="en-US" altLang="zh-CN" sz="2000" spc="3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spc="300" dirty="0">
                <a:latin typeface="微软雅黑" pitchFamily="34" charset="-122"/>
                <a:ea typeface="微软雅黑" pitchFamily="34" charset="-122"/>
              </a:rPr>
              <a:t>命令。它的工作原理是在硬盘上保存补丁集（补丁是指文件修订前后</a:t>
            </a:r>
            <a:r>
              <a:rPr lang="zh-CN" altLang="en-US" sz="2000" spc="300" dirty="0" smtClean="0">
                <a:latin typeface="微软雅黑" pitchFamily="34" charset="-122"/>
                <a:ea typeface="微软雅黑" pitchFamily="34" charset="-122"/>
              </a:rPr>
              <a:t>的变化</a:t>
            </a:r>
            <a:r>
              <a:rPr lang="zh-CN" altLang="en-US" sz="2000" spc="300" dirty="0">
                <a:latin typeface="微软雅黑" pitchFamily="34" charset="-122"/>
                <a:ea typeface="微软雅黑" pitchFamily="34" charset="-122"/>
              </a:rPr>
              <a:t>）；通过应用所有的补丁，可以重新计算出各个版本的文件内容。</a:t>
            </a:r>
          </a:p>
        </p:txBody>
      </p:sp>
    </p:spTree>
    <p:extLst>
      <p:ext uri="{BB962C8B-B14F-4D97-AF65-F5344CB8AC3E}">
        <p14:creationId xmlns:p14="http://schemas.microsoft.com/office/powerpoint/2010/main" xmlns="" val="61481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331563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集中化的版本控制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系统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59" y="1340768"/>
            <a:ext cx="6599237" cy="458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9946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1560" y="331563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分布式版本控制系统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4744"/>
            <a:ext cx="4427537" cy="534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2598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诞生：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3" y="1556792"/>
            <a:ext cx="8064896" cy="4229295"/>
          </a:xfrm>
          <a:prstGeom prst="rect">
            <a:avLst/>
          </a:prstGeom>
          <a:noFill/>
          <a:ln>
            <a:noFill/>
          </a:ln>
          <a:effectLst>
            <a:outerShdw blurRad="38100" dist="38100" dir="2700000" algn="ctr" rotWithShape="0">
              <a:schemeClr val="tx1">
                <a:lumMod val="95000"/>
                <a:lumOff val="5000"/>
                <a:alpha val="2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297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项目的三种状态：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719" y="1268760"/>
            <a:ext cx="77768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已提交（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committed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）、已修改（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modified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）和已暂存（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staged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）。已提交表示数据已经安全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的保存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在本地数据库中。已修改表示修改了文件，但还没保存到数据库中。已暂存表示对一个已修改文件的当前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版本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做了标记，使之包含在下次提交的快照中。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5263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8090" y="2708920"/>
            <a:ext cx="6500813" cy="349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工作流程：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196752"/>
            <a:ext cx="648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在工作目录中修改文件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暂存文件，将文件的快照放入暂存区域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提交更新，找到暂存区域的文件，将快照永久性存储到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仓库目录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938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381</Words>
  <Application>Microsoft Office PowerPoint</Application>
  <PresentationFormat>全屏显示(4:3)</PresentationFormat>
  <Paragraphs>39</Paragraphs>
  <Slides>15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Git</vt:lpstr>
      <vt:lpstr>Git是一个版本控制的工具</vt:lpstr>
      <vt:lpstr>版本控制系统分类：</vt:lpstr>
      <vt:lpstr>本地版本控制系统：</vt:lpstr>
      <vt:lpstr>幻灯片 5</vt:lpstr>
      <vt:lpstr>幻灯片 6</vt:lpstr>
      <vt:lpstr>Git诞生：</vt:lpstr>
      <vt:lpstr>幻灯片 8</vt:lpstr>
      <vt:lpstr>幻灯片 9</vt:lpstr>
      <vt:lpstr>幻灯片 10</vt:lpstr>
      <vt:lpstr>Git 分支</vt:lpstr>
      <vt:lpstr>Git 常用命令</vt:lpstr>
      <vt:lpstr>Git 快速入门：try.github.com</vt:lpstr>
      <vt:lpstr>Git 书籍：ProGit</vt:lpstr>
      <vt:lpstr>谢谢！！！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65</cp:revision>
  <dcterms:created xsi:type="dcterms:W3CDTF">2017-11-08T09:54:20Z</dcterms:created>
  <dcterms:modified xsi:type="dcterms:W3CDTF">2017-12-20T08:25:56Z</dcterms:modified>
</cp:coreProperties>
</file>