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0" autoAdjust="0"/>
    <p:restoredTop sz="95991" autoAdjust="0"/>
  </p:normalViewPr>
  <p:slideViewPr>
    <p:cSldViewPr snapToGrid="0">
      <p:cViewPr varScale="1">
        <p:scale>
          <a:sx n="120" d="100"/>
          <a:sy n="120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5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5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案例篇：服务器总是时不时丢包，我该怎么办？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iptables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优化思路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1298795"/>
            <a:ext cx="111319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</a:t>
            </a:r>
            <a:r>
              <a:rPr lang="en-US" altLang="zh-CN" sz="1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iptables</a:t>
            </a:r>
            <a:r>
              <a:rPr lang="zh-CN" altLang="en-US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的链接跟踪</a:t>
            </a:r>
            <a:endParaRPr lang="en-US" altLang="zh-CN" sz="1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终端中查询内核配置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net.netfilter.nf_conntrack_max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net.netfilter.nf_conntrack_max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1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262144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net.netfilter.nf_conntrack_count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net.netfilter.nf_conntrack_count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1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182</a:t>
            </a:r>
            <a:endParaRPr lang="zh-CN" altLang="en-US" sz="1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205851" y="1715511"/>
            <a:ext cx="4739366" cy="445057"/>
          </a:xfrm>
          <a:prstGeom prst="wedgeRectCallout">
            <a:avLst>
              <a:gd name="adj1" fmla="val -78957"/>
              <a:gd name="adj2" fmla="val -139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连接跟踪数只有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，而最大连接跟踪数则是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262144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。丢包不是这里的原因。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29482" y="1211443"/>
            <a:ext cx="6012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协议有多次超时和失败重试，并且主要错误是半连接重置。换句话说，主要的失败，都是三次握手失败。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299" y="3012382"/>
            <a:ext cx="1113196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</a:t>
            </a:r>
            <a:r>
              <a:rPr lang="en-US" altLang="zh-CN" sz="1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iptables</a:t>
            </a:r>
            <a:r>
              <a:rPr lang="zh-CN" altLang="en-US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fileter</a:t>
            </a:r>
            <a:r>
              <a:rPr lang="zh-CN" altLang="en-US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endParaRPr lang="en-US" altLang="zh-CN" sz="1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root@nginx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:/#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iptables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-t filter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nvL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Chain INPUT (policy ACCEPT 25 packets, 1000 bytes)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pkts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bytes target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opt in     out     source               destination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6   240 DROP       all  --  *      *       0.0.0.0/0            0.0.0.0/0            statistic mode random probability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0.29999999981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Chain FORWARD (policy ACCEPT 0 packets, 0 bytes)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pkts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bytes target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opt in     out     source               destination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Chain OUTPUT (policy ACCEPT 15 packets, 660 bytes)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pkts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bytes target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opt in     out     source               destination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6   264 DROP       all  --  *      *       0.0.0.0/0            0.0.0.0/0            statistic mode random probability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0.29999999981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433542" y="5827661"/>
            <a:ext cx="2265185" cy="445057"/>
          </a:xfrm>
          <a:prstGeom prst="wedgeRectCallout">
            <a:avLst>
              <a:gd name="adj1" fmla="val 32275"/>
              <a:gd name="adj2" fmla="val -19621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对所有包都进行随机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的丢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案例篇：服务吞吐量下降很厉害，怎么分析？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连接数优化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1298795"/>
            <a:ext cx="1113196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Total: 177 (kernel 1565)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TCP:   1193 (</a:t>
            </a:r>
            <a:r>
              <a:rPr lang="en-US" altLang="zh-CN" sz="1000" dirty="0" err="1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estab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5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closed 1178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orphaned 0,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synrecv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0, </a:t>
            </a:r>
            <a:r>
              <a:rPr lang="en-US" altLang="zh-CN" sz="1000" dirty="0" err="1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timewait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1178/0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), ports 0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Transport Total     IP        IPv6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*	  1565      -         -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RAW	  1         0        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UDP	  2         2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TCP	  15        12        3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INET	  18        14        4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FRAG	  0         0         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446978" y="893429"/>
            <a:ext cx="4739366" cy="445057"/>
          </a:xfrm>
          <a:prstGeom prst="wedgeRectCallout">
            <a:avLst>
              <a:gd name="adj1" fmla="val -70401"/>
              <a:gd name="adj2" fmla="val 1343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时，建立连接数只有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closed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timewait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状态的连接则有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1100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 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3225703"/>
            <a:ext cx="111319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dmesg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| tail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[88356.354329]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nf_conntrack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nf_conntrack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 full, dropping packet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[88356.354374]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nf_conntrack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nf_conntrack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 full, dropping packet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921159" y="2487216"/>
            <a:ext cx="4739366" cy="445057"/>
          </a:xfrm>
          <a:prstGeom prst="wedgeRectCallout">
            <a:avLst>
              <a:gd name="adj1" fmla="val -70401"/>
              <a:gd name="adj2" fmla="val 1343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跟踪导致的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限制显然太小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61013" y="3379591"/>
            <a:ext cx="6231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将连接跟踪限制增大到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1048576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net.netfilter.nf_conntrack_max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=1048576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0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案例篇：服务吞吐量下降很厉害，怎么分析？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套接字优化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394460" y="4769299"/>
            <a:ext cx="664928" cy="987445"/>
          </a:xfrm>
          <a:prstGeom prst="wedgeRectCallout">
            <a:avLst>
              <a:gd name="adj1" fmla="val -13330"/>
              <a:gd name="adj2" fmla="val -8117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监听队列最大只有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" y="3786804"/>
            <a:ext cx="11931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ltnp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State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Recv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-Q     Send-Q            Local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Address:Port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Peer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Address:Port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LISTEN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10         10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0.0.0.0:80                   0.0.0.0:*         users:(("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",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=10491,fd=6),("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",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=10490,fd=6),("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",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=10487,fd=6))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LISTEN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7          10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*:9000                       *:*         users:(("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-fpm",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=11084,fd=9),...,("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-fpm",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=10529,fd=7))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4000640" y="2925018"/>
            <a:ext cx="1327241" cy="463008"/>
          </a:xfrm>
          <a:prstGeom prst="wedgeRectCallout">
            <a:avLst>
              <a:gd name="adj1" fmla="val -76944"/>
              <a:gd name="adj2" fmla="val 2068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有大量的套接字丢包，并且丢包都是套接字队列溢出导致的。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300" y="1298795"/>
            <a:ext cx="433047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只关注套接字统计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-s |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grep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socket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73 resets received for embryonic SYN_RECV sockets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308582 TCP sockets finished time wait in fast timer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8 delayed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acks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further delayed because of locked socket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290566 times the listen queue of a socket overflowed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290566 SYNs to LISTEN sockets dropped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稍等一会，再次运行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-s |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grep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socket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73 resets received for embryonic SYN_RECV sockets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314722 TCP sockets finished time wait in fast timer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8 delayed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acks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further delayed because of locked socket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344440 times the listen queue of a socket overflowed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344440 SYNs to LISTEN sockets dropped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608606" y="4769298"/>
            <a:ext cx="664928" cy="987445"/>
          </a:xfrm>
          <a:prstGeom prst="wedgeRectCallout">
            <a:avLst>
              <a:gd name="adj1" fmla="val -13330"/>
              <a:gd name="adj2" fmla="val -8117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目前已经基本用完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99020" y="5048676"/>
            <a:ext cx="43304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somaxconn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是系统级套接字监听队列上限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net.core.somaxconn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net.core.somaxconn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5415335" y="5238764"/>
            <a:ext cx="664928" cy="987445"/>
          </a:xfrm>
          <a:prstGeom prst="wedgeRectCallout">
            <a:avLst>
              <a:gd name="adj1" fmla="val -244122"/>
              <a:gd name="adj2" fmla="val -2560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确认系统配置的队列长度只有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01189" y="5048676"/>
            <a:ext cx="6231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将系统套接字监听队列上线调大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net.core.somaxconn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=65536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6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优化总结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1298795"/>
            <a:ext cx="111319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增大半连接的容量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net.ipv4.tcp_max_syn_backlog=1024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每个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SYN_RECV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的连接，超时还会重试，减小重试次数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net.ipv4.tcp_synack_retries=1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启用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SYN Cookies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，防止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SYN Flood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攻击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用源地址、源端口、目的地址、目的端口以及一个种子计算出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值，用作序列号，不放入半连接队列。</a:t>
            </a:r>
          </a:p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当最后一个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ACK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完成时，再次计算并核验，然后放入已连接队列。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net.ipv4.tcp_syncookies=1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将连接跟踪限制增大到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1048576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net.netfilter.nf_conntrack_max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=1048576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将系统套接字监听队列上线调大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net.core.somaxconn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=65536</a:t>
            </a:r>
          </a:p>
          <a:p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端口号范围扩展为 “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10000 65535”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net.ipv4.ip_local_port_range="10000 65535"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net.ipv4.ip_local_port_range = 10000 65535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重用处于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timewait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状态的套接字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sysctl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net.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net.ipv4.tcp_tw_reuse=1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net.ipv4.tcp_tw_reuse </a:t>
            </a:r>
            <a:r>
              <a:rPr lang="en-US" altLang="zh-CN" sz="1000" smtClean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箭头连接符 67"/>
          <p:cNvCxnSpPr/>
          <p:nvPr/>
        </p:nvCxnSpPr>
        <p:spPr>
          <a:xfrm rot="5400000" flipH="1" flipV="1">
            <a:off x="915548" y="3841280"/>
            <a:ext cx="1080698" cy="163228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网络，你必须知道这些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网络包的接收流程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37" y="1664610"/>
            <a:ext cx="7128337" cy="43644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64493" y="559749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环形收包队列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0800000" flipV="1">
            <a:off x="2188274" y="5209545"/>
            <a:ext cx="3086176" cy="85457"/>
          </a:xfrm>
          <a:prstGeom prst="bentConnector4">
            <a:avLst>
              <a:gd name="adj1" fmla="val 7980"/>
              <a:gd name="adj2" fmla="val 1177511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085031" y="62152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硬中断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2564" y="4927532"/>
            <a:ext cx="754386" cy="367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sk_buff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016950" y="5076202"/>
            <a:ext cx="2144995" cy="427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51692" y="4927533"/>
            <a:ext cx="1187865" cy="36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网卡中断程序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95504" y="5156501"/>
            <a:ext cx="5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数据拷贝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9665" y="3955218"/>
            <a:ext cx="1187865" cy="36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内核协议栈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9"/>
          <p:cNvCxnSpPr>
            <a:stCxn id="8" idx="0"/>
            <a:endCxn id="62" idx="2"/>
          </p:cNvCxnSpPr>
          <p:nvPr/>
        </p:nvCxnSpPr>
        <p:spPr>
          <a:xfrm rot="16200000" flipV="1">
            <a:off x="1407189" y="4189096"/>
            <a:ext cx="604846" cy="8720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016950" y="43783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软中断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网络，你必须知道这些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查看网络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配置和套接字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" y="1298795"/>
            <a:ext cx="1113196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ifconfig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eth0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eth0: flags=4163&lt;UP,BROADCAST,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RUNNING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,MULTICAST&gt;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mtu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inet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10.240.0.30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netmask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255.240.0.0 broadcast 10.255.255.255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inet6 fe80::20d:3aff:fe07:cf2a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prefixlen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64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scopeid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0x20&lt;link&gt;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ether 78:0d:3a:07:cf:3a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txqueuelen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1000 (Ethernet)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RX packets 40809142 bytes 9542369803 (9.5 GB)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RX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errors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dropped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overruns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 frame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TX packets 32637401 bytes 4815573306 (4.8 GB)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TX errors 0 dropped 0 overruns 0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carrier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collisions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addr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show dev eth0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2: eth0: &lt;BROADCAST,MULTICAST,UP,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LOWER_UP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&gt;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mtu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1500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qdisc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mq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state UP group default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qlen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link/ether 78:0d:3a:07:cf:3a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brd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ff:ff:ff:ff:ff:ff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inet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10.240.0.30/12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brd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10.255.255.255 scope global eth0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valid_lft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forever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preferred_lft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forever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inet6 fe80::20d:3aff:fe07:cf2a/64 scope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valid_lft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forever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preferred_lft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forever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RX: bytes packets errors dropped overrun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mcast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9542432350 40809397 0       0       0       193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TX: bytes packets errors dropped carrier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collsns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4815625265 32637658 0       0       0       0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2282848" y="1123744"/>
            <a:ext cx="1542392" cy="175397"/>
          </a:xfrm>
          <a:prstGeom prst="wedgeRectCallout">
            <a:avLst>
              <a:gd name="adj1" fmla="val -37052"/>
              <a:gd name="adj2" fmla="val 17504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网卡已经连接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2915308" y="2773546"/>
            <a:ext cx="1542392" cy="175397"/>
          </a:xfrm>
          <a:prstGeom prst="wedgeRectCallout">
            <a:avLst>
              <a:gd name="adj1" fmla="val -57308"/>
              <a:gd name="adj2" fmla="val 11856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网卡已经连接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3852508" y="1123743"/>
            <a:ext cx="1542392" cy="175397"/>
          </a:xfrm>
          <a:prstGeom prst="wedgeRectCallout">
            <a:avLst>
              <a:gd name="adj1" fmla="val -37052"/>
              <a:gd name="adj2" fmla="val 17504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最大的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包大小</a:t>
            </a:r>
          </a:p>
        </p:txBody>
      </p:sp>
      <p:sp>
        <p:nvSpPr>
          <p:cNvPr id="21" name="矩形 20"/>
          <p:cNvSpPr/>
          <p:nvPr/>
        </p:nvSpPr>
        <p:spPr>
          <a:xfrm>
            <a:off x="5066988" y="1474191"/>
            <a:ext cx="6012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errors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：发生错误的数据包数，比如校验错误、帧同步错误等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dropped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：丢弃的数据包数，即数据包已经收到了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 Buffer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，但因为内存不足等原因丢包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overruns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：超限数据包数，即网络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速度过快，导致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 Buffer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中的数据包来不及处理（队列满）而导致的丢包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carrier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 </a:t>
            </a:r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carrirer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错误的数据包数，比如双工模式不匹配、物理电缆出现问题等；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collisions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碰撞数据包数。</a:t>
            </a:r>
          </a:p>
        </p:txBody>
      </p:sp>
      <p:sp>
        <p:nvSpPr>
          <p:cNvPr id="22" name="矩形 21"/>
          <p:cNvSpPr/>
          <p:nvPr/>
        </p:nvSpPr>
        <p:spPr>
          <a:xfrm>
            <a:off x="4027828" y="3687456"/>
            <a:ext cx="1113196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head -n 3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表示只显示前面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-l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表示只显示监听套接字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-n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表示显示数字地址和端口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而不是名字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-p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表示显示进程信息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nlp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| head -n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Active Internet connections (only servers)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Proto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Recv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-Q Send-Q Local Address           Foreign Address         State       PID/Program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127.0.0.53:53           0.0.0.0:*              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LISTEN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840/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-resolve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-l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表示只显示监听套接字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-t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表示只显示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TCP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套接字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-n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表示显示数字地址和端口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而不是名字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-p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表示显示进程信息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ltnp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| head -n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State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Recv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-Q    Send-Q        Local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Address:Port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Peer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Address:Port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LISTEN   0         128           127.0.0.53%lo:53               0.0.0.0:*        users:(("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-resolve",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=840,fd=13))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LISTEN   0         128                 0.0.0.0:22               0.0.0.0:*        users:(("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sshd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",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=1459,fd=3))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7374813" y="3687456"/>
            <a:ext cx="2144209" cy="462963"/>
          </a:xfrm>
          <a:prstGeom prst="wedgeRectCallout">
            <a:avLst>
              <a:gd name="adj1" fmla="val -142644"/>
              <a:gd name="adj2" fmla="val 19046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-Q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backlog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当前值。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Send-Q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backlog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网络，你必须知道这些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09118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查看协议栈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统计信息和网络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PPS</a:t>
            </a:r>
          </a:p>
        </p:txBody>
      </p:sp>
      <p:sp>
        <p:nvSpPr>
          <p:cNvPr id="16" name="矩形 15"/>
          <p:cNvSpPr/>
          <p:nvPr/>
        </p:nvSpPr>
        <p:spPr>
          <a:xfrm>
            <a:off x="114300" y="1298795"/>
            <a:ext cx="1113196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–s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（提供的是更详细的网络协议栈信息。）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3244906 active connection openings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23143 passive connection openings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115732 failed connection attempts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2964 connection resets received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connections established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13025010 segments received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17606946 segments sent out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44438 segments retransmitted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42 bad segments received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5315 resets sent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InCsumErrors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 42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–s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（只显示已经连接、关闭、孤儿套接字等简要统计）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Total: 186 (kernel 1446)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TCP:   4 (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estab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1, closed 0, orphaned 0,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synrecv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timewait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0/0), ports 0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Transport Total     IP        IPv6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*	  1446      -         -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RAW	  2         1        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UDP	  2         2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TCP	  4         3        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50319" y="1298795"/>
            <a:ext cx="111319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数字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秒输出一组数据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sar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-n DEV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Linux 4.15.0-1035-azure (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ubuntu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) 	01/06/19 	_x86_64_	(2 CPU)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13:21:40        IFACE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rxpck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txpck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rxcmp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txcmp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rxmcst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ifutil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13:21:41         eth0     18.00     20.00      5.79      4.25      0.00      0.00      0.00      0.00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13:21:41      docker0      0.00      0.00      0.00      0.00      0.00      0.00      0.00      0.00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13:21:41           lo      0.00      0.00      0.00      0.00      0.00      0.00      0.00      0.00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右大括号 11"/>
          <p:cNvSpPr/>
          <p:nvPr/>
        </p:nvSpPr>
        <p:spPr>
          <a:xfrm rot="5400000">
            <a:off x="7113265" y="2424103"/>
            <a:ext cx="331464" cy="72772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34869" y="3041050"/>
            <a:ext cx="10518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接收和发送的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PPS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大括号 13"/>
          <p:cNvSpPr/>
          <p:nvPr/>
        </p:nvSpPr>
        <p:spPr>
          <a:xfrm rot="5400000">
            <a:off x="8477245" y="2424103"/>
            <a:ext cx="331464" cy="72772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198849" y="3041050"/>
            <a:ext cx="10518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接收和发送的吞吐量（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KB/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大括号 19"/>
          <p:cNvSpPr/>
          <p:nvPr/>
        </p:nvSpPr>
        <p:spPr>
          <a:xfrm rot="5400000">
            <a:off x="9639414" y="2421023"/>
            <a:ext cx="331464" cy="72772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361018" y="3037970"/>
            <a:ext cx="1051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接收和发送的压缩数据包（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大括号 24"/>
          <p:cNvSpPr/>
          <p:nvPr/>
        </p:nvSpPr>
        <p:spPr>
          <a:xfrm rot="5400000">
            <a:off x="11202880" y="2662538"/>
            <a:ext cx="331464" cy="24469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858501" y="3037970"/>
            <a:ext cx="11753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网络接口使用率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0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网络，你必须知道这些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工作模型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" y="1356359"/>
            <a:ext cx="3291758" cy="348805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506531" y="3409671"/>
            <a:ext cx="31609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主进程执行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bind() + listen()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后，创建多个子进程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每个子进程中，都通过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accept()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epoll_wait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，来处理相同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接字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惊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群问题予以解决。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90" y="1356359"/>
            <a:ext cx="3291758" cy="348805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803048" y="3523971"/>
            <a:ext cx="2061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所有的进程都监听相同的接口，并且开启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SO_REUSEPORT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</a:p>
        </p:txBody>
      </p:sp>
    </p:spTree>
    <p:extLst>
      <p:ext uri="{BB962C8B-B14F-4D97-AF65-F5344CB8AC3E}">
        <p14:creationId xmlns:p14="http://schemas.microsoft.com/office/powerpoint/2010/main" val="36354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案例篇：怎么缓解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DDoS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攻击带来的性能下降问题？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292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DDOS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攻击的现象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1298795"/>
            <a:ext cx="111319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sar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-n DEV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08:55:49        IFACE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rxpck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txpck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rxcmp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txcmp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rxmcst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ifutil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08:55:50      docker0      0.00      0.00      0.00      0.00      0.00      0.00      0.00      0.00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08:55:50         eth0 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22274.00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629.00   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1174.64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37.78      0.00      0.00      0.00      0.02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08:55:50           lo      0.00      0.00      0.00      0.00      0.00      0.00      0.00      0.00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49169" y="1760459"/>
            <a:ext cx="3970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PPS 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20000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多，但是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BPS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却只有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1174 kB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包的大小就只有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54B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1174*1024/22274=54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10" name="矩形 9"/>
          <p:cNvSpPr/>
          <p:nvPr/>
        </p:nvSpPr>
        <p:spPr>
          <a:xfrm>
            <a:off x="114299" y="2327495"/>
            <a:ext cx="111319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eth0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只抓取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eth0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网卡，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-n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不解析协议名和主机名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port 80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表示只抓取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协议并且端口号为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的网络帧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tcpdump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eth0 -n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port 80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09:15:48.287047 IP 192.168.0.2.27095 &gt; 192.168.0.30: Flags [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seq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1288268370, win 512, length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09:15:48.287050 IP 192.168.0.2.27131 &gt; 192.168.0.30: Flags [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seq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2084255254, win 512, length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09:15:48.287052 IP 192.168.0.2.27116 &gt; 192.168.0.30: Flags [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seq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677393791, win 512, length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09:15:48.287055 IP 192.168.0.2.27141 &gt; 192.168.0.30: Flags [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seq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1276451587, win 512, length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09:15:48.287068 IP 192.168.0.2.27154 &gt; 192.168.0.30: Flags [</a:t>
            </a:r>
            <a:r>
              <a:rPr lang="en-US" altLang="zh-CN" sz="1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seq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1851495339, win 512, length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3971749"/>
            <a:ext cx="4198620" cy="2299626"/>
          </a:xfrm>
          <a:prstGeom prst="rect">
            <a:avLst/>
          </a:prstGeom>
        </p:spPr>
      </p:pic>
      <p:sp>
        <p:nvSpPr>
          <p:cNvPr id="12" name="右大括号 11"/>
          <p:cNvSpPr/>
          <p:nvPr/>
        </p:nvSpPr>
        <p:spPr>
          <a:xfrm>
            <a:off x="4485197" y="4414140"/>
            <a:ext cx="331464" cy="24168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16661" y="4334925"/>
            <a:ext cx="3970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 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Flood</a:t>
            </a:r>
          </a:p>
          <a:p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</a:p>
        </p:txBody>
      </p:sp>
    </p:spTree>
    <p:extLst>
      <p:ext uri="{BB962C8B-B14F-4D97-AF65-F5344CB8AC3E}">
        <p14:creationId xmlns:p14="http://schemas.microsoft.com/office/powerpoint/2010/main" val="12560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案例篇：服务器总是时不时丢包，我该怎么办？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考虑的方向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1" y="1298795"/>
            <a:ext cx="7210839" cy="425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案例篇：服务器总是时不时丢包，我该怎么办？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链路层的优化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1298795"/>
            <a:ext cx="111319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root@nginx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:/#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Kernel Interface table</a:t>
            </a:r>
          </a:p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Iface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MTU    </a:t>
            </a:r>
            <a:r>
              <a:rPr lang="en-US" altLang="zh-CN" sz="1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RX-OK RX-ERR RX-DRP RX-OVR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TX-OK TX-ERR TX-DRP TX-OVR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Flg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eth0       100       31      0      0 0             8      0      0      0 BMRU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lo       65536        0      0      0 0             0      0      0      0 LRU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778000" y="2387394"/>
            <a:ext cx="274260" cy="1200356"/>
          </a:xfrm>
          <a:prstGeom prst="wedgeRectCallout">
            <a:avLst>
              <a:gd name="adj1" fmla="val 40643"/>
              <a:gd name="adj2" fmla="val -9864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时总错误数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270000" y="2387394"/>
            <a:ext cx="274260" cy="1200356"/>
          </a:xfrm>
          <a:prstGeom prst="wedgeRectCallout">
            <a:avLst>
              <a:gd name="adj1" fmla="val 40643"/>
              <a:gd name="adj2" fmla="val -9864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时总包数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286000" y="2387394"/>
            <a:ext cx="749300" cy="1200356"/>
          </a:xfrm>
          <a:prstGeom prst="wedgeRectCallout">
            <a:avLst>
              <a:gd name="adj1" fmla="val -31391"/>
              <a:gd name="adj2" fmla="val -10129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Ring Buffer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后因其他原因（如内存不足）导致的丢包数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69040" y="2387394"/>
            <a:ext cx="610810" cy="1200356"/>
          </a:xfrm>
          <a:prstGeom prst="wedgeRectCallout">
            <a:avLst>
              <a:gd name="adj1" fmla="val -82069"/>
              <a:gd name="adj2" fmla="val -10023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Ring Buffer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溢出导致的丢包数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158290" y="1211443"/>
            <a:ext cx="610810" cy="1200356"/>
          </a:xfrm>
          <a:prstGeom prst="wedgeRectCallout">
            <a:avLst>
              <a:gd name="adj1" fmla="val -231772"/>
              <a:gd name="adj2" fmla="val -1453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这里是关于发送时的对应统计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4234152"/>
            <a:ext cx="111319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root@nginx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:/#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Kernel Interface table</a:t>
            </a:r>
          </a:p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Iface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MTU    RX-OK RX-ERR RX-DRP RX-OVR    TX-OK TX-ERR TX-DRP TX-OVR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Flg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eth0   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157      0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344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            94      0      0      0 BMRU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lo       65536        0      0      0 0             0      0      0      0 LRU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1675189" y="5410103"/>
            <a:ext cx="1879043" cy="497716"/>
          </a:xfrm>
          <a:prstGeom prst="wedgeRectCallout">
            <a:avLst>
              <a:gd name="adj1" fmla="val -79488"/>
              <a:gd name="adj2" fmla="val -15936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网卡的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MTU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配置过小，以太网的默认值是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9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案例篇：服务器总是时不时丢包，我该怎么办？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网络层和传输层的优化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1298795"/>
            <a:ext cx="1113196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root@nginx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:/#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Forwarding: 1			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开启转发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31 total packets received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总收包数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 forwarded				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转发包数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 incoming packets discarded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接收丢包数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25 incoming packets delivered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接收的数据包数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 requests sent out	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发出的数据包数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Icmp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0 ICMP messages received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收到的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ICMP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包数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 input ICMP message failed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收到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ICMP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失败数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ICMP input histogram: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0 ICMP messages sent			//ICMP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发送数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 ICMP messages failed			//ICMP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失败数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ICMP output histogram: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0 active connection openings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主动连接数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 passive connection openings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被动连接数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failed connection attempts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失败连接尝试数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 connection resets received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接收的连接重置数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 connections established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建立连接数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25 segments received	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已接收报文数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21 segments sent out	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已发送报文数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segments retransmitted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重传报文数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 bad segments received	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错误报文数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 resets sent			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发出的连接重置数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0 packets received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TcpExt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resets received for embryonic SYN_RECV sockets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半连接重置数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 packet headers predicted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TCPTimeouts</a:t>
            </a:r>
            <a:r>
              <a:rPr lang="en-US" altLang="zh-CN" sz="1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7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		//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超时数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TCPSynRetrans</a:t>
            </a:r>
            <a:r>
              <a:rPr lang="en-US" altLang="zh-CN" sz="1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	//SYN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重传数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158290" y="1211443"/>
            <a:ext cx="610810" cy="1200356"/>
          </a:xfrm>
          <a:prstGeom prst="wedgeRectCallout">
            <a:avLst>
              <a:gd name="adj1" fmla="val -231772"/>
              <a:gd name="adj2" fmla="val -1453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这里是关于发送时的对应统计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6661" y="5176005"/>
            <a:ext cx="6012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协议有多次超时和失败重试，并且主要错误是半连接重置。换句话说，主要的失败，都是三次握手失败。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6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767</TotalTime>
  <Words>1988</Words>
  <Application>Microsoft Office PowerPoint</Application>
  <PresentationFormat>宽屏</PresentationFormat>
  <Paragraphs>291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Century Gothic</vt:lpstr>
      <vt:lpstr>Wingdings 3</vt:lpstr>
      <vt:lpstr>离子</vt:lpstr>
      <vt:lpstr>04-网络性能优化</vt:lpstr>
      <vt:lpstr>关于Linux网络，你必须知道这些</vt:lpstr>
      <vt:lpstr>关于Linux网络，你必须知道这些</vt:lpstr>
      <vt:lpstr>关于Linux网络，你必须知道这些</vt:lpstr>
      <vt:lpstr>关于Linux网络，你必须知道这些</vt:lpstr>
      <vt:lpstr>案例篇：怎么缓解DDoS攻击带来的性能下降问题？</vt:lpstr>
      <vt:lpstr>案例篇：服务器总是时不时丢包，我该怎么办？</vt:lpstr>
      <vt:lpstr>案例篇：服务器总是时不时丢包，我该怎么办？</vt:lpstr>
      <vt:lpstr>案例篇：服务器总是时不时丢包，我该怎么办？</vt:lpstr>
      <vt:lpstr>案例篇：服务器总是时不时丢包，我该怎么办？</vt:lpstr>
      <vt:lpstr>案例篇：服务吞吐量下降很厉害，怎么分析？</vt:lpstr>
      <vt:lpstr>案例篇：服务吞吐量下降很厉害，怎么分析？</vt:lpstr>
      <vt:lpstr>网络性能优化总结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609</cp:revision>
  <dcterms:created xsi:type="dcterms:W3CDTF">2019-05-08T15:02:17Z</dcterms:created>
  <dcterms:modified xsi:type="dcterms:W3CDTF">2019-12-24T07:14:49Z</dcterms:modified>
</cp:coreProperties>
</file>