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79" d="100"/>
          <a:sy n="79" d="100"/>
        </p:scale>
        <p:origin x="10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主库出问题了，从库怎么办？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主库出问题了，从库怎么办？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基于位点的主备切换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8282" y="2091762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376458" y="2091762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>
            <a:stCxn id="80" idx="1"/>
            <a:endCxn id="42" idx="3"/>
          </p:cNvCxnSpPr>
          <p:nvPr/>
        </p:nvCxnSpPr>
        <p:spPr>
          <a:xfrm flipH="1">
            <a:off x="1532212" y="2428312"/>
            <a:ext cx="844246" cy="0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2277566" y="2844353"/>
            <a:ext cx="3913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的从库命令：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MASTER TO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MASTER_HOST=$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host_name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MASTER_PORT=$port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MASTER_USER=$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MASTER_PASSWORD=$password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MASTER_LOG_FILE=$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master_log_name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MASTER_LOG_POS=$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master_log_pos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右大括号 132"/>
          <p:cNvSpPr/>
          <p:nvPr/>
        </p:nvSpPr>
        <p:spPr>
          <a:xfrm flipH="1">
            <a:off x="1954334" y="4229100"/>
            <a:ext cx="323231" cy="253915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68282" y="4085778"/>
            <a:ext cx="1513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同步位点：主库对应的文件名和日志偏移量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68282" y="4899462"/>
            <a:ext cx="385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每次主从切换时，从库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要重新设定到新的主库，需要自己找同步位点来继续执行复制。而找同步位点和初步执行同步忽略错误时操作都很复杂，容易出错。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主库出问题了，从库怎么办？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37584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的主备切换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79079"/>
            <a:ext cx="7469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在一个事务提交的时候，生成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，是该事务的唯一标识。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GTID=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server_uuid:gno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官方文档是：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source_id:transaction_id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server_uuid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是一个实例第一次启动时自动生成的，是全局唯一的值。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gno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是一个整数，初始值为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，每次提交事务时分配给这个事务，并加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时，加上参数：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gtid_mode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=on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enforce_gtid_consistency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=on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0202" y="3091506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36906" y="3091506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23799" y="3764606"/>
            <a:ext cx="790144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7095" y="3764606"/>
            <a:ext cx="790144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30" idx="1"/>
            <a:endCxn id="29" idx="3"/>
          </p:cNvCxnSpPr>
          <p:nvPr/>
        </p:nvCxnSpPr>
        <p:spPr>
          <a:xfrm flipH="1">
            <a:off x="1654132" y="3428056"/>
            <a:ext cx="2382774" cy="0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741025" y="3548628"/>
            <a:ext cx="2208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建立连接时，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的差集，从自己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中找到第一个不在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的事务，从这里开始发送给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5838508" y="4450840"/>
            <a:ext cx="2863036" cy="529588"/>
          </a:xfrm>
          <a:prstGeom prst="wedgeRectCallout">
            <a:avLst>
              <a:gd name="adj1" fmla="val -74475"/>
              <a:gd name="adj2" fmla="val -13994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每个执行过的事务的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组成一个集合。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主库出问题了，从库怎么办？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59174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和在线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先在备库上执行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，再执行主备切换。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38586" y="1445586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85290" y="1445586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72183" y="2118686"/>
            <a:ext cx="790144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9" y="2118686"/>
            <a:ext cx="790144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30" idx="1"/>
            <a:endCxn id="29" idx="3"/>
          </p:cNvCxnSpPr>
          <p:nvPr/>
        </p:nvCxnSpPr>
        <p:spPr>
          <a:xfrm flipH="1">
            <a:off x="3202516" y="1782136"/>
            <a:ext cx="2382774" cy="0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184917" y="2648880"/>
            <a:ext cx="1289804" cy="2772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slave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22353" y="2652621"/>
            <a:ext cx="1289804" cy="2772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43255" y="3456011"/>
            <a:ext cx="3048000" cy="46166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，在里面查找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语句对应的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，并记为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server_uuid_of_Y:gno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05819" y="4265830"/>
            <a:ext cx="3048000" cy="138499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执行语句序列：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GTID_NEXT="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server_uuid_of_Y:gno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gtid_next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=automatic;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slave;</a:t>
            </a:r>
          </a:p>
        </p:txBody>
      </p:sp>
      <p:cxnSp>
        <p:nvCxnSpPr>
          <p:cNvPr id="40" name="直接箭头连接符 39"/>
          <p:cNvCxnSpPr>
            <a:stCxn id="34" idx="3"/>
            <a:endCxn id="37" idx="1"/>
          </p:cNvCxnSpPr>
          <p:nvPr/>
        </p:nvCxnSpPr>
        <p:spPr>
          <a:xfrm>
            <a:off x="3474721" y="2787480"/>
            <a:ext cx="1947632" cy="3741"/>
          </a:xfrm>
          <a:prstGeom prst="straightConnector1">
            <a:avLst/>
          </a:prstGeom>
          <a:ln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7" idx="2"/>
            <a:endCxn id="38" idx="0"/>
          </p:cNvCxnSpPr>
          <p:nvPr/>
        </p:nvCxnSpPr>
        <p:spPr>
          <a:xfrm>
            <a:off x="6067255" y="2929821"/>
            <a:ext cx="0" cy="526190"/>
          </a:xfrm>
          <a:prstGeom prst="straightConnector1">
            <a:avLst/>
          </a:prstGeom>
          <a:ln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2"/>
            <a:endCxn id="39" idx="3"/>
          </p:cNvCxnSpPr>
          <p:nvPr/>
        </p:nvCxnSpPr>
        <p:spPr>
          <a:xfrm rot="5400000">
            <a:off x="4690211" y="3581284"/>
            <a:ext cx="1040652" cy="1713436"/>
          </a:xfrm>
          <a:prstGeom prst="bentConnector2">
            <a:avLst/>
          </a:prstGeom>
          <a:ln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089404" y="6084783"/>
            <a:ext cx="7469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然后主备切换，照着上述流程在执行一遍即可。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2189</TotalTime>
  <Words>460</Words>
  <Application>Microsoft Office PowerPoint</Application>
  <PresentationFormat>宽屏</PresentationFormat>
  <Paragraphs>72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27 | 主库出问题了，从库怎么办？</vt:lpstr>
      <vt:lpstr>27 | 主库出问题了，从库怎么办？</vt:lpstr>
      <vt:lpstr>27 | 主库出问题了，从库怎么办？</vt:lpstr>
      <vt:lpstr>27 | 主库出问题了，从库怎么办？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1916</cp:revision>
  <dcterms:created xsi:type="dcterms:W3CDTF">2019-05-08T15:02:17Z</dcterms:created>
  <dcterms:modified xsi:type="dcterms:W3CDTF">2019-05-29T15:10:22Z</dcterms:modified>
</cp:coreProperties>
</file>