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75" d="100"/>
          <a:sy n="75" d="100"/>
        </p:scale>
        <p:origin x="7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9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8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如何判断一个数据库是不是出问题了？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如何判断一个数据库是不是出问题了？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9370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1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682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只能说明这个库的进程还在，并不能说明主库没问题。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11015"/>
              </p:ext>
            </p:extLst>
          </p:nvPr>
        </p:nvGraphicFramePr>
        <p:xfrm>
          <a:off x="205653" y="2385801"/>
          <a:ext cx="10155092" cy="215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773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  <a:gridCol w="2538773">
                  <a:extLst>
                    <a:ext uri="{9D8B030D-6E8A-4147-A177-3AD203B41FA5}">
                      <a16:colId xmlns:a16="http://schemas.microsoft.com/office/drawing/2014/main" val="322554459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sleep(100) from t;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模拟大事务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sleep(100) from t;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模拟大事务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sleep(100) from t;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模拟大事务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 OK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114300" y="1996719"/>
            <a:ext cx="7937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global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innodb_thread_concurrency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=3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设置最大并发查询（同时正在执行的最大任务数）为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标注 82"/>
          <p:cNvSpPr/>
          <p:nvPr/>
        </p:nvSpPr>
        <p:spPr>
          <a:xfrm>
            <a:off x="10445750" y="1774469"/>
            <a:ext cx="1679090" cy="1990383"/>
          </a:xfrm>
          <a:prstGeom prst="wedgeRectCallout">
            <a:avLst>
              <a:gd name="adj1" fmla="val -146043"/>
              <a:gd name="adj2" fmla="val 41760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执行成功，但查询表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却被堵住，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不能检测是否正常。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05652" y="4930419"/>
            <a:ext cx="9459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innodb_thread_concurrency</a:t>
            </a:r>
            <a:r>
              <a:rPr lang="zh-CN" alt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包含锁等待的线程。否则会很容易因为锁等待而占用完所有的并发线程上限数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如何判断一个数据库是不是出问题了？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查表判断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279079"/>
            <a:ext cx="74691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select * from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mysql.health_check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查表判断，可以避免并发线程的问题引起的错误诊断。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但无法避免，当磁盘满了（比如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所在磁盘空间占用率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），则更新和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语句被堵住，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还可以正常执行。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300" y="2546528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更新判断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2675" y="2879406"/>
            <a:ext cx="76392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字段，来表示最后一次执行监测的时间。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update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mysql.health_check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=now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但检测备库时要注意，备库的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返回到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库时，引起行冲突，引起主备同步停止。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必须不同”来保证检测命令不同，用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做主键，两行数据用于检测。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如何判断一个数据库是不是出问题了？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内部统计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300" y="1124091"/>
            <a:ext cx="9036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避免外部的手段的随机采样性的检测，导致发现问题比较慢。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5.6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库，在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file_summary_by_event_name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表里做每次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请求时间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016643"/>
            <a:ext cx="8708571" cy="363660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5545" y="5849009"/>
            <a:ext cx="7937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写入时间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event_name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"wait/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/file/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6100755" y="2303547"/>
            <a:ext cx="1679090" cy="287254"/>
          </a:xfrm>
          <a:prstGeom prst="wedgeRectCallout">
            <a:avLst>
              <a:gd name="adj1" fmla="val -150581"/>
              <a:gd name="adj2" fmla="val -2012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统计的类型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大括号 21"/>
          <p:cNvSpPr/>
          <p:nvPr/>
        </p:nvSpPr>
        <p:spPr>
          <a:xfrm>
            <a:off x="2900363" y="2545271"/>
            <a:ext cx="219075" cy="564642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19438" y="2592897"/>
            <a:ext cx="2549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类型的统计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大括号 23"/>
          <p:cNvSpPr/>
          <p:nvPr/>
        </p:nvSpPr>
        <p:spPr>
          <a:xfrm>
            <a:off x="2886076" y="3236424"/>
            <a:ext cx="219075" cy="68787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105151" y="3284050"/>
            <a:ext cx="2549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读操作的统计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2900363" y="4026887"/>
            <a:ext cx="219075" cy="735614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105151" y="4153787"/>
            <a:ext cx="2549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写操作的统计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大括号 28"/>
          <p:cNvSpPr/>
          <p:nvPr/>
        </p:nvSpPr>
        <p:spPr>
          <a:xfrm>
            <a:off x="2935289" y="4896623"/>
            <a:ext cx="219075" cy="546589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119438" y="5001398"/>
            <a:ext cx="4392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其他类型的统计，在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里可认为是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fsync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的统计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6253155" y="2455947"/>
            <a:ext cx="1679090" cy="287254"/>
          </a:xfrm>
          <a:prstGeom prst="wedgeRectCallout">
            <a:avLst>
              <a:gd name="adj1" fmla="val -150581"/>
              <a:gd name="adj2" fmla="val -2012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统计的类型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标注 35"/>
          <p:cNvSpPr/>
          <p:nvPr/>
        </p:nvSpPr>
        <p:spPr>
          <a:xfrm>
            <a:off x="3533352" y="3770442"/>
            <a:ext cx="2905548" cy="287254"/>
          </a:xfrm>
          <a:prstGeom prst="wedgeRectCallout">
            <a:avLst>
              <a:gd name="adj1" fmla="val -92117"/>
              <a:gd name="adj2" fmla="val -244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总共从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里读了多少字节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6700" y="1799711"/>
            <a:ext cx="7937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写入的时间：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4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如何判断一个数据库是不是出问题了？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实际操作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300" y="1124091"/>
            <a:ext cx="12077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的时间监控：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setup_instruments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ENABLED='YES', Timed='YES' where name like '%wait/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innodb_log_file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%';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检测逻辑：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event_name,MAX_TIMER_WAIT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performance_schema.file_summary_by_event_name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event_name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('wait/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innodb_log_file','wait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/file/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 and MAX_TIMER_WAIT&gt;200*1000000000;</a:t>
            </a: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发现异常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后，取得需要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的信息后，清空统计信息：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truncate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performance_schema.file_summary_by_event_name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4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2509</TotalTime>
  <Words>573</Words>
  <Application>Microsoft Office PowerPoint</Application>
  <PresentationFormat>宽屏</PresentationFormat>
  <Paragraphs>75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29 | 如何判断一个数据库是不是出问题了？</vt:lpstr>
      <vt:lpstr>29 | 如何判断一个数据库是不是出问题了？</vt:lpstr>
      <vt:lpstr>29 | 如何判断一个数据库是不是出问题了？</vt:lpstr>
      <vt:lpstr>29 | 如何判断一个数据库是不是出问题了？</vt:lpstr>
      <vt:lpstr>29 | 如何判断一个数据库是不是出问题了？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2046</cp:revision>
  <dcterms:created xsi:type="dcterms:W3CDTF">2019-05-08T15:02:17Z</dcterms:created>
  <dcterms:modified xsi:type="dcterms:W3CDTF">2019-06-03T13:58:39Z</dcterms:modified>
</cp:coreProperties>
</file>