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N00242" initials="H" lastIdx="2" clrIdx="0">
    <p:extLst>
      <p:ext uri="{19B8F6BF-5375-455C-9EA6-DF929625EA0E}">
        <p15:presenceInfo xmlns:p15="http://schemas.microsoft.com/office/powerpoint/2012/main" userId="HN0024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9CDED-1232-4EEF-AEB2-4059A84CF1BF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BDCB19-85FE-4915-BB0F-EFB979F401FE}">
      <dgm:prSet phldrT="[文本]"/>
      <dgm:spPr/>
      <dgm:t>
        <a:bodyPr/>
        <a:lstStyle/>
        <a:p>
          <a:r>
            <a:rPr lang="zh-CN" altLang="en-US" dirty="0" smtClean="0"/>
            <a:t>进入农友圈列表页</a:t>
          </a:r>
          <a:endParaRPr lang="zh-CN" altLang="en-US" dirty="0"/>
        </a:p>
      </dgm:t>
    </dgm:pt>
    <dgm:pt modelId="{DB4D63DC-A098-4E98-8312-7EA07BCEFD43}" type="parTrans" cxnId="{17DFBAF9-333D-4666-8E4E-0DE71C4DF04F}">
      <dgm:prSet/>
      <dgm:spPr/>
      <dgm:t>
        <a:bodyPr/>
        <a:lstStyle/>
        <a:p>
          <a:endParaRPr lang="zh-CN" altLang="en-US"/>
        </a:p>
      </dgm:t>
    </dgm:pt>
    <dgm:pt modelId="{EEF1A548-D9E4-4FD1-AFB3-8E6ABBC89D0E}" type="sibTrans" cxnId="{17DFBAF9-333D-4666-8E4E-0DE71C4DF04F}">
      <dgm:prSet/>
      <dgm:spPr/>
      <dgm:t>
        <a:bodyPr/>
        <a:lstStyle/>
        <a:p>
          <a:endParaRPr lang="zh-CN" altLang="en-US"/>
        </a:p>
      </dgm:t>
    </dgm:pt>
    <dgm:pt modelId="{17B58ADC-C408-4987-940A-E99E8436F7DF}">
      <dgm:prSet phldrT="[文本]"/>
      <dgm:spPr/>
      <dgm:t>
        <a:bodyPr/>
        <a:lstStyle/>
        <a:p>
          <a:r>
            <a:rPr lang="zh-CN" altLang="en-US" dirty="0" smtClean="0"/>
            <a:t>我的</a:t>
          </a:r>
          <a:endParaRPr lang="zh-CN" altLang="en-US" dirty="0"/>
        </a:p>
      </dgm:t>
    </dgm:pt>
    <dgm:pt modelId="{CC7C7293-5B58-4AB4-8C33-9F8F215004EC}" type="parTrans" cxnId="{FF936E95-27B5-4B02-B268-E2A229940E9D}">
      <dgm:prSet/>
      <dgm:spPr/>
      <dgm:t>
        <a:bodyPr/>
        <a:lstStyle/>
        <a:p>
          <a:endParaRPr lang="zh-CN" altLang="en-US"/>
        </a:p>
      </dgm:t>
    </dgm:pt>
    <dgm:pt modelId="{81B78B33-2D15-467B-8BF2-3EE28324B369}" type="sibTrans" cxnId="{FF936E95-27B5-4B02-B268-E2A229940E9D}">
      <dgm:prSet/>
      <dgm:spPr/>
      <dgm:t>
        <a:bodyPr/>
        <a:lstStyle/>
        <a:p>
          <a:endParaRPr lang="zh-CN" altLang="en-US"/>
        </a:p>
      </dgm:t>
    </dgm:pt>
    <dgm:pt modelId="{5FFAD004-81E7-48BA-87AD-11C01AD71701}">
      <dgm:prSet phldrT="[文本]"/>
      <dgm:spPr/>
      <dgm:t>
        <a:bodyPr/>
        <a:lstStyle/>
        <a:p>
          <a:r>
            <a:rPr lang="zh-CN" altLang="en-US" dirty="0" smtClean="0"/>
            <a:t>关注我的</a:t>
          </a:r>
          <a:endParaRPr lang="zh-CN" altLang="en-US" dirty="0"/>
        </a:p>
      </dgm:t>
    </dgm:pt>
    <dgm:pt modelId="{67428CF8-6BFA-4F0F-9FD7-479800912834}" type="parTrans" cxnId="{C30C6566-972A-4865-A8FB-0AF5843EF57C}">
      <dgm:prSet/>
      <dgm:spPr/>
      <dgm:t>
        <a:bodyPr/>
        <a:lstStyle/>
        <a:p>
          <a:endParaRPr lang="zh-CN" altLang="en-US"/>
        </a:p>
      </dgm:t>
    </dgm:pt>
    <dgm:pt modelId="{D9A21DBC-C129-4B17-89D6-34C294D917D2}" type="sibTrans" cxnId="{C30C6566-972A-4865-A8FB-0AF5843EF57C}">
      <dgm:prSet/>
      <dgm:spPr/>
      <dgm:t>
        <a:bodyPr/>
        <a:lstStyle/>
        <a:p>
          <a:endParaRPr lang="zh-CN" altLang="en-US"/>
        </a:p>
      </dgm:t>
    </dgm:pt>
    <dgm:pt modelId="{C7242294-3F9E-4987-86F2-9000897302C7}">
      <dgm:prSet phldrT="[文本]"/>
      <dgm:spPr/>
      <dgm:t>
        <a:bodyPr/>
        <a:lstStyle/>
        <a:p>
          <a:r>
            <a:rPr lang="zh-CN" altLang="en-US" dirty="0" smtClean="0"/>
            <a:t>看过我的</a:t>
          </a:r>
          <a:endParaRPr lang="zh-CN" altLang="en-US" dirty="0"/>
        </a:p>
      </dgm:t>
    </dgm:pt>
    <dgm:pt modelId="{FF7A87D3-4497-4DEF-94BB-E58C6324A657}" type="parTrans" cxnId="{57A8B4EC-927B-4E01-A46B-E814E6F0630F}">
      <dgm:prSet/>
      <dgm:spPr/>
      <dgm:t>
        <a:bodyPr/>
        <a:lstStyle/>
        <a:p>
          <a:endParaRPr lang="zh-CN" altLang="en-US"/>
        </a:p>
      </dgm:t>
    </dgm:pt>
    <dgm:pt modelId="{E977211A-D91E-41D6-9C79-4AA76BB7FD68}" type="sibTrans" cxnId="{57A8B4EC-927B-4E01-A46B-E814E6F0630F}">
      <dgm:prSet/>
      <dgm:spPr/>
      <dgm:t>
        <a:bodyPr/>
        <a:lstStyle/>
        <a:p>
          <a:endParaRPr lang="zh-CN" altLang="en-US"/>
        </a:p>
      </dgm:t>
    </dgm:pt>
    <dgm:pt modelId="{92877AC0-325B-4343-8DE6-70ECB9073B0A}">
      <dgm:prSet phldrT="[文本]"/>
      <dgm:spPr/>
      <dgm:t>
        <a:bodyPr/>
        <a:lstStyle/>
        <a:p>
          <a:r>
            <a:rPr lang="zh-CN" altLang="en-US" dirty="0" smtClean="0"/>
            <a:t>消息</a:t>
          </a:r>
          <a:endParaRPr lang="zh-CN" altLang="en-US" dirty="0"/>
        </a:p>
      </dgm:t>
    </dgm:pt>
    <dgm:pt modelId="{8F8F02DB-7CB2-4E83-9507-BCC84F496CEB}" type="parTrans" cxnId="{28906C5A-073E-4E8D-B77D-DB676BBF3B6B}">
      <dgm:prSet/>
      <dgm:spPr/>
      <dgm:t>
        <a:bodyPr/>
        <a:lstStyle/>
        <a:p>
          <a:endParaRPr lang="zh-CN" altLang="en-US"/>
        </a:p>
      </dgm:t>
    </dgm:pt>
    <dgm:pt modelId="{7704B152-6BF3-4FCD-86FE-F11DEADCD0D2}" type="sibTrans" cxnId="{28906C5A-073E-4E8D-B77D-DB676BBF3B6B}">
      <dgm:prSet/>
      <dgm:spPr/>
      <dgm:t>
        <a:bodyPr/>
        <a:lstStyle/>
        <a:p>
          <a:endParaRPr lang="zh-CN" altLang="en-US"/>
        </a:p>
      </dgm:t>
    </dgm:pt>
    <dgm:pt modelId="{72484A41-B361-4F91-A4DB-3CDDBADD21AB}">
      <dgm:prSet phldrT="[文本]"/>
      <dgm:spPr/>
      <dgm:t>
        <a:bodyPr/>
        <a:lstStyle/>
        <a:p>
          <a:r>
            <a:rPr lang="zh-CN" altLang="en-US" dirty="0" smtClean="0"/>
            <a:t>发布成功</a:t>
          </a:r>
          <a:endParaRPr lang="zh-CN" altLang="en-US" dirty="0"/>
        </a:p>
      </dgm:t>
    </dgm:pt>
    <dgm:pt modelId="{58DA264A-CF10-4DBE-BE79-7D07B9F77328}" type="parTrans" cxnId="{2949E0B8-40E4-47C6-B4E6-E0FF8C62CA18}">
      <dgm:prSet/>
      <dgm:spPr/>
      <dgm:t>
        <a:bodyPr/>
        <a:lstStyle/>
        <a:p>
          <a:endParaRPr lang="zh-CN" altLang="en-US"/>
        </a:p>
      </dgm:t>
    </dgm:pt>
    <dgm:pt modelId="{58172879-DAE8-4339-AC88-310E57602286}" type="sibTrans" cxnId="{2949E0B8-40E4-47C6-B4E6-E0FF8C62CA18}">
      <dgm:prSet/>
      <dgm:spPr/>
      <dgm:t>
        <a:bodyPr/>
        <a:lstStyle/>
        <a:p>
          <a:endParaRPr lang="zh-CN" altLang="en-US"/>
        </a:p>
      </dgm:t>
    </dgm:pt>
    <dgm:pt modelId="{37D40228-D1DD-43C8-9F94-791C94E6D75E}">
      <dgm:prSet phldrT="[文本]" custT="1"/>
      <dgm:spPr/>
      <dgm:t>
        <a:bodyPr/>
        <a:lstStyle/>
        <a:p>
          <a:endParaRPr lang="en-US" altLang="zh-CN" sz="1600" dirty="0" smtClean="0">
            <a:solidFill>
              <a:srgbClr val="FF0000"/>
            </a:solidFill>
          </a:endParaRPr>
        </a:p>
        <a:p>
          <a:endParaRPr lang="en-US" altLang="zh-CN" sz="1600" dirty="0" smtClean="0">
            <a:solidFill>
              <a:srgbClr val="FF0000"/>
            </a:solidFill>
          </a:endParaRPr>
        </a:p>
        <a:p>
          <a:endParaRPr lang="en-US" altLang="zh-CN" sz="1600" dirty="0" smtClean="0">
            <a:solidFill>
              <a:srgbClr val="FF0000"/>
            </a:solidFill>
          </a:endParaRPr>
        </a:p>
        <a:p>
          <a:endParaRPr lang="en-US" altLang="zh-CN" sz="1600" dirty="0" smtClean="0">
            <a:solidFill>
              <a:srgbClr val="FF0000"/>
            </a:solidFill>
          </a:endParaRPr>
        </a:p>
        <a:p>
          <a:r>
            <a:rPr lang="en-US" altLang="zh-CN" sz="1600" dirty="0" err="1" smtClean="0">
              <a:solidFill>
                <a:srgbClr val="FF0000"/>
              </a:solidFill>
            </a:rPr>
            <a:t>uv</a:t>
          </a:r>
          <a:r>
            <a:rPr lang="zh-CN" altLang="en-US" sz="1600" dirty="0" smtClean="0">
              <a:solidFill>
                <a:srgbClr val="FF0000"/>
              </a:solidFill>
            </a:rPr>
            <a:t>：</a:t>
          </a:r>
          <a:r>
            <a:rPr lang="en-US" altLang="zh-CN" sz="1600" dirty="0" smtClean="0">
              <a:solidFill>
                <a:srgbClr val="FF0000"/>
              </a:solidFill>
            </a:rPr>
            <a:t>1575</a:t>
          </a:r>
        </a:p>
        <a:p>
          <a:r>
            <a:rPr lang="zh-CN" altLang="en-US" sz="1600" dirty="0" smtClean="0">
              <a:solidFill>
                <a:srgbClr val="00B0F0"/>
              </a:solidFill>
            </a:rPr>
            <a:t>总小时：</a:t>
          </a:r>
          <a:r>
            <a:rPr lang="en-US" altLang="zh-CN" sz="1600" b="0" i="0" u="none" dirty="0" smtClean="0">
              <a:solidFill>
                <a:srgbClr val="00B0F0"/>
              </a:solidFill>
            </a:rPr>
            <a:t>286.425835</a:t>
          </a:r>
        </a:p>
        <a:p>
          <a:r>
            <a:rPr lang="zh-CN" altLang="en-US" sz="1600" b="0" i="0" u="none" dirty="0" smtClean="0">
              <a:solidFill>
                <a:srgbClr val="C00000"/>
              </a:solidFill>
            </a:rPr>
            <a:t>人均分钟：</a:t>
          </a:r>
          <a:endParaRPr lang="en-US" altLang="zh-CN" sz="1600" b="0" i="0" u="none" dirty="0" smtClean="0">
            <a:solidFill>
              <a:srgbClr val="C00000"/>
            </a:solidFill>
          </a:endParaRPr>
        </a:p>
        <a:p>
          <a:r>
            <a:rPr lang="en-US" altLang="zh-CN" sz="1600" b="0" i="0" u="none" dirty="0" smtClean="0">
              <a:solidFill>
                <a:srgbClr val="C00000"/>
              </a:solidFill>
            </a:rPr>
            <a:t>10.91146</a:t>
          </a:r>
          <a:endParaRPr lang="zh-CN" altLang="en-US" sz="1600" dirty="0">
            <a:solidFill>
              <a:srgbClr val="C00000"/>
            </a:solidFill>
          </a:endParaRPr>
        </a:p>
      </dgm:t>
    </dgm:pt>
    <dgm:pt modelId="{217B8169-F988-480F-A7AA-E67CC4C3049F}" type="parTrans" cxnId="{17C0EC2B-3AC2-4811-9E27-BD4B595FC9B6}">
      <dgm:prSet/>
      <dgm:spPr/>
      <dgm:t>
        <a:bodyPr/>
        <a:lstStyle/>
        <a:p>
          <a:endParaRPr lang="zh-CN" altLang="en-US"/>
        </a:p>
      </dgm:t>
    </dgm:pt>
    <dgm:pt modelId="{96F8E927-C4DA-48BE-A291-4FC51EBC6096}" type="sibTrans" cxnId="{17C0EC2B-3AC2-4811-9E27-BD4B595FC9B6}">
      <dgm:prSet/>
      <dgm:spPr/>
      <dgm:t>
        <a:bodyPr/>
        <a:lstStyle/>
        <a:p>
          <a:endParaRPr lang="zh-CN" altLang="en-US"/>
        </a:p>
      </dgm:t>
    </dgm:pt>
    <dgm:pt modelId="{6A89ACA6-4F67-4561-AC48-546DE9047862}">
      <dgm:prSet phldrT="[文本]" phldr="1"/>
      <dgm:spPr/>
      <dgm:t>
        <a:bodyPr/>
        <a:lstStyle/>
        <a:p>
          <a:endParaRPr lang="zh-CN" altLang="en-US"/>
        </a:p>
      </dgm:t>
    </dgm:pt>
    <dgm:pt modelId="{8C4354BC-7727-426D-AA92-F0E1D62E9489}" type="parTrans" cxnId="{AC948A1C-957C-46F2-AE23-CB43966CB974}">
      <dgm:prSet/>
      <dgm:spPr/>
      <dgm:t>
        <a:bodyPr/>
        <a:lstStyle/>
        <a:p>
          <a:endParaRPr lang="zh-CN" altLang="en-US"/>
        </a:p>
      </dgm:t>
    </dgm:pt>
    <dgm:pt modelId="{1ED5A43C-6794-47E0-959F-5995264C3DEF}" type="sibTrans" cxnId="{AC948A1C-957C-46F2-AE23-CB43966CB974}">
      <dgm:prSet/>
      <dgm:spPr/>
      <dgm:t>
        <a:bodyPr/>
        <a:lstStyle/>
        <a:p>
          <a:endParaRPr lang="zh-CN" altLang="en-US"/>
        </a:p>
      </dgm:t>
    </dgm:pt>
    <dgm:pt modelId="{C06A12DA-9DF3-45FE-9130-4B465236FE73}">
      <dgm:prSet phldrT="[文本]" phldr="1"/>
      <dgm:spPr/>
      <dgm:t>
        <a:bodyPr/>
        <a:lstStyle/>
        <a:p>
          <a:endParaRPr lang="zh-CN" altLang="en-US"/>
        </a:p>
      </dgm:t>
    </dgm:pt>
    <dgm:pt modelId="{3C2FE423-735F-4FEE-BD1C-5C718DA00E96}" type="parTrans" cxnId="{C50A9CCF-3639-483C-8869-F6353EADB44D}">
      <dgm:prSet/>
      <dgm:spPr/>
      <dgm:t>
        <a:bodyPr/>
        <a:lstStyle/>
        <a:p>
          <a:endParaRPr lang="zh-CN" altLang="en-US"/>
        </a:p>
      </dgm:t>
    </dgm:pt>
    <dgm:pt modelId="{8CE048CA-AC2B-4EAE-8387-4DC3DDCCC394}" type="sibTrans" cxnId="{C50A9CCF-3639-483C-8869-F6353EADB44D}">
      <dgm:prSet/>
      <dgm:spPr/>
      <dgm:t>
        <a:bodyPr/>
        <a:lstStyle/>
        <a:p>
          <a:endParaRPr lang="zh-CN" altLang="en-US"/>
        </a:p>
      </dgm:t>
    </dgm:pt>
    <dgm:pt modelId="{9911089E-F39E-4451-91D0-CC2BC0F6625F}">
      <dgm:prSet phldrT="[文本]"/>
      <dgm:spPr/>
      <dgm:t>
        <a:bodyPr/>
        <a:lstStyle/>
        <a:p>
          <a:r>
            <a:rPr lang="zh-CN" altLang="en-US" dirty="0" smtClean="0"/>
            <a:t>我的关注</a:t>
          </a:r>
          <a:endParaRPr lang="zh-CN" altLang="en-US" dirty="0"/>
        </a:p>
      </dgm:t>
    </dgm:pt>
    <dgm:pt modelId="{0789B90E-2131-4E29-9791-6A3352CE59B4}" type="parTrans" cxnId="{3357EF17-15E0-4D7B-876B-D0B4A1CD85F8}">
      <dgm:prSet/>
      <dgm:spPr/>
      <dgm:t>
        <a:bodyPr/>
        <a:lstStyle/>
        <a:p>
          <a:endParaRPr lang="zh-CN" altLang="en-US"/>
        </a:p>
      </dgm:t>
    </dgm:pt>
    <dgm:pt modelId="{151208DE-3A83-4436-A663-2B148F12EE3A}" type="sibTrans" cxnId="{3357EF17-15E0-4D7B-876B-D0B4A1CD85F8}">
      <dgm:prSet/>
      <dgm:spPr/>
      <dgm:t>
        <a:bodyPr/>
        <a:lstStyle/>
        <a:p>
          <a:endParaRPr lang="zh-CN" altLang="en-US"/>
        </a:p>
      </dgm:t>
    </dgm:pt>
    <dgm:pt modelId="{F314AECE-D266-43AF-9703-1547E8283D40}">
      <dgm:prSet phldrT="[文本]"/>
      <dgm:spPr/>
      <dgm:t>
        <a:bodyPr/>
        <a:lstStyle/>
        <a:p>
          <a:r>
            <a:rPr lang="zh-CN" altLang="en-US" dirty="0" smtClean="0"/>
            <a:t>编辑</a:t>
          </a:r>
          <a:endParaRPr lang="en-US" altLang="zh-CN" dirty="0" smtClean="0"/>
        </a:p>
      </dgm:t>
    </dgm:pt>
    <dgm:pt modelId="{B4992C04-7F7B-4F4E-90C5-9F93C4F4C259}" type="parTrans" cxnId="{C3AC497C-88F3-4517-A2C2-B83A79B0DB9D}">
      <dgm:prSet/>
      <dgm:spPr/>
      <dgm:t>
        <a:bodyPr/>
        <a:lstStyle/>
        <a:p>
          <a:endParaRPr lang="zh-CN" altLang="en-US"/>
        </a:p>
      </dgm:t>
    </dgm:pt>
    <dgm:pt modelId="{6424236A-DB32-470E-93A9-6D18B643BB35}" type="sibTrans" cxnId="{C3AC497C-88F3-4517-A2C2-B83A79B0DB9D}">
      <dgm:prSet/>
      <dgm:spPr/>
      <dgm:t>
        <a:bodyPr/>
        <a:lstStyle/>
        <a:p>
          <a:endParaRPr lang="zh-CN" altLang="en-US"/>
        </a:p>
      </dgm:t>
    </dgm:pt>
    <dgm:pt modelId="{F049093F-104E-45D7-9B62-9F4BA9703595}">
      <dgm:prSet phldrT="[文本]"/>
      <dgm:spPr/>
      <dgm:t>
        <a:bodyPr/>
        <a:lstStyle/>
        <a:p>
          <a:r>
            <a:rPr lang="zh-CN" altLang="en-US" dirty="0" smtClean="0"/>
            <a:t>广告</a:t>
          </a:r>
          <a:endParaRPr lang="en-US" altLang="zh-CN" dirty="0" smtClean="0"/>
        </a:p>
      </dgm:t>
    </dgm:pt>
    <dgm:pt modelId="{56C47429-3E20-4368-9339-E15ED526487E}" type="parTrans" cxnId="{4390FE7C-CC75-46AD-A0CA-283936E64393}">
      <dgm:prSet/>
      <dgm:spPr/>
      <dgm:t>
        <a:bodyPr/>
        <a:lstStyle/>
        <a:p>
          <a:endParaRPr lang="zh-CN" altLang="en-US"/>
        </a:p>
      </dgm:t>
    </dgm:pt>
    <dgm:pt modelId="{C5BAF53C-FB56-4C55-B58A-CE02ED899F74}" type="sibTrans" cxnId="{4390FE7C-CC75-46AD-A0CA-283936E64393}">
      <dgm:prSet/>
      <dgm:spPr/>
      <dgm:t>
        <a:bodyPr/>
        <a:lstStyle/>
        <a:p>
          <a:endParaRPr lang="zh-CN" altLang="en-US"/>
        </a:p>
      </dgm:t>
    </dgm:pt>
    <dgm:pt modelId="{033AC0E4-A17D-4DFC-B165-55F7CFC88D2B}">
      <dgm:prSet phldrT="[文本]"/>
      <dgm:spPr/>
      <dgm:t>
        <a:bodyPr/>
        <a:lstStyle/>
        <a:p>
          <a:r>
            <a:rPr lang="zh-CN" altLang="en-US" dirty="0" smtClean="0"/>
            <a:t>发动态</a:t>
          </a:r>
          <a:endParaRPr lang="zh-CN" altLang="en-US" dirty="0"/>
        </a:p>
      </dgm:t>
    </dgm:pt>
    <dgm:pt modelId="{D5CBBE50-EC2E-4E00-937E-23B4F556001B}" type="parTrans" cxnId="{4F34DE51-5DAE-484E-96DF-33DA11A96EB6}">
      <dgm:prSet/>
      <dgm:spPr/>
      <dgm:t>
        <a:bodyPr/>
        <a:lstStyle/>
        <a:p>
          <a:endParaRPr lang="zh-CN" altLang="en-US"/>
        </a:p>
      </dgm:t>
    </dgm:pt>
    <dgm:pt modelId="{AF6F1E9D-884E-4F72-97E3-DC15DA8B7846}" type="sibTrans" cxnId="{4F34DE51-5DAE-484E-96DF-33DA11A96EB6}">
      <dgm:prSet/>
      <dgm:spPr/>
      <dgm:t>
        <a:bodyPr/>
        <a:lstStyle/>
        <a:p>
          <a:endParaRPr lang="zh-CN" altLang="en-US"/>
        </a:p>
      </dgm:t>
    </dgm:pt>
    <dgm:pt modelId="{69852A28-AD53-4B56-B7CD-8CC54045E8B1}">
      <dgm:prSet phldrT="[文本]"/>
      <dgm:spPr/>
      <dgm:t>
        <a:bodyPr/>
        <a:lstStyle/>
        <a:p>
          <a:r>
            <a:rPr lang="zh-CN" altLang="en-US" dirty="0" smtClean="0"/>
            <a:t>发动态（有详细页）</a:t>
          </a:r>
          <a:endParaRPr lang="en-US" altLang="zh-CN" dirty="0" smtClean="0"/>
        </a:p>
      </dgm:t>
    </dgm:pt>
    <dgm:pt modelId="{AB6DF2BA-31A6-4D71-BC14-525BCE0994DB}" type="parTrans" cxnId="{E40A6100-16CF-4988-8C84-75301F189C8F}">
      <dgm:prSet/>
      <dgm:spPr/>
      <dgm:t>
        <a:bodyPr/>
        <a:lstStyle/>
        <a:p>
          <a:endParaRPr lang="zh-CN" altLang="en-US"/>
        </a:p>
      </dgm:t>
    </dgm:pt>
    <dgm:pt modelId="{A4A9D49D-B9C7-40FC-9CCB-FA2693757C14}" type="sibTrans" cxnId="{E40A6100-16CF-4988-8C84-75301F189C8F}">
      <dgm:prSet/>
      <dgm:spPr/>
      <dgm:t>
        <a:bodyPr/>
        <a:lstStyle/>
        <a:p>
          <a:endParaRPr lang="zh-CN" altLang="en-US"/>
        </a:p>
      </dgm:t>
    </dgm:pt>
    <dgm:pt modelId="{95D9E504-50EB-4BC1-9BB9-4861A913C9A4}" type="pres">
      <dgm:prSet presAssocID="{1909CDED-1232-4EEF-AEB2-4059A84CF1B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953E8F-1748-4E74-BA8F-6C7CBF580746}" type="pres">
      <dgm:prSet presAssocID="{1909CDED-1232-4EEF-AEB2-4059A84CF1BF}" presName="hierFlow" presStyleCnt="0"/>
      <dgm:spPr/>
    </dgm:pt>
    <dgm:pt modelId="{41F2D683-9177-4B62-8874-78460942A504}" type="pres">
      <dgm:prSet presAssocID="{1909CDED-1232-4EEF-AEB2-4059A84CF1BF}" presName="firstBuf" presStyleCnt="0"/>
      <dgm:spPr/>
    </dgm:pt>
    <dgm:pt modelId="{4D9CA9EF-D871-4090-9A7B-577ED35162C0}" type="pres">
      <dgm:prSet presAssocID="{1909CDED-1232-4EEF-AEB2-4059A84CF1B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A94587-F92F-4DEC-A8BC-E85BB4126A98}" type="pres">
      <dgm:prSet presAssocID="{4CBDCB19-85FE-4915-BB0F-EFB979F401FE}" presName="Name17" presStyleCnt="0"/>
      <dgm:spPr/>
    </dgm:pt>
    <dgm:pt modelId="{69FDAC66-B9A8-4B38-AD17-07D15330D92E}" type="pres">
      <dgm:prSet presAssocID="{4CBDCB19-85FE-4915-BB0F-EFB979F401FE}" presName="level1Shape" presStyleLbl="node0" presStyleIdx="0" presStyleCnt="1" custLinFactX="-100000" custLinFactY="-57960" custLinFactNeighborX="-11583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F4C4D3-1431-471A-9ECD-C8E9BF2E5EDE}" type="pres">
      <dgm:prSet presAssocID="{4CBDCB19-85FE-4915-BB0F-EFB979F401FE}" presName="hierChild2" presStyleCnt="0"/>
      <dgm:spPr/>
    </dgm:pt>
    <dgm:pt modelId="{5610840F-3038-4486-8276-7D60EA506DE0}" type="pres">
      <dgm:prSet presAssocID="{CC7C7293-5B58-4AB4-8C33-9F8F215004EC}" presName="Name25" presStyleLbl="parChTrans1D2" presStyleIdx="0" presStyleCnt="4"/>
      <dgm:spPr/>
      <dgm:t>
        <a:bodyPr/>
        <a:lstStyle/>
        <a:p>
          <a:endParaRPr lang="zh-CN" altLang="en-US"/>
        </a:p>
      </dgm:t>
    </dgm:pt>
    <dgm:pt modelId="{BF665681-DE73-47DF-B46B-9518C5C9CA6D}" type="pres">
      <dgm:prSet presAssocID="{CC7C7293-5B58-4AB4-8C33-9F8F215004EC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1F50E169-58B8-4554-8332-BADAFD3B853D}" type="pres">
      <dgm:prSet presAssocID="{17B58ADC-C408-4987-940A-E99E8436F7DF}" presName="Name30" presStyleCnt="0"/>
      <dgm:spPr/>
    </dgm:pt>
    <dgm:pt modelId="{55A229B1-606B-41B3-A9CC-86E63BD0F22F}" type="pres">
      <dgm:prSet presAssocID="{17B58ADC-C408-4987-940A-E99E8436F7DF}" presName="level2Shape" presStyleLbl="node2" presStyleIdx="0" presStyleCnt="4" custLinFactY="-25620" custLinFactNeighborX="-10692" custLinFactNeighborY="-100000"/>
      <dgm:spPr/>
      <dgm:t>
        <a:bodyPr/>
        <a:lstStyle/>
        <a:p>
          <a:endParaRPr lang="zh-CN" altLang="en-US"/>
        </a:p>
      </dgm:t>
    </dgm:pt>
    <dgm:pt modelId="{B177B370-61F2-47A9-BCA2-500B6D99E940}" type="pres">
      <dgm:prSet presAssocID="{17B58ADC-C408-4987-940A-E99E8436F7DF}" presName="hierChild3" presStyleCnt="0"/>
      <dgm:spPr/>
    </dgm:pt>
    <dgm:pt modelId="{E9C1055E-39EB-4A5E-AFCF-29BD1F9D700B}" type="pres">
      <dgm:prSet presAssocID="{67428CF8-6BFA-4F0F-9FD7-479800912834}" presName="Name25" presStyleLbl="parChTrans1D3" presStyleIdx="0" presStyleCnt="6"/>
      <dgm:spPr/>
      <dgm:t>
        <a:bodyPr/>
        <a:lstStyle/>
        <a:p>
          <a:endParaRPr lang="zh-CN" altLang="en-US"/>
        </a:p>
      </dgm:t>
    </dgm:pt>
    <dgm:pt modelId="{E6375650-181A-4763-AC9B-CC1407DA7705}" type="pres">
      <dgm:prSet presAssocID="{67428CF8-6BFA-4F0F-9FD7-479800912834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DB863736-2C7A-45EC-8F9F-F0DCF16B9736}" type="pres">
      <dgm:prSet presAssocID="{5FFAD004-81E7-48BA-87AD-11C01AD71701}" presName="Name30" presStyleCnt="0"/>
      <dgm:spPr/>
    </dgm:pt>
    <dgm:pt modelId="{7ED6F16C-65CA-4E63-81CA-F4C2A36A0E59}" type="pres">
      <dgm:prSet presAssocID="{5FFAD004-81E7-48BA-87AD-11C01AD71701}" presName="level2Shape" presStyleLbl="node3" presStyleIdx="0" presStyleCnt="6" custLinFactX="73077" custLinFactY="-100000" custLinFactNeighborX="100000" custLinFactNeighborY="-124581"/>
      <dgm:spPr/>
      <dgm:t>
        <a:bodyPr/>
        <a:lstStyle/>
        <a:p>
          <a:endParaRPr lang="zh-CN" altLang="en-US"/>
        </a:p>
      </dgm:t>
    </dgm:pt>
    <dgm:pt modelId="{84E60AAF-059B-4258-8076-AD3FF4F017D1}" type="pres">
      <dgm:prSet presAssocID="{5FFAD004-81E7-48BA-87AD-11C01AD71701}" presName="hierChild3" presStyleCnt="0"/>
      <dgm:spPr/>
    </dgm:pt>
    <dgm:pt modelId="{B95857E2-5835-4BCA-9472-77921A3C6F8C}" type="pres">
      <dgm:prSet presAssocID="{FF7A87D3-4497-4DEF-94BB-E58C6324A657}" presName="Name25" presStyleLbl="parChTrans1D3" presStyleIdx="1" presStyleCnt="6"/>
      <dgm:spPr/>
      <dgm:t>
        <a:bodyPr/>
        <a:lstStyle/>
        <a:p>
          <a:endParaRPr lang="zh-CN" altLang="en-US"/>
        </a:p>
      </dgm:t>
    </dgm:pt>
    <dgm:pt modelId="{65D94914-70FC-4200-9AAC-F31DB6624384}" type="pres">
      <dgm:prSet presAssocID="{FF7A87D3-4497-4DEF-94BB-E58C6324A657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F86F7DE9-3BB8-485A-BEEA-7A0DFB329F17}" type="pres">
      <dgm:prSet presAssocID="{C7242294-3F9E-4987-86F2-9000897302C7}" presName="Name30" presStyleCnt="0"/>
      <dgm:spPr/>
    </dgm:pt>
    <dgm:pt modelId="{549FA379-D9A6-4EE4-8E8B-18E43421BE2A}" type="pres">
      <dgm:prSet presAssocID="{C7242294-3F9E-4987-86F2-9000897302C7}" presName="level2Shape" presStyleLbl="node3" presStyleIdx="1" presStyleCnt="6" custLinFactX="91693" custLinFactY="-62198" custLinFactNeighborX="100000" custLinFactNeighborY="-100000"/>
      <dgm:spPr/>
      <dgm:t>
        <a:bodyPr/>
        <a:lstStyle/>
        <a:p>
          <a:endParaRPr lang="zh-CN" altLang="en-US"/>
        </a:p>
      </dgm:t>
    </dgm:pt>
    <dgm:pt modelId="{61E7FA16-117B-4148-8F83-271022B04DFF}" type="pres">
      <dgm:prSet presAssocID="{C7242294-3F9E-4987-86F2-9000897302C7}" presName="hierChild3" presStyleCnt="0"/>
      <dgm:spPr/>
    </dgm:pt>
    <dgm:pt modelId="{7A0340A8-4689-41BA-A22F-C5C6557098DA}" type="pres">
      <dgm:prSet presAssocID="{0789B90E-2131-4E29-9791-6A3352CE59B4}" presName="Name25" presStyleLbl="parChTrans1D3" presStyleIdx="2" presStyleCnt="6"/>
      <dgm:spPr/>
      <dgm:t>
        <a:bodyPr/>
        <a:lstStyle/>
        <a:p>
          <a:endParaRPr lang="zh-CN" altLang="en-US"/>
        </a:p>
      </dgm:t>
    </dgm:pt>
    <dgm:pt modelId="{BBAEC09A-B7B4-4130-BA64-ECDB14D33E99}" type="pres">
      <dgm:prSet presAssocID="{0789B90E-2131-4E29-9791-6A3352CE59B4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ABE2B4FC-5A63-45CF-88E8-F3A9CE4A851C}" type="pres">
      <dgm:prSet presAssocID="{9911089E-F39E-4451-91D0-CC2BC0F6625F}" presName="Name30" presStyleCnt="0"/>
      <dgm:spPr/>
    </dgm:pt>
    <dgm:pt modelId="{2F0AAAAC-272A-40C1-9870-27936121A58C}" type="pres">
      <dgm:prSet presAssocID="{9911089E-F39E-4451-91D0-CC2BC0F6625F}" presName="level2Shape" presStyleLbl="node3" presStyleIdx="2" presStyleCnt="6" custLinFactX="82312" custLinFactNeighborX="100000" custLinFactNeighborY="-81604"/>
      <dgm:spPr/>
      <dgm:t>
        <a:bodyPr/>
        <a:lstStyle/>
        <a:p>
          <a:endParaRPr lang="zh-CN" altLang="en-US"/>
        </a:p>
      </dgm:t>
    </dgm:pt>
    <dgm:pt modelId="{3C412908-E52C-4457-94BF-E280AA2C1D5D}" type="pres">
      <dgm:prSet presAssocID="{9911089E-F39E-4451-91D0-CC2BC0F6625F}" presName="hierChild3" presStyleCnt="0"/>
      <dgm:spPr/>
    </dgm:pt>
    <dgm:pt modelId="{F909C63C-735F-4A00-AF31-52774DA749C4}" type="pres">
      <dgm:prSet presAssocID="{B4992C04-7F7B-4F4E-90C5-9F93C4F4C259}" presName="Name25" presStyleLbl="parChTrans1D3" presStyleIdx="3" presStyleCnt="6"/>
      <dgm:spPr/>
      <dgm:t>
        <a:bodyPr/>
        <a:lstStyle/>
        <a:p>
          <a:endParaRPr lang="zh-CN" altLang="en-US"/>
        </a:p>
      </dgm:t>
    </dgm:pt>
    <dgm:pt modelId="{1C215E4D-A0E4-45A5-8E19-1D7364BF116B}" type="pres">
      <dgm:prSet presAssocID="{B4992C04-7F7B-4F4E-90C5-9F93C4F4C259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4B34796A-CE7F-4DE6-BBEE-42720D999A21}" type="pres">
      <dgm:prSet presAssocID="{F314AECE-D266-43AF-9703-1547E8283D40}" presName="Name30" presStyleCnt="0"/>
      <dgm:spPr/>
    </dgm:pt>
    <dgm:pt modelId="{A1393F1D-CBA5-4C3C-AB4D-CB97C1EDD6A2}" type="pres">
      <dgm:prSet presAssocID="{F314AECE-D266-43AF-9703-1547E8283D40}" presName="level2Shape" presStyleLbl="node3" presStyleIdx="3" presStyleCnt="6" custLinFactX="75972" custLinFactNeighborX="100000" custLinFactNeighborY="-10398"/>
      <dgm:spPr/>
      <dgm:t>
        <a:bodyPr/>
        <a:lstStyle/>
        <a:p>
          <a:endParaRPr lang="zh-CN" altLang="en-US"/>
        </a:p>
      </dgm:t>
    </dgm:pt>
    <dgm:pt modelId="{E605EABD-DE16-4F6E-9CB8-196F8032837E}" type="pres">
      <dgm:prSet presAssocID="{F314AECE-D266-43AF-9703-1547E8283D40}" presName="hierChild3" presStyleCnt="0"/>
      <dgm:spPr/>
    </dgm:pt>
    <dgm:pt modelId="{D50E0EFB-392D-4B91-A791-BC443E435964}" type="pres">
      <dgm:prSet presAssocID="{AB6DF2BA-31A6-4D71-BC14-525BCE0994DB}" presName="Name25" presStyleLbl="parChTrans1D3" presStyleIdx="4" presStyleCnt="6"/>
      <dgm:spPr/>
      <dgm:t>
        <a:bodyPr/>
        <a:lstStyle/>
        <a:p>
          <a:endParaRPr lang="zh-CN" altLang="en-US"/>
        </a:p>
      </dgm:t>
    </dgm:pt>
    <dgm:pt modelId="{C7226178-675F-4E79-939E-F239B077268C}" type="pres">
      <dgm:prSet presAssocID="{AB6DF2BA-31A6-4D71-BC14-525BCE0994DB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AAAE01F9-7B2F-4248-A7C8-C598814AB604}" type="pres">
      <dgm:prSet presAssocID="{69852A28-AD53-4B56-B7CD-8CC54045E8B1}" presName="Name30" presStyleCnt="0"/>
      <dgm:spPr/>
    </dgm:pt>
    <dgm:pt modelId="{D4FE1AAA-6B7D-488E-9457-134439511595}" type="pres">
      <dgm:prSet presAssocID="{69852A28-AD53-4B56-B7CD-8CC54045E8B1}" presName="level2Shape" presStyleLbl="node3" presStyleIdx="4" presStyleCnt="6" custLinFactX="78366" custLinFactNeighborX="100000" custLinFactNeighborY="7405"/>
      <dgm:spPr/>
      <dgm:t>
        <a:bodyPr/>
        <a:lstStyle/>
        <a:p>
          <a:endParaRPr lang="zh-CN" altLang="en-US"/>
        </a:p>
      </dgm:t>
    </dgm:pt>
    <dgm:pt modelId="{3346D6C9-7A9A-4D67-A0C4-0A078E88ED19}" type="pres">
      <dgm:prSet presAssocID="{69852A28-AD53-4B56-B7CD-8CC54045E8B1}" presName="hierChild3" presStyleCnt="0"/>
      <dgm:spPr/>
    </dgm:pt>
    <dgm:pt modelId="{E615CF19-4E91-47F1-9F15-735F79562111}" type="pres">
      <dgm:prSet presAssocID="{8F8F02DB-7CB2-4E83-9507-BCC84F496CEB}" presName="Name25" presStyleLbl="parChTrans1D2" presStyleIdx="1" presStyleCnt="4"/>
      <dgm:spPr/>
      <dgm:t>
        <a:bodyPr/>
        <a:lstStyle/>
        <a:p>
          <a:endParaRPr lang="zh-CN" altLang="en-US"/>
        </a:p>
      </dgm:t>
    </dgm:pt>
    <dgm:pt modelId="{0641A2D6-B7E3-4D59-9E0E-099F76704234}" type="pres">
      <dgm:prSet presAssocID="{8F8F02DB-7CB2-4E83-9507-BCC84F496CEB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50B57496-6FB9-4A56-A0E3-2B9414B392D3}" type="pres">
      <dgm:prSet presAssocID="{92877AC0-325B-4343-8DE6-70ECB9073B0A}" presName="Name30" presStyleCnt="0"/>
      <dgm:spPr/>
    </dgm:pt>
    <dgm:pt modelId="{3A9B18AE-5F22-4F16-8E7A-4FCB9FE3D338}" type="pres">
      <dgm:prSet presAssocID="{92877AC0-325B-4343-8DE6-70ECB9073B0A}" presName="level2Shape" presStyleLbl="node2" presStyleIdx="1" presStyleCnt="4" custLinFactNeighborX="-6077" custLinFactNeighborY="48612"/>
      <dgm:spPr/>
      <dgm:t>
        <a:bodyPr/>
        <a:lstStyle/>
        <a:p>
          <a:endParaRPr lang="zh-CN" altLang="en-US"/>
        </a:p>
      </dgm:t>
    </dgm:pt>
    <dgm:pt modelId="{56FF4FC7-23E6-4030-888A-7C4AEF874227}" type="pres">
      <dgm:prSet presAssocID="{92877AC0-325B-4343-8DE6-70ECB9073B0A}" presName="hierChild3" presStyleCnt="0"/>
      <dgm:spPr/>
    </dgm:pt>
    <dgm:pt modelId="{C06FC8B5-8F77-4DA4-8AAA-ED4BE17AC076}" type="pres">
      <dgm:prSet presAssocID="{56C47429-3E20-4368-9339-E15ED526487E}" presName="Name25" presStyleLbl="parChTrans1D2" presStyleIdx="2" presStyleCnt="4"/>
      <dgm:spPr/>
      <dgm:t>
        <a:bodyPr/>
        <a:lstStyle/>
        <a:p>
          <a:endParaRPr lang="zh-CN" altLang="en-US"/>
        </a:p>
      </dgm:t>
    </dgm:pt>
    <dgm:pt modelId="{C484DEB3-63F6-452F-9E80-A21D16DBD5DC}" type="pres">
      <dgm:prSet presAssocID="{56C47429-3E20-4368-9339-E15ED526487E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9FB7CBD2-5793-4190-91A0-88E3A890451A}" type="pres">
      <dgm:prSet presAssocID="{F049093F-104E-45D7-9B62-9F4BA9703595}" presName="Name30" presStyleCnt="0"/>
      <dgm:spPr/>
    </dgm:pt>
    <dgm:pt modelId="{94E20827-7B7C-4E0D-990E-2213C177EADA}" type="pres">
      <dgm:prSet presAssocID="{F049093F-104E-45D7-9B62-9F4BA9703595}" presName="level2Shape" presStyleLbl="node2" presStyleIdx="2" presStyleCnt="4" custLinFactY="-300000" custLinFactNeighborX="-15464" custLinFactNeighborY="-398173"/>
      <dgm:spPr/>
      <dgm:t>
        <a:bodyPr/>
        <a:lstStyle/>
        <a:p>
          <a:endParaRPr lang="zh-CN" altLang="en-US"/>
        </a:p>
      </dgm:t>
    </dgm:pt>
    <dgm:pt modelId="{43AAAF24-87BA-499D-9C9D-90AA7C14E737}" type="pres">
      <dgm:prSet presAssocID="{F049093F-104E-45D7-9B62-9F4BA9703595}" presName="hierChild3" presStyleCnt="0"/>
      <dgm:spPr/>
    </dgm:pt>
    <dgm:pt modelId="{3FFB530A-B1BD-4658-A5F5-E3EA85304654}" type="pres">
      <dgm:prSet presAssocID="{D5CBBE50-EC2E-4E00-937E-23B4F556001B}" presName="Name25" presStyleLbl="parChTrans1D2" presStyleIdx="3" presStyleCnt="4"/>
      <dgm:spPr/>
      <dgm:t>
        <a:bodyPr/>
        <a:lstStyle/>
        <a:p>
          <a:endParaRPr lang="zh-CN" altLang="en-US"/>
        </a:p>
      </dgm:t>
    </dgm:pt>
    <dgm:pt modelId="{17FFBDCD-ABF5-4191-8CCB-29AB7AECFF62}" type="pres">
      <dgm:prSet presAssocID="{D5CBBE50-EC2E-4E00-937E-23B4F556001B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DA5FC836-5097-4641-96AB-E385C429B129}" type="pres">
      <dgm:prSet presAssocID="{033AC0E4-A17D-4DFC-B165-55F7CFC88D2B}" presName="Name30" presStyleCnt="0"/>
      <dgm:spPr/>
    </dgm:pt>
    <dgm:pt modelId="{1A3B9A1F-A4FD-4E1A-9B2F-EE6DDA365451}" type="pres">
      <dgm:prSet presAssocID="{033AC0E4-A17D-4DFC-B165-55F7CFC88D2B}" presName="level2Shape" presStyleLbl="node2" presStyleIdx="3" presStyleCnt="4" custLinFactNeighborX="-8507" custLinFactNeighborY="2431"/>
      <dgm:spPr/>
      <dgm:t>
        <a:bodyPr/>
        <a:lstStyle/>
        <a:p>
          <a:endParaRPr lang="zh-CN" altLang="en-US"/>
        </a:p>
      </dgm:t>
    </dgm:pt>
    <dgm:pt modelId="{630CA16D-8F09-44ED-B645-84E2F2478D86}" type="pres">
      <dgm:prSet presAssocID="{033AC0E4-A17D-4DFC-B165-55F7CFC88D2B}" presName="hierChild3" presStyleCnt="0"/>
      <dgm:spPr/>
    </dgm:pt>
    <dgm:pt modelId="{24B27C4F-A487-4825-BB6C-B6D27161AC1A}" type="pres">
      <dgm:prSet presAssocID="{58DA264A-CF10-4DBE-BE79-7D07B9F77328}" presName="Name25" presStyleLbl="parChTrans1D3" presStyleIdx="5" presStyleCnt="6"/>
      <dgm:spPr/>
      <dgm:t>
        <a:bodyPr/>
        <a:lstStyle/>
        <a:p>
          <a:endParaRPr lang="zh-CN" altLang="en-US"/>
        </a:p>
      </dgm:t>
    </dgm:pt>
    <dgm:pt modelId="{078FBE9F-62FD-48D8-B0AD-4FB0EAD2F14C}" type="pres">
      <dgm:prSet presAssocID="{58DA264A-CF10-4DBE-BE79-7D07B9F77328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777E7431-5CF7-4E44-8E2F-409918CC254A}" type="pres">
      <dgm:prSet presAssocID="{72484A41-B361-4F91-A4DB-3CDDBADD21AB}" presName="Name30" presStyleCnt="0"/>
      <dgm:spPr/>
    </dgm:pt>
    <dgm:pt modelId="{2E41F134-BF50-4893-A57B-C5CA23104577}" type="pres">
      <dgm:prSet presAssocID="{72484A41-B361-4F91-A4DB-3CDDBADD21AB}" presName="level2Shape" presStyleLbl="node3" presStyleIdx="5" presStyleCnt="6" custLinFactX="82056" custLinFactNeighborX="100000" custLinFactNeighborY="18808"/>
      <dgm:spPr/>
      <dgm:t>
        <a:bodyPr/>
        <a:lstStyle/>
        <a:p>
          <a:endParaRPr lang="zh-CN" altLang="en-US"/>
        </a:p>
      </dgm:t>
    </dgm:pt>
    <dgm:pt modelId="{6D2514CF-6796-4565-8C49-F909048B9127}" type="pres">
      <dgm:prSet presAssocID="{72484A41-B361-4F91-A4DB-3CDDBADD21AB}" presName="hierChild3" presStyleCnt="0"/>
      <dgm:spPr/>
    </dgm:pt>
    <dgm:pt modelId="{210EACD2-CA00-4E24-A351-915A3C17E97E}" type="pres">
      <dgm:prSet presAssocID="{1909CDED-1232-4EEF-AEB2-4059A84CF1BF}" presName="bgShapesFlow" presStyleCnt="0"/>
      <dgm:spPr/>
    </dgm:pt>
    <dgm:pt modelId="{D19D1BDC-8A4B-4D66-98D4-A9AC37D0F21C}" type="pres">
      <dgm:prSet presAssocID="{37D40228-D1DD-43C8-9F94-791C94E6D75E}" presName="rectComp" presStyleCnt="0"/>
      <dgm:spPr/>
    </dgm:pt>
    <dgm:pt modelId="{4D6AE287-4325-43E5-B9C2-6FBF9368A7CC}" type="pres">
      <dgm:prSet presAssocID="{37D40228-D1DD-43C8-9F94-791C94E6D75E}" presName="bgRect" presStyleLbl="bgShp" presStyleIdx="0" presStyleCnt="3" custScaleX="95472" custLinFactX="-85592" custLinFactNeighborX="-100000" custLinFactNeighborY="0"/>
      <dgm:spPr/>
      <dgm:t>
        <a:bodyPr/>
        <a:lstStyle/>
        <a:p>
          <a:endParaRPr lang="zh-CN" altLang="en-US"/>
        </a:p>
      </dgm:t>
    </dgm:pt>
    <dgm:pt modelId="{2AB619C4-3887-4632-9749-7842068CB733}" type="pres">
      <dgm:prSet presAssocID="{37D40228-D1DD-43C8-9F94-791C94E6D75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192E2B-971B-4DDA-BC93-C213752A58C4}" type="pres">
      <dgm:prSet presAssocID="{37D40228-D1DD-43C8-9F94-791C94E6D75E}" presName="spComp" presStyleCnt="0"/>
      <dgm:spPr/>
    </dgm:pt>
    <dgm:pt modelId="{4B5E07C0-9757-44D1-90CB-5832C9C976AD}" type="pres">
      <dgm:prSet presAssocID="{37D40228-D1DD-43C8-9F94-791C94E6D75E}" presName="hSp" presStyleCnt="0"/>
      <dgm:spPr/>
    </dgm:pt>
    <dgm:pt modelId="{C7A6163D-75E7-4893-8815-AAFCD9052A5F}" type="pres">
      <dgm:prSet presAssocID="{6A89ACA6-4F67-4561-AC48-546DE9047862}" presName="rectComp" presStyleCnt="0"/>
      <dgm:spPr/>
    </dgm:pt>
    <dgm:pt modelId="{281209E6-5427-456B-A129-FFEAACB80A9B}" type="pres">
      <dgm:prSet presAssocID="{6A89ACA6-4F67-4561-AC48-546DE9047862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A3C75B46-487B-4B80-8BB1-F8237F408C37}" type="pres">
      <dgm:prSet presAssocID="{6A89ACA6-4F67-4561-AC48-546DE9047862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17B60-4CDF-48CF-BAA5-025B7064D8AC}" type="pres">
      <dgm:prSet presAssocID="{6A89ACA6-4F67-4561-AC48-546DE9047862}" presName="spComp" presStyleCnt="0"/>
      <dgm:spPr/>
    </dgm:pt>
    <dgm:pt modelId="{35B364E1-28BA-484A-A062-EB8843583BF4}" type="pres">
      <dgm:prSet presAssocID="{6A89ACA6-4F67-4561-AC48-546DE9047862}" presName="hSp" presStyleCnt="0"/>
      <dgm:spPr/>
    </dgm:pt>
    <dgm:pt modelId="{BF14B679-3A1F-49D8-8BD2-1702346DEE48}" type="pres">
      <dgm:prSet presAssocID="{C06A12DA-9DF3-45FE-9130-4B465236FE73}" presName="rectComp" presStyleCnt="0"/>
      <dgm:spPr/>
    </dgm:pt>
    <dgm:pt modelId="{104D37C0-3C8A-4769-BC92-B9A930E35F23}" type="pres">
      <dgm:prSet presAssocID="{C06A12DA-9DF3-45FE-9130-4B465236FE73}" presName="bgRect" presStyleLbl="bgShp" presStyleIdx="2" presStyleCnt="3" custLinFactX="54348" custLinFactNeighborX="100000" custLinFactNeighborY="1002"/>
      <dgm:spPr/>
      <dgm:t>
        <a:bodyPr/>
        <a:lstStyle/>
        <a:p>
          <a:endParaRPr lang="zh-CN" altLang="en-US"/>
        </a:p>
      </dgm:t>
    </dgm:pt>
    <dgm:pt modelId="{5D2244DD-2818-47F9-8825-4CA32F4301C2}" type="pres">
      <dgm:prSet presAssocID="{C06A12DA-9DF3-45FE-9130-4B465236FE73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AC497C-88F3-4517-A2C2-B83A79B0DB9D}" srcId="{17B58ADC-C408-4987-940A-E99E8436F7DF}" destId="{F314AECE-D266-43AF-9703-1547E8283D40}" srcOrd="3" destOrd="0" parTransId="{B4992C04-7F7B-4F4E-90C5-9F93C4F4C259}" sibTransId="{6424236A-DB32-470E-93A9-6D18B643BB35}"/>
    <dgm:cxn modelId="{6DB949BE-8704-45F1-A0E2-BD1DE5216499}" type="presOf" srcId="{C06A12DA-9DF3-45FE-9130-4B465236FE73}" destId="{5D2244DD-2818-47F9-8825-4CA32F4301C2}" srcOrd="1" destOrd="0" presId="urn:microsoft.com/office/officeart/2005/8/layout/hierarchy5"/>
    <dgm:cxn modelId="{FF936E95-27B5-4B02-B268-E2A229940E9D}" srcId="{4CBDCB19-85FE-4915-BB0F-EFB979F401FE}" destId="{17B58ADC-C408-4987-940A-E99E8436F7DF}" srcOrd="0" destOrd="0" parTransId="{CC7C7293-5B58-4AB4-8C33-9F8F215004EC}" sibTransId="{81B78B33-2D15-467B-8BF2-3EE28324B369}"/>
    <dgm:cxn modelId="{49F446F8-DF18-4EC4-941C-713F1FDC7574}" type="presOf" srcId="{CC7C7293-5B58-4AB4-8C33-9F8F215004EC}" destId="{BF665681-DE73-47DF-B46B-9518C5C9CA6D}" srcOrd="1" destOrd="0" presId="urn:microsoft.com/office/officeart/2005/8/layout/hierarchy5"/>
    <dgm:cxn modelId="{533FCDBF-5C44-4D14-A879-A5E5EAE3683D}" type="presOf" srcId="{17B58ADC-C408-4987-940A-E99E8436F7DF}" destId="{55A229B1-606B-41B3-A9CC-86E63BD0F22F}" srcOrd="0" destOrd="0" presId="urn:microsoft.com/office/officeart/2005/8/layout/hierarchy5"/>
    <dgm:cxn modelId="{D4D4B7B7-E29E-4040-A61A-AA8D7E2815AB}" type="presOf" srcId="{37D40228-D1DD-43C8-9F94-791C94E6D75E}" destId="{4D6AE287-4325-43E5-B9C2-6FBF9368A7CC}" srcOrd="0" destOrd="0" presId="urn:microsoft.com/office/officeart/2005/8/layout/hierarchy5"/>
    <dgm:cxn modelId="{1452BB21-9B66-4058-8933-3902663B3E08}" type="presOf" srcId="{B4992C04-7F7B-4F4E-90C5-9F93C4F4C259}" destId="{1C215E4D-A0E4-45A5-8E19-1D7364BF116B}" srcOrd="1" destOrd="0" presId="urn:microsoft.com/office/officeart/2005/8/layout/hierarchy5"/>
    <dgm:cxn modelId="{FB062238-95A0-44B9-A037-0A3FBE0BCB4E}" type="presOf" srcId="{1909CDED-1232-4EEF-AEB2-4059A84CF1BF}" destId="{95D9E504-50EB-4BC1-9BB9-4861A913C9A4}" srcOrd="0" destOrd="0" presId="urn:microsoft.com/office/officeart/2005/8/layout/hierarchy5"/>
    <dgm:cxn modelId="{6A377BE3-1298-4800-AE16-0453260F3B4E}" type="presOf" srcId="{0789B90E-2131-4E29-9791-6A3352CE59B4}" destId="{BBAEC09A-B7B4-4130-BA64-ECDB14D33E99}" srcOrd="1" destOrd="0" presId="urn:microsoft.com/office/officeart/2005/8/layout/hierarchy5"/>
    <dgm:cxn modelId="{36F40247-015E-4CE5-8DFE-74BF7FC34F1D}" type="presOf" srcId="{AB6DF2BA-31A6-4D71-BC14-525BCE0994DB}" destId="{D50E0EFB-392D-4B91-A791-BC443E435964}" srcOrd="0" destOrd="0" presId="urn:microsoft.com/office/officeart/2005/8/layout/hierarchy5"/>
    <dgm:cxn modelId="{A5B5D64F-2AB4-448D-893C-E991045711FC}" type="presOf" srcId="{67428CF8-6BFA-4F0F-9FD7-479800912834}" destId="{E6375650-181A-4763-AC9B-CC1407DA7705}" srcOrd="1" destOrd="0" presId="urn:microsoft.com/office/officeart/2005/8/layout/hierarchy5"/>
    <dgm:cxn modelId="{A80CA436-2490-4AF4-9FB4-4D81C1CBE11A}" type="presOf" srcId="{5FFAD004-81E7-48BA-87AD-11C01AD71701}" destId="{7ED6F16C-65CA-4E63-81CA-F4C2A36A0E59}" srcOrd="0" destOrd="0" presId="urn:microsoft.com/office/officeart/2005/8/layout/hierarchy5"/>
    <dgm:cxn modelId="{E5FD94DF-075E-4FC8-8AB1-C3833F5CF51A}" type="presOf" srcId="{56C47429-3E20-4368-9339-E15ED526487E}" destId="{C06FC8B5-8F77-4DA4-8AAA-ED4BE17AC076}" srcOrd="0" destOrd="0" presId="urn:microsoft.com/office/officeart/2005/8/layout/hierarchy5"/>
    <dgm:cxn modelId="{F7D1599F-B54E-400D-B49A-F071285E98AF}" type="presOf" srcId="{033AC0E4-A17D-4DFC-B165-55F7CFC88D2B}" destId="{1A3B9A1F-A4FD-4E1A-9B2F-EE6DDA365451}" srcOrd="0" destOrd="0" presId="urn:microsoft.com/office/officeart/2005/8/layout/hierarchy5"/>
    <dgm:cxn modelId="{7385E3FD-169B-4683-A9E7-7C02892E463A}" type="presOf" srcId="{92877AC0-325B-4343-8DE6-70ECB9073B0A}" destId="{3A9B18AE-5F22-4F16-8E7A-4FCB9FE3D338}" srcOrd="0" destOrd="0" presId="urn:microsoft.com/office/officeart/2005/8/layout/hierarchy5"/>
    <dgm:cxn modelId="{28906C5A-073E-4E8D-B77D-DB676BBF3B6B}" srcId="{4CBDCB19-85FE-4915-BB0F-EFB979F401FE}" destId="{92877AC0-325B-4343-8DE6-70ECB9073B0A}" srcOrd="1" destOrd="0" parTransId="{8F8F02DB-7CB2-4E83-9507-BCC84F496CEB}" sibTransId="{7704B152-6BF3-4FCD-86FE-F11DEADCD0D2}"/>
    <dgm:cxn modelId="{47C82CBD-E3DF-4077-9D2C-D53B3F67FB17}" type="presOf" srcId="{AB6DF2BA-31A6-4D71-BC14-525BCE0994DB}" destId="{C7226178-675F-4E79-939E-F239B077268C}" srcOrd="1" destOrd="0" presId="urn:microsoft.com/office/officeart/2005/8/layout/hierarchy5"/>
    <dgm:cxn modelId="{C8DB6A4A-C019-465D-AACB-002629DCBC1B}" type="presOf" srcId="{0789B90E-2131-4E29-9791-6A3352CE59B4}" destId="{7A0340A8-4689-41BA-A22F-C5C6557098DA}" srcOrd="0" destOrd="0" presId="urn:microsoft.com/office/officeart/2005/8/layout/hierarchy5"/>
    <dgm:cxn modelId="{C30C6566-972A-4865-A8FB-0AF5843EF57C}" srcId="{17B58ADC-C408-4987-940A-E99E8436F7DF}" destId="{5FFAD004-81E7-48BA-87AD-11C01AD71701}" srcOrd="0" destOrd="0" parTransId="{67428CF8-6BFA-4F0F-9FD7-479800912834}" sibTransId="{D9A21DBC-C129-4B17-89D6-34C294D917D2}"/>
    <dgm:cxn modelId="{34439547-D0BA-47E4-8A8B-1CBCD57BD4FD}" type="presOf" srcId="{D5CBBE50-EC2E-4E00-937E-23B4F556001B}" destId="{3FFB530A-B1BD-4658-A5F5-E3EA85304654}" srcOrd="0" destOrd="0" presId="urn:microsoft.com/office/officeart/2005/8/layout/hierarchy5"/>
    <dgm:cxn modelId="{AC948A1C-957C-46F2-AE23-CB43966CB974}" srcId="{1909CDED-1232-4EEF-AEB2-4059A84CF1BF}" destId="{6A89ACA6-4F67-4561-AC48-546DE9047862}" srcOrd="2" destOrd="0" parTransId="{8C4354BC-7727-426D-AA92-F0E1D62E9489}" sibTransId="{1ED5A43C-6794-47E0-959F-5995264C3DEF}"/>
    <dgm:cxn modelId="{DC71E981-9B02-4B2D-B094-1856084EB484}" type="presOf" srcId="{C06A12DA-9DF3-45FE-9130-4B465236FE73}" destId="{104D37C0-3C8A-4769-BC92-B9A930E35F23}" srcOrd="0" destOrd="0" presId="urn:microsoft.com/office/officeart/2005/8/layout/hierarchy5"/>
    <dgm:cxn modelId="{3357EF17-15E0-4D7B-876B-D0B4A1CD85F8}" srcId="{17B58ADC-C408-4987-940A-E99E8436F7DF}" destId="{9911089E-F39E-4451-91D0-CC2BC0F6625F}" srcOrd="2" destOrd="0" parTransId="{0789B90E-2131-4E29-9791-6A3352CE59B4}" sibTransId="{151208DE-3A83-4436-A663-2B148F12EE3A}"/>
    <dgm:cxn modelId="{94029E6C-8548-4868-86C8-9D37DC49E59B}" type="presOf" srcId="{4CBDCB19-85FE-4915-BB0F-EFB979F401FE}" destId="{69FDAC66-B9A8-4B38-AD17-07D15330D92E}" srcOrd="0" destOrd="0" presId="urn:microsoft.com/office/officeart/2005/8/layout/hierarchy5"/>
    <dgm:cxn modelId="{4F34DE51-5DAE-484E-96DF-33DA11A96EB6}" srcId="{4CBDCB19-85FE-4915-BB0F-EFB979F401FE}" destId="{033AC0E4-A17D-4DFC-B165-55F7CFC88D2B}" srcOrd="3" destOrd="0" parTransId="{D5CBBE50-EC2E-4E00-937E-23B4F556001B}" sibTransId="{AF6F1E9D-884E-4F72-97E3-DC15DA8B7846}"/>
    <dgm:cxn modelId="{ED7C91D6-7E1D-4FF6-9E0B-9AC0D2C93641}" type="presOf" srcId="{F314AECE-D266-43AF-9703-1547E8283D40}" destId="{A1393F1D-CBA5-4C3C-AB4D-CB97C1EDD6A2}" srcOrd="0" destOrd="0" presId="urn:microsoft.com/office/officeart/2005/8/layout/hierarchy5"/>
    <dgm:cxn modelId="{404B28FE-0DB3-40BF-8136-CC9DD4B9F28C}" type="presOf" srcId="{9911089E-F39E-4451-91D0-CC2BC0F6625F}" destId="{2F0AAAAC-272A-40C1-9870-27936121A58C}" srcOrd="0" destOrd="0" presId="urn:microsoft.com/office/officeart/2005/8/layout/hierarchy5"/>
    <dgm:cxn modelId="{EECAB2A0-6A3F-49CD-92B0-F8A0EF1EB049}" type="presOf" srcId="{D5CBBE50-EC2E-4E00-937E-23B4F556001B}" destId="{17FFBDCD-ABF5-4191-8CCB-29AB7AECFF62}" srcOrd="1" destOrd="0" presId="urn:microsoft.com/office/officeart/2005/8/layout/hierarchy5"/>
    <dgm:cxn modelId="{4390FE7C-CC75-46AD-A0CA-283936E64393}" srcId="{4CBDCB19-85FE-4915-BB0F-EFB979F401FE}" destId="{F049093F-104E-45D7-9B62-9F4BA9703595}" srcOrd="2" destOrd="0" parTransId="{56C47429-3E20-4368-9339-E15ED526487E}" sibTransId="{C5BAF53C-FB56-4C55-B58A-CE02ED899F74}"/>
    <dgm:cxn modelId="{458BEEBF-01A6-4DF1-AB01-45F1FDA94A70}" type="presOf" srcId="{CC7C7293-5B58-4AB4-8C33-9F8F215004EC}" destId="{5610840F-3038-4486-8276-7D60EA506DE0}" srcOrd="0" destOrd="0" presId="urn:microsoft.com/office/officeart/2005/8/layout/hierarchy5"/>
    <dgm:cxn modelId="{AF80D5D3-0F86-4474-96AE-CF6D019A7C3F}" type="presOf" srcId="{37D40228-D1DD-43C8-9F94-791C94E6D75E}" destId="{2AB619C4-3887-4632-9749-7842068CB733}" srcOrd="1" destOrd="0" presId="urn:microsoft.com/office/officeart/2005/8/layout/hierarchy5"/>
    <dgm:cxn modelId="{B339808B-4D72-4523-845D-BC951427B5C1}" type="presOf" srcId="{FF7A87D3-4497-4DEF-94BB-E58C6324A657}" destId="{B95857E2-5835-4BCA-9472-77921A3C6F8C}" srcOrd="0" destOrd="0" presId="urn:microsoft.com/office/officeart/2005/8/layout/hierarchy5"/>
    <dgm:cxn modelId="{8D17AC61-6D48-47F0-9362-3564FADE2486}" type="presOf" srcId="{58DA264A-CF10-4DBE-BE79-7D07B9F77328}" destId="{078FBE9F-62FD-48D8-B0AD-4FB0EAD2F14C}" srcOrd="1" destOrd="0" presId="urn:microsoft.com/office/officeart/2005/8/layout/hierarchy5"/>
    <dgm:cxn modelId="{F4C75266-28B2-4974-BBA1-C38A63EAB36F}" type="presOf" srcId="{FF7A87D3-4497-4DEF-94BB-E58C6324A657}" destId="{65D94914-70FC-4200-9AAC-F31DB6624384}" srcOrd="1" destOrd="0" presId="urn:microsoft.com/office/officeart/2005/8/layout/hierarchy5"/>
    <dgm:cxn modelId="{E40A6100-16CF-4988-8C84-75301F189C8F}" srcId="{17B58ADC-C408-4987-940A-E99E8436F7DF}" destId="{69852A28-AD53-4B56-B7CD-8CC54045E8B1}" srcOrd="4" destOrd="0" parTransId="{AB6DF2BA-31A6-4D71-BC14-525BCE0994DB}" sibTransId="{A4A9D49D-B9C7-40FC-9CCB-FA2693757C14}"/>
    <dgm:cxn modelId="{778B17CC-14FC-4BFD-A65E-6259FB4872F2}" type="presOf" srcId="{58DA264A-CF10-4DBE-BE79-7D07B9F77328}" destId="{24B27C4F-A487-4825-BB6C-B6D27161AC1A}" srcOrd="0" destOrd="0" presId="urn:microsoft.com/office/officeart/2005/8/layout/hierarchy5"/>
    <dgm:cxn modelId="{E1F0E95B-5DCB-48E4-AC83-AF7826D93B24}" type="presOf" srcId="{8F8F02DB-7CB2-4E83-9507-BCC84F496CEB}" destId="{0641A2D6-B7E3-4D59-9E0E-099F76704234}" srcOrd="1" destOrd="0" presId="urn:microsoft.com/office/officeart/2005/8/layout/hierarchy5"/>
    <dgm:cxn modelId="{E368DA0A-F4E9-46CB-8BCB-A345AFD168D7}" type="presOf" srcId="{67428CF8-6BFA-4F0F-9FD7-479800912834}" destId="{E9C1055E-39EB-4A5E-AFCF-29BD1F9D700B}" srcOrd="0" destOrd="0" presId="urn:microsoft.com/office/officeart/2005/8/layout/hierarchy5"/>
    <dgm:cxn modelId="{2660A7E5-CE6F-4C8F-A8FC-E36CB6842F80}" type="presOf" srcId="{F049093F-104E-45D7-9B62-9F4BA9703595}" destId="{94E20827-7B7C-4E0D-990E-2213C177EADA}" srcOrd="0" destOrd="0" presId="urn:microsoft.com/office/officeart/2005/8/layout/hierarchy5"/>
    <dgm:cxn modelId="{46D20518-C541-4A79-93B7-93FCD86EDB56}" type="presOf" srcId="{56C47429-3E20-4368-9339-E15ED526487E}" destId="{C484DEB3-63F6-452F-9E80-A21D16DBD5DC}" srcOrd="1" destOrd="0" presId="urn:microsoft.com/office/officeart/2005/8/layout/hierarchy5"/>
    <dgm:cxn modelId="{C845BE5A-273B-4713-9869-4185FC98BA72}" type="presOf" srcId="{C7242294-3F9E-4987-86F2-9000897302C7}" destId="{549FA379-D9A6-4EE4-8E8B-18E43421BE2A}" srcOrd="0" destOrd="0" presId="urn:microsoft.com/office/officeart/2005/8/layout/hierarchy5"/>
    <dgm:cxn modelId="{6C199B47-C8DF-4246-B883-014F75B8A21E}" type="presOf" srcId="{69852A28-AD53-4B56-B7CD-8CC54045E8B1}" destId="{D4FE1AAA-6B7D-488E-9457-134439511595}" srcOrd="0" destOrd="0" presId="urn:microsoft.com/office/officeart/2005/8/layout/hierarchy5"/>
    <dgm:cxn modelId="{8A619F9B-9B17-42ED-85C2-385B7D2734A4}" type="presOf" srcId="{B4992C04-7F7B-4F4E-90C5-9F93C4F4C259}" destId="{F909C63C-735F-4A00-AF31-52774DA749C4}" srcOrd="0" destOrd="0" presId="urn:microsoft.com/office/officeart/2005/8/layout/hierarchy5"/>
    <dgm:cxn modelId="{2DACB50E-C836-4C1B-AFB8-11BAE4E626D2}" type="presOf" srcId="{72484A41-B361-4F91-A4DB-3CDDBADD21AB}" destId="{2E41F134-BF50-4893-A57B-C5CA23104577}" srcOrd="0" destOrd="0" presId="urn:microsoft.com/office/officeart/2005/8/layout/hierarchy5"/>
    <dgm:cxn modelId="{596906EA-C847-4329-9631-86B035F06F88}" type="presOf" srcId="{6A89ACA6-4F67-4561-AC48-546DE9047862}" destId="{A3C75B46-487B-4B80-8BB1-F8237F408C37}" srcOrd="1" destOrd="0" presId="urn:microsoft.com/office/officeart/2005/8/layout/hierarchy5"/>
    <dgm:cxn modelId="{8526F0EA-E1FA-48B9-A2E9-27615B607046}" type="presOf" srcId="{6A89ACA6-4F67-4561-AC48-546DE9047862}" destId="{281209E6-5427-456B-A129-FFEAACB80A9B}" srcOrd="0" destOrd="0" presId="urn:microsoft.com/office/officeart/2005/8/layout/hierarchy5"/>
    <dgm:cxn modelId="{17C0EC2B-3AC2-4811-9E27-BD4B595FC9B6}" srcId="{1909CDED-1232-4EEF-AEB2-4059A84CF1BF}" destId="{37D40228-D1DD-43C8-9F94-791C94E6D75E}" srcOrd="1" destOrd="0" parTransId="{217B8169-F988-480F-A7AA-E67CC4C3049F}" sibTransId="{96F8E927-C4DA-48BE-A291-4FC51EBC6096}"/>
    <dgm:cxn modelId="{17DFBAF9-333D-4666-8E4E-0DE71C4DF04F}" srcId="{1909CDED-1232-4EEF-AEB2-4059A84CF1BF}" destId="{4CBDCB19-85FE-4915-BB0F-EFB979F401FE}" srcOrd="0" destOrd="0" parTransId="{DB4D63DC-A098-4E98-8312-7EA07BCEFD43}" sibTransId="{EEF1A548-D9E4-4FD1-AFB3-8E6ABBC89D0E}"/>
    <dgm:cxn modelId="{16CC7D6D-7A83-4DFC-85CF-EC2B554F898F}" type="presOf" srcId="{8F8F02DB-7CB2-4E83-9507-BCC84F496CEB}" destId="{E615CF19-4E91-47F1-9F15-735F79562111}" srcOrd="0" destOrd="0" presId="urn:microsoft.com/office/officeart/2005/8/layout/hierarchy5"/>
    <dgm:cxn modelId="{57A8B4EC-927B-4E01-A46B-E814E6F0630F}" srcId="{17B58ADC-C408-4987-940A-E99E8436F7DF}" destId="{C7242294-3F9E-4987-86F2-9000897302C7}" srcOrd="1" destOrd="0" parTransId="{FF7A87D3-4497-4DEF-94BB-E58C6324A657}" sibTransId="{E977211A-D91E-41D6-9C79-4AA76BB7FD68}"/>
    <dgm:cxn modelId="{C50A9CCF-3639-483C-8869-F6353EADB44D}" srcId="{1909CDED-1232-4EEF-AEB2-4059A84CF1BF}" destId="{C06A12DA-9DF3-45FE-9130-4B465236FE73}" srcOrd="3" destOrd="0" parTransId="{3C2FE423-735F-4FEE-BD1C-5C718DA00E96}" sibTransId="{8CE048CA-AC2B-4EAE-8387-4DC3DDCCC394}"/>
    <dgm:cxn modelId="{2949E0B8-40E4-47C6-B4E6-E0FF8C62CA18}" srcId="{033AC0E4-A17D-4DFC-B165-55F7CFC88D2B}" destId="{72484A41-B361-4F91-A4DB-3CDDBADD21AB}" srcOrd="0" destOrd="0" parTransId="{58DA264A-CF10-4DBE-BE79-7D07B9F77328}" sibTransId="{58172879-DAE8-4339-AC88-310E57602286}"/>
    <dgm:cxn modelId="{E692154A-7542-4781-9B7D-CD6780E8F711}" type="presParOf" srcId="{95D9E504-50EB-4BC1-9BB9-4861A913C9A4}" destId="{56953E8F-1748-4E74-BA8F-6C7CBF580746}" srcOrd="0" destOrd="0" presId="urn:microsoft.com/office/officeart/2005/8/layout/hierarchy5"/>
    <dgm:cxn modelId="{166F0FCB-05DB-42DA-8883-E0BB5B8F08E8}" type="presParOf" srcId="{56953E8F-1748-4E74-BA8F-6C7CBF580746}" destId="{41F2D683-9177-4B62-8874-78460942A504}" srcOrd="0" destOrd="0" presId="urn:microsoft.com/office/officeart/2005/8/layout/hierarchy5"/>
    <dgm:cxn modelId="{610CDCEC-2239-41D2-8872-49F36F853E8D}" type="presParOf" srcId="{56953E8F-1748-4E74-BA8F-6C7CBF580746}" destId="{4D9CA9EF-D871-4090-9A7B-577ED35162C0}" srcOrd="1" destOrd="0" presId="urn:microsoft.com/office/officeart/2005/8/layout/hierarchy5"/>
    <dgm:cxn modelId="{0B1C5934-E136-4C35-A41E-B3C561FF349F}" type="presParOf" srcId="{4D9CA9EF-D871-4090-9A7B-577ED35162C0}" destId="{1DA94587-F92F-4DEC-A8BC-E85BB4126A98}" srcOrd="0" destOrd="0" presId="urn:microsoft.com/office/officeart/2005/8/layout/hierarchy5"/>
    <dgm:cxn modelId="{C60507E4-EB99-4DEA-A87B-89BA2AD07C46}" type="presParOf" srcId="{1DA94587-F92F-4DEC-A8BC-E85BB4126A98}" destId="{69FDAC66-B9A8-4B38-AD17-07D15330D92E}" srcOrd="0" destOrd="0" presId="urn:microsoft.com/office/officeart/2005/8/layout/hierarchy5"/>
    <dgm:cxn modelId="{413165BA-9BFD-4FF8-867A-36D00C634EBB}" type="presParOf" srcId="{1DA94587-F92F-4DEC-A8BC-E85BB4126A98}" destId="{A5F4C4D3-1431-471A-9ECD-C8E9BF2E5EDE}" srcOrd="1" destOrd="0" presId="urn:microsoft.com/office/officeart/2005/8/layout/hierarchy5"/>
    <dgm:cxn modelId="{8D1844E7-D9E6-4400-95D6-DD68743AEA0A}" type="presParOf" srcId="{A5F4C4D3-1431-471A-9ECD-C8E9BF2E5EDE}" destId="{5610840F-3038-4486-8276-7D60EA506DE0}" srcOrd="0" destOrd="0" presId="urn:microsoft.com/office/officeart/2005/8/layout/hierarchy5"/>
    <dgm:cxn modelId="{6C422AE4-0B4A-4F2A-AD95-80A4EC640946}" type="presParOf" srcId="{5610840F-3038-4486-8276-7D60EA506DE0}" destId="{BF665681-DE73-47DF-B46B-9518C5C9CA6D}" srcOrd="0" destOrd="0" presId="urn:microsoft.com/office/officeart/2005/8/layout/hierarchy5"/>
    <dgm:cxn modelId="{2020CBFE-8035-4F11-9044-3E5947BC52C4}" type="presParOf" srcId="{A5F4C4D3-1431-471A-9ECD-C8E9BF2E5EDE}" destId="{1F50E169-58B8-4554-8332-BADAFD3B853D}" srcOrd="1" destOrd="0" presId="urn:microsoft.com/office/officeart/2005/8/layout/hierarchy5"/>
    <dgm:cxn modelId="{30C68217-10EB-4DAA-ABA0-42663ED96A75}" type="presParOf" srcId="{1F50E169-58B8-4554-8332-BADAFD3B853D}" destId="{55A229B1-606B-41B3-A9CC-86E63BD0F22F}" srcOrd="0" destOrd="0" presId="urn:microsoft.com/office/officeart/2005/8/layout/hierarchy5"/>
    <dgm:cxn modelId="{E348CA4F-EC50-4787-AE11-61C0B2293BDB}" type="presParOf" srcId="{1F50E169-58B8-4554-8332-BADAFD3B853D}" destId="{B177B370-61F2-47A9-BCA2-500B6D99E940}" srcOrd="1" destOrd="0" presId="urn:microsoft.com/office/officeart/2005/8/layout/hierarchy5"/>
    <dgm:cxn modelId="{0F02ACA8-47B8-402F-86AA-31DDF6B9FF35}" type="presParOf" srcId="{B177B370-61F2-47A9-BCA2-500B6D99E940}" destId="{E9C1055E-39EB-4A5E-AFCF-29BD1F9D700B}" srcOrd="0" destOrd="0" presId="urn:microsoft.com/office/officeart/2005/8/layout/hierarchy5"/>
    <dgm:cxn modelId="{0F41D795-6A3C-423B-B283-2FA54AF1D200}" type="presParOf" srcId="{E9C1055E-39EB-4A5E-AFCF-29BD1F9D700B}" destId="{E6375650-181A-4763-AC9B-CC1407DA7705}" srcOrd="0" destOrd="0" presId="urn:microsoft.com/office/officeart/2005/8/layout/hierarchy5"/>
    <dgm:cxn modelId="{9D4AE6C5-357A-40D9-8F2F-C6314A3ACECE}" type="presParOf" srcId="{B177B370-61F2-47A9-BCA2-500B6D99E940}" destId="{DB863736-2C7A-45EC-8F9F-F0DCF16B9736}" srcOrd="1" destOrd="0" presId="urn:microsoft.com/office/officeart/2005/8/layout/hierarchy5"/>
    <dgm:cxn modelId="{27598DFF-111A-4076-BA21-5AA910FF452F}" type="presParOf" srcId="{DB863736-2C7A-45EC-8F9F-F0DCF16B9736}" destId="{7ED6F16C-65CA-4E63-81CA-F4C2A36A0E59}" srcOrd="0" destOrd="0" presId="urn:microsoft.com/office/officeart/2005/8/layout/hierarchy5"/>
    <dgm:cxn modelId="{1A59B4DE-0888-4040-A7B6-9DB4F37BFBEA}" type="presParOf" srcId="{DB863736-2C7A-45EC-8F9F-F0DCF16B9736}" destId="{84E60AAF-059B-4258-8076-AD3FF4F017D1}" srcOrd="1" destOrd="0" presId="urn:microsoft.com/office/officeart/2005/8/layout/hierarchy5"/>
    <dgm:cxn modelId="{0ED58DD2-914D-4B6C-89BF-6EC44D356D6A}" type="presParOf" srcId="{B177B370-61F2-47A9-BCA2-500B6D99E940}" destId="{B95857E2-5835-4BCA-9472-77921A3C6F8C}" srcOrd="2" destOrd="0" presId="urn:microsoft.com/office/officeart/2005/8/layout/hierarchy5"/>
    <dgm:cxn modelId="{B1CAA93A-BCFC-4A3F-ADEE-A569F668638E}" type="presParOf" srcId="{B95857E2-5835-4BCA-9472-77921A3C6F8C}" destId="{65D94914-70FC-4200-9AAC-F31DB6624384}" srcOrd="0" destOrd="0" presId="urn:microsoft.com/office/officeart/2005/8/layout/hierarchy5"/>
    <dgm:cxn modelId="{09277C1D-1827-4A65-B678-8292285C4363}" type="presParOf" srcId="{B177B370-61F2-47A9-BCA2-500B6D99E940}" destId="{F86F7DE9-3BB8-485A-BEEA-7A0DFB329F17}" srcOrd="3" destOrd="0" presId="urn:microsoft.com/office/officeart/2005/8/layout/hierarchy5"/>
    <dgm:cxn modelId="{73801925-46C6-4A50-915E-B09BB6D37B86}" type="presParOf" srcId="{F86F7DE9-3BB8-485A-BEEA-7A0DFB329F17}" destId="{549FA379-D9A6-4EE4-8E8B-18E43421BE2A}" srcOrd="0" destOrd="0" presId="urn:microsoft.com/office/officeart/2005/8/layout/hierarchy5"/>
    <dgm:cxn modelId="{6911DE3F-7B00-4AD7-9039-9B4DDF0FE518}" type="presParOf" srcId="{F86F7DE9-3BB8-485A-BEEA-7A0DFB329F17}" destId="{61E7FA16-117B-4148-8F83-271022B04DFF}" srcOrd="1" destOrd="0" presId="urn:microsoft.com/office/officeart/2005/8/layout/hierarchy5"/>
    <dgm:cxn modelId="{0FDEB7F3-214C-41F8-8A27-DE91EFE9CE38}" type="presParOf" srcId="{B177B370-61F2-47A9-BCA2-500B6D99E940}" destId="{7A0340A8-4689-41BA-A22F-C5C6557098DA}" srcOrd="4" destOrd="0" presId="urn:microsoft.com/office/officeart/2005/8/layout/hierarchy5"/>
    <dgm:cxn modelId="{A23E92B4-170E-41D4-AA31-69B83D416833}" type="presParOf" srcId="{7A0340A8-4689-41BA-A22F-C5C6557098DA}" destId="{BBAEC09A-B7B4-4130-BA64-ECDB14D33E99}" srcOrd="0" destOrd="0" presId="urn:microsoft.com/office/officeart/2005/8/layout/hierarchy5"/>
    <dgm:cxn modelId="{B572751B-3835-47A5-B95A-9EF167464098}" type="presParOf" srcId="{B177B370-61F2-47A9-BCA2-500B6D99E940}" destId="{ABE2B4FC-5A63-45CF-88E8-F3A9CE4A851C}" srcOrd="5" destOrd="0" presId="urn:microsoft.com/office/officeart/2005/8/layout/hierarchy5"/>
    <dgm:cxn modelId="{ADE6BF3F-430B-4237-9038-3394C116137D}" type="presParOf" srcId="{ABE2B4FC-5A63-45CF-88E8-F3A9CE4A851C}" destId="{2F0AAAAC-272A-40C1-9870-27936121A58C}" srcOrd="0" destOrd="0" presId="urn:microsoft.com/office/officeart/2005/8/layout/hierarchy5"/>
    <dgm:cxn modelId="{9306566B-729D-45E7-817B-42E4EABA8702}" type="presParOf" srcId="{ABE2B4FC-5A63-45CF-88E8-F3A9CE4A851C}" destId="{3C412908-E52C-4457-94BF-E280AA2C1D5D}" srcOrd="1" destOrd="0" presId="urn:microsoft.com/office/officeart/2005/8/layout/hierarchy5"/>
    <dgm:cxn modelId="{7BCF70CF-59ED-4E69-8027-15441AAA379A}" type="presParOf" srcId="{B177B370-61F2-47A9-BCA2-500B6D99E940}" destId="{F909C63C-735F-4A00-AF31-52774DA749C4}" srcOrd="6" destOrd="0" presId="urn:microsoft.com/office/officeart/2005/8/layout/hierarchy5"/>
    <dgm:cxn modelId="{8C95317F-769E-4C67-91CC-1B2BB78148A5}" type="presParOf" srcId="{F909C63C-735F-4A00-AF31-52774DA749C4}" destId="{1C215E4D-A0E4-45A5-8E19-1D7364BF116B}" srcOrd="0" destOrd="0" presId="urn:microsoft.com/office/officeart/2005/8/layout/hierarchy5"/>
    <dgm:cxn modelId="{D1A58D67-D5BA-4009-879C-4F96D0D726E3}" type="presParOf" srcId="{B177B370-61F2-47A9-BCA2-500B6D99E940}" destId="{4B34796A-CE7F-4DE6-BBEE-42720D999A21}" srcOrd="7" destOrd="0" presId="urn:microsoft.com/office/officeart/2005/8/layout/hierarchy5"/>
    <dgm:cxn modelId="{B08433E3-F4F7-412B-B67B-FD81127AD47B}" type="presParOf" srcId="{4B34796A-CE7F-4DE6-BBEE-42720D999A21}" destId="{A1393F1D-CBA5-4C3C-AB4D-CB97C1EDD6A2}" srcOrd="0" destOrd="0" presId="urn:microsoft.com/office/officeart/2005/8/layout/hierarchy5"/>
    <dgm:cxn modelId="{3C0B9CF7-6BBB-4D9D-96E0-9966EA6379A5}" type="presParOf" srcId="{4B34796A-CE7F-4DE6-BBEE-42720D999A21}" destId="{E605EABD-DE16-4F6E-9CB8-196F8032837E}" srcOrd="1" destOrd="0" presId="urn:microsoft.com/office/officeart/2005/8/layout/hierarchy5"/>
    <dgm:cxn modelId="{9B2B914A-4426-49ED-9D9E-2866A2BF66CD}" type="presParOf" srcId="{B177B370-61F2-47A9-BCA2-500B6D99E940}" destId="{D50E0EFB-392D-4B91-A791-BC443E435964}" srcOrd="8" destOrd="0" presId="urn:microsoft.com/office/officeart/2005/8/layout/hierarchy5"/>
    <dgm:cxn modelId="{0681907E-AC8C-4A82-BC14-DB0654C20FF8}" type="presParOf" srcId="{D50E0EFB-392D-4B91-A791-BC443E435964}" destId="{C7226178-675F-4E79-939E-F239B077268C}" srcOrd="0" destOrd="0" presId="urn:microsoft.com/office/officeart/2005/8/layout/hierarchy5"/>
    <dgm:cxn modelId="{C65ECF18-F710-4367-B64F-53D612D26FBD}" type="presParOf" srcId="{B177B370-61F2-47A9-BCA2-500B6D99E940}" destId="{AAAE01F9-7B2F-4248-A7C8-C598814AB604}" srcOrd="9" destOrd="0" presId="urn:microsoft.com/office/officeart/2005/8/layout/hierarchy5"/>
    <dgm:cxn modelId="{A80498E2-8793-4051-944C-32F7E275A04E}" type="presParOf" srcId="{AAAE01F9-7B2F-4248-A7C8-C598814AB604}" destId="{D4FE1AAA-6B7D-488E-9457-134439511595}" srcOrd="0" destOrd="0" presId="urn:microsoft.com/office/officeart/2005/8/layout/hierarchy5"/>
    <dgm:cxn modelId="{EE44C518-7C52-48CC-B0D1-1674832CABF7}" type="presParOf" srcId="{AAAE01F9-7B2F-4248-A7C8-C598814AB604}" destId="{3346D6C9-7A9A-4D67-A0C4-0A078E88ED19}" srcOrd="1" destOrd="0" presId="urn:microsoft.com/office/officeart/2005/8/layout/hierarchy5"/>
    <dgm:cxn modelId="{114147DB-F255-4AB5-937F-586368E5CA42}" type="presParOf" srcId="{A5F4C4D3-1431-471A-9ECD-C8E9BF2E5EDE}" destId="{E615CF19-4E91-47F1-9F15-735F79562111}" srcOrd="2" destOrd="0" presId="urn:microsoft.com/office/officeart/2005/8/layout/hierarchy5"/>
    <dgm:cxn modelId="{713D27B3-7620-4EF3-861F-B63A2946C3B0}" type="presParOf" srcId="{E615CF19-4E91-47F1-9F15-735F79562111}" destId="{0641A2D6-B7E3-4D59-9E0E-099F76704234}" srcOrd="0" destOrd="0" presId="urn:microsoft.com/office/officeart/2005/8/layout/hierarchy5"/>
    <dgm:cxn modelId="{39EFBDAB-2C49-478D-A749-28688B8AB463}" type="presParOf" srcId="{A5F4C4D3-1431-471A-9ECD-C8E9BF2E5EDE}" destId="{50B57496-6FB9-4A56-A0E3-2B9414B392D3}" srcOrd="3" destOrd="0" presId="urn:microsoft.com/office/officeart/2005/8/layout/hierarchy5"/>
    <dgm:cxn modelId="{B4F20F24-C7DF-466A-AA77-99263ABBA8E8}" type="presParOf" srcId="{50B57496-6FB9-4A56-A0E3-2B9414B392D3}" destId="{3A9B18AE-5F22-4F16-8E7A-4FCB9FE3D338}" srcOrd="0" destOrd="0" presId="urn:microsoft.com/office/officeart/2005/8/layout/hierarchy5"/>
    <dgm:cxn modelId="{77FB0189-FA9A-44BE-AFD3-FFE2C4391E6E}" type="presParOf" srcId="{50B57496-6FB9-4A56-A0E3-2B9414B392D3}" destId="{56FF4FC7-23E6-4030-888A-7C4AEF874227}" srcOrd="1" destOrd="0" presId="urn:microsoft.com/office/officeart/2005/8/layout/hierarchy5"/>
    <dgm:cxn modelId="{A4466E52-3E88-493F-BC6A-10A8AF8116BB}" type="presParOf" srcId="{A5F4C4D3-1431-471A-9ECD-C8E9BF2E5EDE}" destId="{C06FC8B5-8F77-4DA4-8AAA-ED4BE17AC076}" srcOrd="4" destOrd="0" presId="urn:microsoft.com/office/officeart/2005/8/layout/hierarchy5"/>
    <dgm:cxn modelId="{7A873137-14F5-48C3-900B-57595C173458}" type="presParOf" srcId="{C06FC8B5-8F77-4DA4-8AAA-ED4BE17AC076}" destId="{C484DEB3-63F6-452F-9E80-A21D16DBD5DC}" srcOrd="0" destOrd="0" presId="urn:microsoft.com/office/officeart/2005/8/layout/hierarchy5"/>
    <dgm:cxn modelId="{81FF35D0-F756-4516-A617-7B300419F244}" type="presParOf" srcId="{A5F4C4D3-1431-471A-9ECD-C8E9BF2E5EDE}" destId="{9FB7CBD2-5793-4190-91A0-88E3A890451A}" srcOrd="5" destOrd="0" presId="urn:microsoft.com/office/officeart/2005/8/layout/hierarchy5"/>
    <dgm:cxn modelId="{C17C9E92-E003-4FA8-9313-D26FF383C848}" type="presParOf" srcId="{9FB7CBD2-5793-4190-91A0-88E3A890451A}" destId="{94E20827-7B7C-4E0D-990E-2213C177EADA}" srcOrd="0" destOrd="0" presId="urn:microsoft.com/office/officeart/2005/8/layout/hierarchy5"/>
    <dgm:cxn modelId="{3B6538F9-855E-4D76-A827-7FEF5CB90D48}" type="presParOf" srcId="{9FB7CBD2-5793-4190-91A0-88E3A890451A}" destId="{43AAAF24-87BA-499D-9C9D-90AA7C14E737}" srcOrd="1" destOrd="0" presId="urn:microsoft.com/office/officeart/2005/8/layout/hierarchy5"/>
    <dgm:cxn modelId="{FA896E9C-FB3D-409A-A9F7-92167A8732BD}" type="presParOf" srcId="{A5F4C4D3-1431-471A-9ECD-C8E9BF2E5EDE}" destId="{3FFB530A-B1BD-4658-A5F5-E3EA85304654}" srcOrd="6" destOrd="0" presId="urn:microsoft.com/office/officeart/2005/8/layout/hierarchy5"/>
    <dgm:cxn modelId="{EBECFB4A-F1CC-4286-AD66-E1F121E74259}" type="presParOf" srcId="{3FFB530A-B1BD-4658-A5F5-E3EA85304654}" destId="{17FFBDCD-ABF5-4191-8CCB-29AB7AECFF62}" srcOrd="0" destOrd="0" presId="urn:microsoft.com/office/officeart/2005/8/layout/hierarchy5"/>
    <dgm:cxn modelId="{D5AA3AC8-1227-4468-B6A2-DA5377CF379C}" type="presParOf" srcId="{A5F4C4D3-1431-471A-9ECD-C8E9BF2E5EDE}" destId="{DA5FC836-5097-4641-96AB-E385C429B129}" srcOrd="7" destOrd="0" presId="urn:microsoft.com/office/officeart/2005/8/layout/hierarchy5"/>
    <dgm:cxn modelId="{503A4DA8-CD09-4B11-A282-3B3AD35E6509}" type="presParOf" srcId="{DA5FC836-5097-4641-96AB-E385C429B129}" destId="{1A3B9A1F-A4FD-4E1A-9B2F-EE6DDA365451}" srcOrd="0" destOrd="0" presId="urn:microsoft.com/office/officeart/2005/8/layout/hierarchy5"/>
    <dgm:cxn modelId="{10A23BC2-1228-480D-82A3-6DD4498B9F65}" type="presParOf" srcId="{DA5FC836-5097-4641-96AB-E385C429B129}" destId="{630CA16D-8F09-44ED-B645-84E2F2478D86}" srcOrd="1" destOrd="0" presId="urn:microsoft.com/office/officeart/2005/8/layout/hierarchy5"/>
    <dgm:cxn modelId="{ED46043D-A392-4036-BC20-0B71A31F438A}" type="presParOf" srcId="{630CA16D-8F09-44ED-B645-84E2F2478D86}" destId="{24B27C4F-A487-4825-BB6C-B6D27161AC1A}" srcOrd="0" destOrd="0" presId="urn:microsoft.com/office/officeart/2005/8/layout/hierarchy5"/>
    <dgm:cxn modelId="{19604B87-CEB7-4872-9837-5C6F84F327B0}" type="presParOf" srcId="{24B27C4F-A487-4825-BB6C-B6D27161AC1A}" destId="{078FBE9F-62FD-48D8-B0AD-4FB0EAD2F14C}" srcOrd="0" destOrd="0" presId="urn:microsoft.com/office/officeart/2005/8/layout/hierarchy5"/>
    <dgm:cxn modelId="{8238D04C-FC05-4A91-AB3A-4C2341A7C476}" type="presParOf" srcId="{630CA16D-8F09-44ED-B645-84E2F2478D86}" destId="{777E7431-5CF7-4E44-8E2F-409918CC254A}" srcOrd="1" destOrd="0" presId="urn:microsoft.com/office/officeart/2005/8/layout/hierarchy5"/>
    <dgm:cxn modelId="{E56187C5-EB91-4167-B1EC-653BAFB844BD}" type="presParOf" srcId="{777E7431-5CF7-4E44-8E2F-409918CC254A}" destId="{2E41F134-BF50-4893-A57B-C5CA23104577}" srcOrd="0" destOrd="0" presId="urn:microsoft.com/office/officeart/2005/8/layout/hierarchy5"/>
    <dgm:cxn modelId="{9AE88A09-24C7-4A70-AE03-75AA80A1CB12}" type="presParOf" srcId="{777E7431-5CF7-4E44-8E2F-409918CC254A}" destId="{6D2514CF-6796-4565-8C49-F909048B9127}" srcOrd="1" destOrd="0" presId="urn:microsoft.com/office/officeart/2005/8/layout/hierarchy5"/>
    <dgm:cxn modelId="{98271F29-C6FB-47AE-8AA1-7E602D87B235}" type="presParOf" srcId="{95D9E504-50EB-4BC1-9BB9-4861A913C9A4}" destId="{210EACD2-CA00-4E24-A351-915A3C17E97E}" srcOrd="1" destOrd="0" presId="urn:microsoft.com/office/officeart/2005/8/layout/hierarchy5"/>
    <dgm:cxn modelId="{6432B370-50FD-4C2C-88EA-C74EA38692CC}" type="presParOf" srcId="{210EACD2-CA00-4E24-A351-915A3C17E97E}" destId="{D19D1BDC-8A4B-4D66-98D4-A9AC37D0F21C}" srcOrd="0" destOrd="0" presId="urn:microsoft.com/office/officeart/2005/8/layout/hierarchy5"/>
    <dgm:cxn modelId="{EFE252CE-4E6D-4F5E-B05A-2D074E97090F}" type="presParOf" srcId="{D19D1BDC-8A4B-4D66-98D4-A9AC37D0F21C}" destId="{4D6AE287-4325-43E5-B9C2-6FBF9368A7CC}" srcOrd="0" destOrd="0" presId="urn:microsoft.com/office/officeart/2005/8/layout/hierarchy5"/>
    <dgm:cxn modelId="{C8AF0A23-4933-413D-9564-C847C887268F}" type="presParOf" srcId="{D19D1BDC-8A4B-4D66-98D4-A9AC37D0F21C}" destId="{2AB619C4-3887-4632-9749-7842068CB733}" srcOrd="1" destOrd="0" presId="urn:microsoft.com/office/officeart/2005/8/layout/hierarchy5"/>
    <dgm:cxn modelId="{1A98C824-A285-4315-B410-2DD8E3F746B0}" type="presParOf" srcId="{210EACD2-CA00-4E24-A351-915A3C17E97E}" destId="{4F192E2B-971B-4DDA-BC93-C213752A58C4}" srcOrd="1" destOrd="0" presId="urn:microsoft.com/office/officeart/2005/8/layout/hierarchy5"/>
    <dgm:cxn modelId="{7F2A2EC2-CEF7-4026-A055-CBA0A7D8FB12}" type="presParOf" srcId="{4F192E2B-971B-4DDA-BC93-C213752A58C4}" destId="{4B5E07C0-9757-44D1-90CB-5832C9C976AD}" srcOrd="0" destOrd="0" presId="urn:microsoft.com/office/officeart/2005/8/layout/hierarchy5"/>
    <dgm:cxn modelId="{7509AD36-C080-4C79-B1D4-68E20530EEA0}" type="presParOf" srcId="{210EACD2-CA00-4E24-A351-915A3C17E97E}" destId="{C7A6163D-75E7-4893-8815-AAFCD9052A5F}" srcOrd="2" destOrd="0" presId="urn:microsoft.com/office/officeart/2005/8/layout/hierarchy5"/>
    <dgm:cxn modelId="{17DE387B-01CD-4577-A291-4C78A2CA8307}" type="presParOf" srcId="{C7A6163D-75E7-4893-8815-AAFCD9052A5F}" destId="{281209E6-5427-456B-A129-FFEAACB80A9B}" srcOrd="0" destOrd="0" presId="urn:microsoft.com/office/officeart/2005/8/layout/hierarchy5"/>
    <dgm:cxn modelId="{02C79B19-0ECF-4883-8EC7-27369CEFD6ED}" type="presParOf" srcId="{C7A6163D-75E7-4893-8815-AAFCD9052A5F}" destId="{A3C75B46-487B-4B80-8BB1-F8237F408C37}" srcOrd="1" destOrd="0" presId="urn:microsoft.com/office/officeart/2005/8/layout/hierarchy5"/>
    <dgm:cxn modelId="{E05E6BA9-1034-4CF0-8E92-D1474AE00EE4}" type="presParOf" srcId="{210EACD2-CA00-4E24-A351-915A3C17E97E}" destId="{CBF17B60-4CDF-48CF-BAA5-025B7064D8AC}" srcOrd="3" destOrd="0" presId="urn:microsoft.com/office/officeart/2005/8/layout/hierarchy5"/>
    <dgm:cxn modelId="{8A184A43-9D73-4039-8062-DD7893D72363}" type="presParOf" srcId="{CBF17B60-4CDF-48CF-BAA5-025B7064D8AC}" destId="{35B364E1-28BA-484A-A062-EB8843583BF4}" srcOrd="0" destOrd="0" presId="urn:microsoft.com/office/officeart/2005/8/layout/hierarchy5"/>
    <dgm:cxn modelId="{87C46A2B-965D-43DC-83F5-57679753D6A0}" type="presParOf" srcId="{210EACD2-CA00-4E24-A351-915A3C17E97E}" destId="{BF14B679-3A1F-49D8-8BD2-1702346DEE48}" srcOrd="4" destOrd="0" presId="urn:microsoft.com/office/officeart/2005/8/layout/hierarchy5"/>
    <dgm:cxn modelId="{EC9ED069-C2FF-4D81-98A5-6B6B1D076742}" type="presParOf" srcId="{BF14B679-3A1F-49D8-8BD2-1702346DEE48}" destId="{104D37C0-3C8A-4769-BC92-B9A930E35F23}" srcOrd="0" destOrd="0" presId="urn:microsoft.com/office/officeart/2005/8/layout/hierarchy5"/>
    <dgm:cxn modelId="{313C4895-A0F3-467F-B10E-CD0A5A373508}" type="presParOf" srcId="{BF14B679-3A1F-49D8-8BD2-1702346DEE48}" destId="{5D2244DD-2818-47F9-8825-4CA32F4301C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1C5F40-B0E2-4309-B6B2-15F25FDB963E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4D9B0135-7694-4D17-BDE5-58BD5511D58E}">
      <dgm:prSet phldrT="[文本]"/>
      <dgm:spPr/>
      <dgm:t>
        <a:bodyPr/>
        <a:lstStyle/>
        <a:p>
          <a:r>
            <a:rPr lang="zh-CN" altLang="en-US" dirty="0" smtClean="0"/>
            <a:t>农友圈列表动态</a:t>
          </a:r>
          <a:endParaRPr lang="zh-CN" altLang="en-US" dirty="0"/>
        </a:p>
      </dgm:t>
    </dgm:pt>
    <dgm:pt modelId="{0C7D6B44-3A00-4452-8109-27D067B629AD}" type="parTrans" cxnId="{D3F20ACA-C445-4FB5-9064-AD948D7F7E14}">
      <dgm:prSet/>
      <dgm:spPr/>
      <dgm:t>
        <a:bodyPr/>
        <a:lstStyle/>
        <a:p>
          <a:endParaRPr lang="zh-CN" altLang="en-US"/>
        </a:p>
      </dgm:t>
    </dgm:pt>
    <dgm:pt modelId="{DBAEB164-6BE3-4328-8676-81E5770DCEFC}" type="sibTrans" cxnId="{D3F20ACA-C445-4FB5-9064-AD948D7F7E14}">
      <dgm:prSet/>
      <dgm:spPr/>
      <dgm:t>
        <a:bodyPr/>
        <a:lstStyle/>
        <a:p>
          <a:endParaRPr lang="zh-CN" altLang="en-US"/>
        </a:p>
      </dgm:t>
    </dgm:pt>
    <dgm:pt modelId="{916DFB48-E417-4D1F-9226-51F1EB00795D}">
      <dgm:prSet phldrT="[文本]"/>
      <dgm:spPr/>
      <dgm:t>
        <a:bodyPr/>
        <a:lstStyle/>
        <a:p>
          <a:r>
            <a:rPr lang="zh-CN" altLang="en-US" dirty="0" smtClean="0"/>
            <a:t>农友圈列表动态 </a:t>
          </a:r>
          <a:r>
            <a:rPr lang="en-US" altLang="zh-CN" dirty="0" smtClean="0"/>
            <a:t>32.9%</a:t>
          </a:r>
          <a:r>
            <a:rPr lang="zh-CN" altLang="en-US" dirty="0" smtClean="0"/>
            <a:t>，</a:t>
          </a:r>
          <a:r>
            <a:rPr lang="en-US" altLang="zh-CN" dirty="0" smtClean="0"/>
            <a:t>3.4</a:t>
          </a:r>
          <a:r>
            <a:rPr lang="zh-CN" altLang="en-US" dirty="0" smtClean="0"/>
            <a:t>次，</a:t>
          </a:r>
          <a:r>
            <a:rPr lang="en-US" altLang="zh-CN" dirty="0" smtClean="0"/>
            <a:t>109.1s</a:t>
          </a:r>
          <a:endParaRPr lang="zh-CN" altLang="en-US" dirty="0"/>
        </a:p>
      </dgm:t>
    </dgm:pt>
    <dgm:pt modelId="{3B19AEE1-3832-4F1C-BC43-5D17C08A6897}" type="parTrans" cxnId="{E6CA984F-9DEB-400D-A9F7-D36E6EC0E52C}">
      <dgm:prSet/>
      <dgm:spPr/>
      <dgm:t>
        <a:bodyPr/>
        <a:lstStyle/>
        <a:p>
          <a:endParaRPr lang="zh-CN" altLang="en-US"/>
        </a:p>
      </dgm:t>
    </dgm:pt>
    <dgm:pt modelId="{DB6A328B-B985-4CE4-8A84-2FE3ED1D146A}" type="sibTrans" cxnId="{E6CA984F-9DEB-400D-A9F7-D36E6EC0E52C}">
      <dgm:prSet/>
      <dgm:spPr/>
      <dgm:t>
        <a:bodyPr/>
        <a:lstStyle/>
        <a:p>
          <a:endParaRPr lang="zh-CN" altLang="en-US"/>
        </a:p>
      </dgm:t>
    </dgm:pt>
    <dgm:pt modelId="{AEE049CC-3A0D-4C36-84A5-6B313BAC6EE2}">
      <dgm:prSet phldrT="[文本]"/>
      <dgm:spPr/>
      <dgm:t>
        <a:bodyPr/>
        <a:lstStyle/>
        <a:p>
          <a:r>
            <a:rPr lang="zh-CN" altLang="en-US" dirty="0" smtClean="0"/>
            <a:t>农友圈列表动态</a:t>
          </a:r>
          <a:endParaRPr lang="zh-CN" altLang="en-US" dirty="0"/>
        </a:p>
      </dgm:t>
    </dgm:pt>
    <dgm:pt modelId="{B2274107-97F2-4B9E-B2EE-909951F22914}" type="parTrans" cxnId="{2C08C0C1-ACC2-4360-A606-5F5D1F3CD509}">
      <dgm:prSet/>
      <dgm:spPr/>
      <dgm:t>
        <a:bodyPr/>
        <a:lstStyle/>
        <a:p>
          <a:endParaRPr lang="zh-CN" altLang="en-US"/>
        </a:p>
      </dgm:t>
    </dgm:pt>
    <dgm:pt modelId="{3F7A223F-17A8-416E-BCCD-5968F2F60840}" type="sibTrans" cxnId="{2C08C0C1-ACC2-4360-A606-5F5D1F3CD509}">
      <dgm:prSet/>
      <dgm:spPr/>
      <dgm:t>
        <a:bodyPr/>
        <a:lstStyle/>
        <a:p>
          <a:endParaRPr lang="zh-CN" altLang="en-US"/>
        </a:p>
      </dgm:t>
    </dgm:pt>
    <dgm:pt modelId="{D0EAC33C-712A-4127-AD7F-04D37235E55C}">
      <dgm:prSet phldrT="[文本]"/>
      <dgm:spPr/>
      <dgm:t>
        <a:bodyPr/>
        <a:lstStyle/>
        <a:p>
          <a:r>
            <a:rPr lang="zh-CN" altLang="en-US" dirty="0" smtClean="0"/>
            <a:t>我的农友圈</a:t>
          </a:r>
          <a:r>
            <a:rPr lang="en-US" altLang="zh-CN" dirty="0" smtClean="0"/>
            <a:t>5.71%,1.36</a:t>
          </a:r>
          <a:r>
            <a:rPr lang="zh-CN" altLang="en-US" dirty="0" smtClean="0"/>
            <a:t>次，</a:t>
          </a:r>
          <a:r>
            <a:rPr lang="en-US" altLang="zh-CN" dirty="0" smtClean="0"/>
            <a:t>10.0s</a:t>
          </a:r>
          <a:endParaRPr lang="zh-CN" altLang="en-US" dirty="0"/>
        </a:p>
      </dgm:t>
    </dgm:pt>
    <dgm:pt modelId="{A51D42CF-4B4B-4A35-9B2F-B3518ADBC844}" type="parTrans" cxnId="{B1333AF7-7118-4F9A-B2B0-3498EF8C575A}">
      <dgm:prSet/>
      <dgm:spPr/>
      <dgm:t>
        <a:bodyPr/>
        <a:lstStyle/>
        <a:p>
          <a:endParaRPr lang="zh-CN" altLang="en-US"/>
        </a:p>
      </dgm:t>
    </dgm:pt>
    <dgm:pt modelId="{DF619FA8-FD33-4C27-9E8A-594C92C74386}" type="sibTrans" cxnId="{B1333AF7-7118-4F9A-B2B0-3498EF8C575A}">
      <dgm:prSet/>
      <dgm:spPr/>
      <dgm:t>
        <a:bodyPr/>
        <a:lstStyle/>
        <a:p>
          <a:endParaRPr lang="zh-CN" altLang="en-US"/>
        </a:p>
      </dgm:t>
    </dgm:pt>
    <dgm:pt modelId="{E278797F-3CEA-45D2-8E4A-F6F8A05F8D1B}">
      <dgm:prSet phldrT="[文本]"/>
      <dgm:spPr/>
      <dgm:t>
        <a:bodyPr/>
        <a:lstStyle/>
        <a:p>
          <a:r>
            <a:rPr lang="zh-CN" altLang="en-US" dirty="0" smtClean="0"/>
            <a:t>农友圈列表动态</a:t>
          </a:r>
          <a:endParaRPr lang="zh-CN" altLang="en-US" dirty="0"/>
        </a:p>
      </dgm:t>
    </dgm:pt>
    <dgm:pt modelId="{4DD39814-183F-4DC4-8BB8-D765EBB6CBBD}" type="parTrans" cxnId="{2C2BCC0A-3513-42FC-9036-37E204EAA754}">
      <dgm:prSet/>
      <dgm:spPr/>
      <dgm:t>
        <a:bodyPr/>
        <a:lstStyle/>
        <a:p>
          <a:endParaRPr lang="zh-CN" altLang="en-US"/>
        </a:p>
      </dgm:t>
    </dgm:pt>
    <dgm:pt modelId="{E9E190BC-6259-4FA3-9239-3F0B872CC9BD}" type="sibTrans" cxnId="{2C2BCC0A-3513-42FC-9036-37E204EAA754}">
      <dgm:prSet/>
      <dgm:spPr/>
      <dgm:t>
        <a:bodyPr/>
        <a:lstStyle/>
        <a:p>
          <a:endParaRPr lang="zh-CN" altLang="en-US"/>
        </a:p>
      </dgm:t>
    </dgm:pt>
    <dgm:pt modelId="{91554033-FDB5-4279-A2D1-AA0FBEBA5F1F}">
      <dgm:prSet phldrT="[文本]"/>
      <dgm:spPr/>
      <dgm:t>
        <a:bodyPr/>
        <a:lstStyle/>
        <a:p>
          <a:r>
            <a:rPr lang="zh-CN" altLang="en-US" dirty="0" smtClean="0"/>
            <a:t>农友圈详情动态</a:t>
          </a:r>
          <a:r>
            <a:rPr lang="en-US" altLang="zh-CN" dirty="0" smtClean="0"/>
            <a:t>15.8%</a:t>
          </a:r>
          <a:r>
            <a:rPr lang="zh-CN" altLang="en-US" dirty="0" smtClean="0"/>
            <a:t>，</a:t>
          </a:r>
          <a:r>
            <a:rPr lang="en-US" altLang="zh-CN" dirty="0" smtClean="0"/>
            <a:t>2.27</a:t>
          </a:r>
          <a:r>
            <a:rPr lang="zh-CN" altLang="en-US" dirty="0" smtClean="0"/>
            <a:t>次，</a:t>
          </a:r>
          <a:r>
            <a:rPr lang="en-US" altLang="zh-CN" dirty="0" smtClean="0"/>
            <a:t>45.29s</a:t>
          </a:r>
          <a:endParaRPr lang="zh-CN" altLang="en-US" dirty="0"/>
        </a:p>
      </dgm:t>
    </dgm:pt>
    <dgm:pt modelId="{846AB5A4-9BF2-4FD2-8500-6BA4A3ED7830}" type="parTrans" cxnId="{FC69B270-A56B-4D0F-A915-89919A2A5A8B}">
      <dgm:prSet/>
      <dgm:spPr/>
      <dgm:t>
        <a:bodyPr/>
        <a:lstStyle/>
        <a:p>
          <a:endParaRPr lang="zh-CN" altLang="en-US"/>
        </a:p>
      </dgm:t>
    </dgm:pt>
    <dgm:pt modelId="{460557F6-B8DF-42D4-A968-8CCFC6559C9F}" type="sibTrans" cxnId="{FC69B270-A56B-4D0F-A915-89919A2A5A8B}">
      <dgm:prSet/>
      <dgm:spPr/>
      <dgm:t>
        <a:bodyPr/>
        <a:lstStyle/>
        <a:p>
          <a:endParaRPr lang="zh-CN" altLang="en-US"/>
        </a:p>
      </dgm:t>
    </dgm:pt>
    <dgm:pt modelId="{297C67DF-B5DC-48B0-A78F-D44B30ABB5F3}" type="pres">
      <dgm:prSet presAssocID="{121C5F40-B0E2-4309-B6B2-15F25FDB963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0893E3-6870-4BF3-8235-7E6C059DC5E2}" type="pres">
      <dgm:prSet presAssocID="{4D9B0135-7694-4D17-BDE5-58BD5511D58E}" presName="horFlow" presStyleCnt="0"/>
      <dgm:spPr/>
    </dgm:pt>
    <dgm:pt modelId="{38E5C8BC-7AAF-4209-8733-FDC89251ADC2}" type="pres">
      <dgm:prSet presAssocID="{4D9B0135-7694-4D17-BDE5-58BD5511D58E}" presName="bigChev" presStyleLbl="node1" presStyleIdx="0" presStyleCnt="3"/>
      <dgm:spPr/>
      <dgm:t>
        <a:bodyPr/>
        <a:lstStyle/>
        <a:p>
          <a:endParaRPr lang="zh-CN" altLang="en-US"/>
        </a:p>
      </dgm:t>
    </dgm:pt>
    <dgm:pt modelId="{243F3AAC-6B69-4D99-85FB-4D8297E4DEF0}" type="pres">
      <dgm:prSet presAssocID="{3B19AEE1-3832-4F1C-BC43-5D17C08A6897}" presName="parTrans" presStyleCnt="0"/>
      <dgm:spPr/>
    </dgm:pt>
    <dgm:pt modelId="{48454B89-FE2D-42D6-A7D1-E64EEF27E1E2}" type="pres">
      <dgm:prSet presAssocID="{916DFB48-E417-4D1F-9226-51F1EB00795D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68E6A-4892-42AB-9228-B6DCA362A95D}" type="pres">
      <dgm:prSet presAssocID="{4D9B0135-7694-4D17-BDE5-58BD5511D58E}" presName="vSp" presStyleCnt="0"/>
      <dgm:spPr/>
    </dgm:pt>
    <dgm:pt modelId="{0E3F5EF3-93AC-4F7F-AE60-9C658D1EA60A}" type="pres">
      <dgm:prSet presAssocID="{AEE049CC-3A0D-4C36-84A5-6B313BAC6EE2}" presName="horFlow" presStyleCnt="0"/>
      <dgm:spPr/>
    </dgm:pt>
    <dgm:pt modelId="{14D13CF5-11E0-49E9-8107-D3AF31221068}" type="pres">
      <dgm:prSet presAssocID="{AEE049CC-3A0D-4C36-84A5-6B313BAC6EE2}" presName="bigChev" presStyleLbl="node1" presStyleIdx="1" presStyleCnt="3"/>
      <dgm:spPr/>
      <dgm:t>
        <a:bodyPr/>
        <a:lstStyle/>
        <a:p>
          <a:endParaRPr lang="zh-CN" altLang="en-US"/>
        </a:p>
      </dgm:t>
    </dgm:pt>
    <dgm:pt modelId="{8CDBEA28-F3B5-4EDA-BC8B-5692B2CBCF09}" type="pres">
      <dgm:prSet presAssocID="{A51D42CF-4B4B-4A35-9B2F-B3518ADBC844}" presName="parTrans" presStyleCnt="0"/>
      <dgm:spPr/>
    </dgm:pt>
    <dgm:pt modelId="{05538819-2AD0-42BB-A97D-C84E273466D1}" type="pres">
      <dgm:prSet presAssocID="{D0EAC33C-712A-4127-AD7F-04D37235E55C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A84A29-9B80-40F8-962C-FDF26F2032E9}" type="pres">
      <dgm:prSet presAssocID="{AEE049CC-3A0D-4C36-84A5-6B313BAC6EE2}" presName="vSp" presStyleCnt="0"/>
      <dgm:spPr/>
    </dgm:pt>
    <dgm:pt modelId="{FEF14073-3DFE-4E6D-AD8D-13C3223BABDF}" type="pres">
      <dgm:prSet presAssocID="{E278797F-3CEA-45D2-8E4A-F6F8A05F8D1B}" presName="horFlow" presStyleCnt="0"/>
      <dgm:spPr/>
    </dgm:pt>
    <dgm:pt modelId="{EA1FA829-7977-4863-AE8C-E7D85B0AAB2C}" type="pres">
      <dgm:prSet presAssocID="{E278797F-3CEA-45D2-8E4A-F6F8A05F8D1B}" presName="bigChev" presStyleLbl="node1" presStyleIdx="2" presStyleCnt="3"/>
      <dgm:spPr/>
      <dgm:t>
        <a:bodyPr/>
        <a:lstStyle/>
        <a:p>
          <a:endParaRPr lang="zh-CN" altLang="en-US"/>
        </a:p>
      </dgm:t>
    </dgm:pt>
    <dgm:pt modelId="{4098357D-5B4E-4033-A637-69BC237C0A95}" type="pres">
      <dgm:prSet presAssocID="{846AB5A4-9BF2-4FD2-8500-6BA4A3ED7830}" presName="parTrans" presStyleCnt="0"/>
      <dgm:spPr/>
    </dgm:pt>
    <dgm:pt modelId="{083008A7-90A3-4212-9107-B239BBF0B22D}" type="pres">
      <dgm:prSet presAssocID="{91554033-FDB5-4279-A2D1-AA0FBEBA5F1F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400650-68A5-4D87-AD8A-2091CD3CF3EB}" type="presOf" srcId="{D0EAC33C-712A-4127-AD7F-04D37235E55C}" destId="{05538819-2AD0-42BB-A97D-C84E273466D1}" srcOrd="0" destOrd="0" presId="urn:microsoft.com/office/officeart/2005/8/layout/lProcess3"/>
    <dgm:cxn modelId="{B45CF089-7E27-4DC4-8BC3-A0A0BCDF911B}" type="presOf" srcId="{4D9B0135-7694-4D17-BDE5-58BD5511D58E}" destId="{38E5C8BC-7AAF-4209-8733-FDC89251ADC2}" srcOrd="0" destOrd="0" presId="urn:microsoft.com/office/officeart/2005/8/layout/lProcess3"/>
    <dgm:cxn modelId="{2C08C0C1-ACC2-4360-A606-5F5D1F3CD509}" srcId="{121C5F40-B0E2-4309-B6B2-15F25FDB963E}" destId="{AEE049CC-3A0D-4C36-84A5-6B313BAC6EE2}" srcOrd="1" destOrd="0" parTransId="{B2274107-97F2-4B9E-B2EE-909951F22914}" sibTransId="{3F7A223F-17A8-416E-BCCD-5968F2F60840}"/>
    <dgm:cxn modelId="{FC69B270-A56B-4D0F-A915-89919A2A5A8B}" srcId="{E278797F-3CEA-45D2-8E4A-F6F8A05F8D1B}" destId="{91554033-FDB5-4279-A2D1-AA0FBEBA5F1F}" srcOrd="0" destOrd="0" parTransId="{846AB5A4-9BF2-4FD2-8500-6BA4A3ED7830}" sibTransId="{460557F6-B8DF-42D4-A968-8CCFC6559C9F}"/>
    <dgm:cxn modelId="{8969BB50-4DDB-4426-A5B5-D9E9B42E4187}" type="presOf" srcId="{91554033-FDB5-4279-A2D1-AA0FBEBA5F1F}" destId="{083008A7-90A3-4212-9107-B239BBF0B22D}" srcOrd="0" destOrd="0" presId="urn:microsoft.com/office/officeart/2005/8/layout/lProcess3"/>
    <dgm:cxn modelId="{DE8C7259-5F39-422A-BCC1-991B81B96688}" type="presOf" srcId="{E278797F-3CEA-45D2-8E4A-F6F8A05F8D1B}" destId="{EA1FA829-7977-4863-AE8C-E7D85B0AAB2C}" srcOrd="0" destOrd="0" presId="urn:microsoft.com/office/officeart/2005/8/layout/lProcess3"/>
    <dgm:cxn modelId="{D3F20ACA-C445-4FB5-9064-AD948D7F7E14}" srcId="{121C5F40-B0E2-4309-B6B2-15F25FDB963E}" destId="{4D9B0135-7694-4D17-BDE5-58BD5511D58E}" srcOrd="0" destOrd="0" parTransId="{0C7D6B44-3A00-4452-8109-27D067B629AD}" sibTransId="{DBAEB164-6BE3-4328-8676-81E5770DCEFC}"/>
    <dgm:cxn modelId="{2C2BCC0A-3513-42FC-9036-37E204EAA754}" srcId="{121C5F40-B0E2-4309-B6B2-15F25FDB963E}" destId="{E278797F-3CEA-45D2-8E4A-F6F8A05F8D1B}" srcOrd="2" destOrd="0" parTransId="{4DD39814-183F-4DC4-8BB8-D765EBB6CBBD}" sibTransId="{E9E190BC-6259-4FA3-9239-3F0B872CC9BD}"/>
    <dgm:cxn modelId="{4BF4BAF2-6B68-4666-B69D-74063DC150E2}" type="presOf" srcId="{121C5F40-B0E2-4309-B6B2-15F25FDB963E}" destId="{297C67DF-B5DC-48B0-A78F-D44B30ABB5F3}" srcOrd="0" destOrd="0" presId="urn:microsoft.com/office/officeart/2005/8/layout/lProcess3"/>
    <dgm:cxn modelId="{BA15F97F-FD95-44CA-A7D7-8B89C258D3E4}" type="presOf" srcId="{AEE049CC-3A0D-4C36-84A5-6B313BAC6EE2}" destId="{14D13CF5-11E0-49E9-8107-D3AF31221068}" srcOrd="0" destOrd="0" presId="urn:microsoft.com/office/officeart/2005/8/layout/lProcess3"/>
    <dgm:cxn modelId="{E6CA984F-9DEB-400D-A9F7-D36E6EC0E52C}" srcId="{4D9B0135-7694-4D17-BDE5-58BD5511D58E}" destId="{916DFB48-E417-4D1F-9226-51F1EB00795D}" srcOrd="0" destOrd="0" parTransId="{3B19AEE1-3832-4F1C-BC43-5D17C08A6897}" sibTransId="{DB6A328B-B985-4CE4-8A84-2FE3ED1D146A}"/>
    <dgm:cxn modelId="{B1333AF7-7118-4F9A-B2B0-3498EF8C575A}" srcId="{AEE049CC-3A0D-4C36-84A5-6B313BAC6EE2}" destId="{D0EAC33C-712A-4127-AD7F-04D37235E55C}" srcOrd="0" destOrd="0" parTransId="{A51D42CF-4B4B-4A35-9B2F-B3518ADBC844}" sibTransId="{DF619FA8-FD33-4C27-9E8A-594C92C74386}"/>
    <dgm:cxn modelId="{30FD1E72-EE7E-43EE-B909-8381474F0113}" type="presOf" srcId="{916DFB48-E417-4D1F-9226-51F1EB00795D}" destId="{48454B89-FE2D-42D6-A7D1-E64EEF27E1E2}" srcOrd="0" destOrd="0" presId="urn:microsoft.com/office/officeart/2005/8/layout/lProcess3"/>
    <dgm:cxn modelId="{63D3CC8C-06CB-4E71-981D-49485B573B31}" type="presParOf" srcId="{297C67DF-B5DC-48B0-A78F-D44B30ABB5F3}" destId="{9F0893E3-6870-4BF3-8235-7E6C059DC5E2}" srcOrd="0" destOrd="0" presId="urn:microsoft.com/office/officeart/2005/8/layout/lProcess3"/>
    <dgm:cxn modelId="{2267D875-421A-4580-8DC6-EEC025345594}" type="presParOf" srcId="{9F0893E3-6870-4BF3-8235-7E6C059DC5E2}" destId="{38E5C8BC-7AAF-4209-8733-FDC89251ADC2}" srcOrd="0" destOrd="0" presId="urn:microsoft.com/office/officeart/2005/8/layout/lProcess3"/>
    <dgm:cxn modelId="{0F33CF36-7F26-46D5-BC7C-94E90995AE9A}" type="presParOf" srcId="{9F0893E3-6870-4BF3-8235-7E6C059DC5E2}" destId="{243F3AAC-6B69-4D99-85FB-4D8297E4DEF0}" srcOrd="1" destOrd="0" presId="urn:microsoft.com/office/officeart/2005/8/layout/lProcess3"/>
    <dgm:cxn modelId="{AB418E8A-5247-4AC2-B71E-26BDB1CFE6B0}" type="presParOf" srcId="{9F0893E3-6870-4BF3-8235-7E6C059DC5E2}" destId="{48454B89-FE2D-42D6-A7D1-E64EEF27E1E2}" srcOrd="2" destOrd="0" presId="urn:microsoft.com/office/officeart/2005/8/layout/lProcess3"/>
    <dgm:cxn modelId="{7204D9B2-D036-4F12-890B-70BDBAAB3FAA}" type="presParOf" srcId="{297C67DF-B5DC-48B0-A78F-D44B30ABB5F3}" destId="{29268E6A-4892-42AB-9228-B6DCA362A95D}" srcOrd="1" destOrd="0" presId="urn:microsoft.com/office/officeart/2005/8/layout/lProcess3"/>
    <dgm:cxn modelId="{89E5FBCE-AF37-48C4-A7D8-7302B9218AF2}" type="presParOf" srcId="{297C67DF-B5DC-48B0-A78F-D44B30ABB5F3}" destId="{0E3F5EF3-93AC-4F7F-AE60-9C658D1EA60A}" srcOrd="2" destOrd="0" presId="urn:microsoft.com/office/officeart/2005/8/layout/lProcess3"/>
    <dgm:cxn modelId="{9AD0DE55-0BD3-4822-929F-F40100675BC9}" type="presParOf" srcId="{0E3F5EF3-93AC-4F7F-AE60-9C658D1EA60A}" destId="{14D13CF5-11E0-49E9-8107-D3AF31221068}" srcOrd="0" destOrd="0" presId="urn:microsoft.com/office/officeart/2005/8/layout/lProcess3"/>
    <dgm:cxn modelId="{7CE5EE91-C851-4601-8814-3EF9AEA5D2A7}" type="presParOf" srcId="{0E3F5EF3-93AC-4F7F-AE60-9C658D1EA60A}" destId="{8CDBEA28-F3B5-4EDA-BC8B-5692B2CBCF09}" srcOrd="1" destOrd="0" presId="urn:microsoft.com/office/officeart/2005/8/layout/lProcess3"/>
    <dgm:cxn modelId="{3AF7FE16-566D-4BE8-9671-669A79F4DA6B}" type="presParOf" srcId="{0E3F5EF3-93AC-4F7F-AE60-9C658D1EA60A}" destId="{05538819-2AD0-42BB-A97D-C84E273466D1}" srcOrd="2" destOrd="0" presId="urn:microsoft.com/office/officeart/2005/8/layout/lProcess3"/>
    <dgm:cxn modelId="{4DE30652-9637-43BB-B9AE-1A71D70A3365}" type="presParOf" srcId="{297C67DF-B5DC-48B0-A78F-D44B30ABB5F3}" destId="{8EA84A29-9B80-40F8-962C-FDF26F2032E9}" srcOrd="3" destOrd="0" presId="urn:microsoft.com/office/officeart/2005/8/layout/lProcess3"/>
    <dgm:cxn modelId="{D61E9D8C-3CD6-4290-A78A-D86F61149AF9}" type="presParOf" srcId="{297C67DF-B5DC-48B0-A78F-D44B30ABB5F3}" destId="{FEF14073-3DFE-4E6D-AD8D-13C3223BABDF}" srcOrd="4" destOrd="0" presId="urn:microsoft.com/office/officeart/2005/8/layout/lProcess3"/>
    <dgm:cxn modelId="{54428470-E1F0-4CC0-AE44-794242B455F5}" type="presParOf" srcId="{FEF14073-3DFE-4E6D-AD8D-13C3223BABDF}" destId="{EA1FA829-7977-4863-AE8C-E7D85B0AAB2C}" srcOrd="0" destOrd="0" presId="urn:microsoft.com/office/officeart/2005/8/layout/lProcess3"/>
    <dgm:cxn modelId="{8BE368BA-793D-4A1F-BC41-9D2D8A1941CC}" type="presParOf" srcId="{FEF14073-3DFE-4E6D-AD8D-13C3223BABDF}" destId="{4098357D-5B4E-4033-A637-69BC237C0A95}" srcOrd="1" destOrd="0" presId="urn:microsoft.com/office/officeart/2005/8/layout/lProcess3"/>
    <dgm:cxn modelId="{136ACE67-0FCB-458E-8FF0-5333B240C2A5}" type="presParOf" srcId="{FEF14073-3DFE-4E6D-AD8D-13C3223BABDF}" destId="{083008A7-90A3-4212-9107-B239BBF0B22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94BB10-45BB-4E02-B673-94F6616DB43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00E881-299C-44B4-B787-88F8C34BE318}">
      <dgm:prSet phldrT="[文本]"/>
      <dgm:spPr/>
      <dgm:t>
        <a:bodyPr/>
        <a:lstStyle/>
        <a:p>
          <a:r>
            <a:rPr lang="zh-CN" altLang="en-US" dirty="0" smtClean="0"/>
            <a:t>农友圈列表动态</a:t>
          </a:r>
          <a:endParaRPr lang="zh-CN" altLang="en-US" dirty="0"/>
        </a:p>
      </dgm:t>
    </dgm:pt>
    <dgm:pt modelId="{AC096A42-BDDA-467E-B587-82B33AFC50EE}" type="parTrans" cxnId="{AC8036DA-65CE-4DDA-8C90-1A62A87C6C08}">
      <dgm:prSet/>
      <dgm:spPr/>
      <dgm:t>
        <a:bodyPr/>
        <a:lstStyle/>
        <a:p>
          <a:endParaRPr lang="zh-CN" altLang="en-US"/>
        </a:p>
      </dgm:t>
    </dgm:pt>
    <dgm:pt modelId="{92808D86-6566-410E-BCBC-EFCA3DD41E98}" type="sibTrans" cxnId="{AC8036DA-65CE-4DDA-8C90-1A62A87C6C08}">
      <dgm:prSet/>
      <dgm:spPr/>
      <dgm:t>
        <a:bodyPr/>
        <a:lstStyle/>
        <a:p>
          <a:endParaRPr lang="zh-CN" altLang="en-US"/>
        </a:p>
      </dgm:t>
    </dgm:pt>
    <dgm:pt modelId="{A7D29CD1-58F5-481B-BD6D-A59069AE418B}">
      <dgm:prSet phldrT="[文本]"/>
      <dgm:spPr/>
      <dgm:t>
        <a:bodyPr/>
        <a:lstStyle/>
        <a:p>
          <a:r>
            <a:rPr lang="zh-CN" altLang="en-US" dirty="0" smtClean="0"/>
            <a:t>发布农友圈动态</a:t>
          </a:r>
          <a:r>
            <a:rPr lang="en-US" altLang="zh-CN" dirty="0" smtClean="0"/>
            <a:t>61.1%,</a:t>
          </a:r>
          <a:r>
            <a:rPr lang="zh-CN" altLang="en-US" dirty="0" smtClean="0"/>
            <a:t>平均次数</a:t>
          </a:r>
          <a:r>
            <a:rPr lang="en-US" altLang="zh-CN" dirty="0" smtClean="0"/>
            <a:t>1.67</a:t>
          </a:r>
          <a:r>
            <a:rPr lang="zh-CN" altLang="en-US" dirty="0" smtClean="0"/>
            <a:t>，平均</a:t>
          </a:r>
          <a:r>
            <a:rPr lang="en-US" altLang="zh-CN" dirty="0" smtClean="0"/>
            <a:t>23.9s</a:t>
          </a:r>
          <a:endParaRPr lang="zh-CN" altLang="en-US" dirty="0"/>
        </a:p>
      </dgm:t>
    </dgm:pt>
    <dgm:pt modelId="{21E7AA0A-C6CD-41F8-BEB2-7268B48F7C24}" type="parTrans" cxnId="{B92AAC80-A095-431D-A8E0-184911CAA9D3}">
      <dgm:prSet/>
      <dgm:spPr/>
      <dgm:t>
        <a:bodyPr/>
        <a:lstStyle/>
        <a:p>
          <a:endParaRPr lang="zh-CN" altLang="en-US"/>
        </a:p>
      </dgm:t>
    </dgm:pt>
    <dgm:pt modelId="{0C01C241-C05F-44E7-AE47-00E748897573}" type="sibTrans" cxnId="{B92AAC80-A095-431D-A8E0-184911CAA9D3}">
      <dgm:prSet/>
      <dgm:spPr/>
      <dgm:t>
        <a:bodyPr/>
        <a:lstStyle/>
        <a:p>
          <a:endParaRPr lang="zh-CN" altLang="en-US"/>
        </a:p>
      </dgm:t>
    </dgm:pt>
    <dgm:pt modelId="{ABC87415-0A3B-4D50-9D12-A6A5FA2CBD5B}">
      <dgm:prSet phldrT="[文本]"/>
      <dgm:spPr/>
      <dgm:t>
        <a:bodyPr/>
        <a:lstStyle/>
        <a:p>
          <a:r>
            <a:rPr lang="zh-CN" altLang="en-US" dirty="0" smtClean="0"/>
            <a:t>农友圈列表动态</a:t>
          </a:r>
          <a:endParaRPr lang="zh-CN" altLang="en-US" dirty="0"/>
        </a:p>
      </dgm:t>
    </dgm:pt>
    <dgm:pt modelId="{D84FA1C1-1F55-48C2-9C3B-F304E5649407}" type="parTrans" cxnId="{31D213DA-FDE2-401E-91F8-D4D5BF97D512}">
      <dgm:prSet/>
      <dgm:spPr/>
      <dgm:t>
        <a:bodyPr/>
        <a:lstStyle/>
        <a:p>
          <a:endParaRPr lang="zh-CN" altLang="en-US"/>
        </a:p>
      </dgm:t>
    </dgm:pt>
    <dgm:pt modelId="{D1850025-9A47-4B0D-B802-69BBD98CECE7}" type="sibTrans" cxnId="{31D213DA-FDE2-401E-91F8-D4D5BF97D512}">
      <dgm:prSet/>
      <dgm:spPr/>
      <dgm:t>
        <a:bodyPr/>
        <a:lstStyle/>
        <a:p>
          <a:endParaRPr lang="zh-CN" altLang="en-US"/>
        </a:p>
      </dgm:t>
    </dgm:pt>
    <dgm:pt modelId="{567082EA-7221-4078-A014-89B0383EB7BB}">
      <dgm:prSet phldrT="[文本]"/>
      <dgm:spPr/>
      <dgm:t>
        <a:bodyPr/>
        <a:lstStyle/>
        <a:p>
          <a:r>
            <a:rPr lang="zh-CN" altLang="en-US" dirty="0" smtClean="0"/>
            <a:t>我的农友圈</a:t>
          </a:r>
          <a:r>
            <a:rPr lang="en-US" altLang="zh-CN" dirty="0" smtClean="0"/>
            <a:t>32.5%</a:t>
          </a:r>
          <a:r>
            <a:rPr lang="zh-CN" altLang="en-US" dirty="0" smtClean="0"/>
            <a:t>，</a:t>
          </a:r>
          <a:r>
            <a:rPr lang="en-US" altLang="zh-CN" dirty="0" smtClean="0"/>
            <a:t>2.5</a:t>
          </a:r>
          <a:r>
            <a:rPr lang="zh-CN" altLang="en-US" dirty="0" smtClean="0"/>
            <a:t>次，</a:t>
          </a:r>
          <a:r>
            <a:rPr lang="en-US" altLang="zh-CN" dirty="0" smtClean="0"/>
            <a:t>19.9ss</a:t>
          </a:r>
          <a:endParaRPr lang="zh-CN" altLang="en-US" dirty="0"/>
        </a:p>
      </dgm:t>
    </dgm:pt>
    <dgm:pt modelId="{F14D1F06-31BE-4515-8818-C79BABAE6389}" type="parTrans" cxnId="{D5218221-A40E-4008-8F66-1B3525E5F174}">
      <dgm:prSet/>
      <dgm:spPr/>
      <dgm:t>
        <a:bodyPr/>
        <a:lstStyle/>
        <a:p>
          <a:endParaRPr lang="zh-CN" altLang="en-US"/>
        </a:p>
      </dgm:t>
    </dgm:pt>
    <dgm:pt modelId="{7EF90E3E-AE02-45CE-93DB-AA7BDAC009E0}" type="sibTrans" cxnId="{D5218221-A40E-4008-8F66-1B3525E5F174}">
      <dgm:prSet/>
      <dgm:spPr/>
      <dgm:t>
        <a:bodyPr/>
        <a:lstStyle/>
        <a:p>
          <a:endParaRPr lang="zh-CN" altLang="en-US"/>
        </a:p>
      </dgm:t>
    </dgm:pt>
    <dgm:pt modelId="{5E7F2496-A70F-4DD9-9202-36EACE6A0277}">
      <dgm:prSet phldrT="[文本]"/>
      <dgm:spPr/>
      <dgm:t>
        <a:bodyPr/>
        <a:lstStyle/>
        <a:p>
          <a:r>
            <a:rPr lang="zh-CN" altLang="en-US" dirty="0" smtClean="0"/>
            <a:t>农友圈列表动态</a:t>
          </a:r>
          <a:endParaRPr lang="zh-CN" altLang="en-US" dirty="0"/>
        </a:p>
      </dgm:t>
    </dgm:pt>
    <dgm:pt modelId="{3697817C-AE1E-4BF6-9A30-F5E21B6469BF}" type="parTrans" cxnId="{63D2DE80-5238-4E9F-BF9A-4197F57A3C38}">
      <dgm:prSet/>
      <dgm:spPr/>
      <dgm:t>
        <a:bodyPr/>
        <a:lstStyle/>
        <a:p>
          <a:endParaRPr lang="zh-CN" altLang="en-US"/>
        </a:p>
      </dgm:t>
    </dgm:pt>
    <dgm:pt modelId="{8FE6DE23-9C2D-4738-B17D-D2EE01C406D5}" type="sibTrans" cxnId="{63D2DE80-5238-4E9F-BF9A-4197F57A3C38}">
      <dgm:prSet/>
      <dgm:spPr/>
      <dgm:t>
        <a:bodyPr/>
        <a:lstStyle/>
        <a:p>
          <a:endParaRPr lang="zh-CN" altLang="en-US"/>
        </a:p>
      </dgm:t>
    </dgm:pt>
    <dgm:pt modelId="{85AF5078-9406-48A8-AFC0-D29E8B3C6207}">
      <dgm:prSet phldrT="[文本]"/>
      <dgm:spPr/>
      <dgm:t>
        <a:bodyPr/>
        <a:lstStyle/>
        <a:p>
          <a:r>
            <a:rPr lang="zh-CN" altLang="en-US" dirty="0" smtClean="0"/>
            <a:t>农友圈详情动态 </a:t>
          </a:r>
          <a:r>
            <a:rPr lang="en-US" altLang="zh-CN" dirty="0" smtClean="0"/>
            <a:t>19.9%</a:t>
          </a:r>
          <a:r>
            <a:rPr lang="zh-CN" altLang="en-US" dirty="0" smtClean="0"/>
            <a:t>，</a:t>
          </a:r>
          <a:r>
            <a:rPr lang="en-US" altLang="zh-CN" dirty="0" smtClean="0"/>
            <a:t>4.3</a:t>
          </a:r>
          <a:r>
            <a:rPr lang="zh-CN" altLang="en-US" dirty="0" smtClean="0"/>
            <a:t>次，</a:t>
          </a:r>
          <a:r>
            <a:rPr lang="en-US" altLang="zh-CN" dirty="0" smtClean="0"/>
            <a:t>56.0s</a:t>
          </a:r>
          <a:endParaRPr lang="zh-CN" altLang="en-US" dirty="0"/>
        </a:p>
      </dgm:t>
    </dgm:pt>
    <dgm:pt modelId="{F8D5A38F-CE59-434B-B452-4C62643F1493}" type="parTrans" cxnId="{939C8487-F6AA-4ABD-83B6-9D17E00702E0}">
      <dgm:prSet/>
      <dgm:spPr/>
      <dgm:t>
        <a:bodyPr/>
        <a:lstStyle/>
        <a:p>
          <a:endParaRPr lang="zh-CN" altLang="en-US"/>
        </a:p>
      </dgm:t>
    </dgm:pt>
    <dgm:pt modelId="{F04320C7-07B6-45CA-8B69-5A782F729493}" type="sibTrans" cxnId="{939C8487-F6AA-4ABD-83B6-9D17E00702E0}">
      <dgm:prSet/>
      <dgm:spPr/>
      <dgm:t>
        <a:bodyPr/>
        <a:lstStyle/>
        <a:p>
          <a:endParaRPr lang="zh-CN" altLang="en-US"/>
        </a:p>
      </dgm:t>
    </dgm:pt>
    <dgm:pt modelId="{22FBE2FB-3C32-46B7-83B9-2F9DCDCC0007}" type="pres">
      <dgm:prSet presAssocID="{4D94BB10-45BB-4E02-B673-94F6616DB43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A9E976E-ABEA-4EF1-AAC1-6EBF563E5C8D}" type="pres">
      <dgm:prSet presAssocID="{9800E881-299C-44B4-B787-88F8C34BE318}" presName="horFlow" presStyleCnt="0"/>
      <dgm:spPr/>
    </dgm:pt>
    <dgm:pt modelId="{88131930-C45D-4E8E-8C88-174018D03EDC}" type="pres">
      <dgm:prSet presAssocID="{9800E881-299C-44B4-B787-88F8C34BE318}" presName="bigChev" presStyleLbl="node1" presStyleIdx="0" presStyleCnt="3"/>
      <dgm:spPr/>
      <dgm:t>
        <a:bodyPr/>
        <a:lstStyle/>
        <a:p>
          <a:endParaRPr lang="zh-CN" altLang="en-US"/>
        </a:p>
      </dgm:t>
    </dgm:pt>
    <dgm:pt modelId="{96F7C675-7123-4998-8959-7C12AAF094A7}" type="pres">
      <dgm:prSet presAssocID="{21E7AA0A-C6CD-41F8-BEB2-7268B48F7C24}" presName="parTrans" presStyleCnt="0"/>
      <dgm:spPr/>
    </dgm:pt>
    <dgm:pt modelId="{29D99638-F69B-4B57-949B-9AD0D66180AE}" type="pres">
      <dgm:prSet presAssocID="{A7D29CD1-58F5-481B-BD6D-A59069AE418B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75765A-91C7-4BBA-A1F6-638003725AE7}" type="pres">
      <dgm:prSet presAssocID="{9800E881-299C-44B4-B787-88F8C34BE318}" presName="vSp" presStyleCnt="0"/>
      <dgm:spPr/>
    </dgm:pt>
    <dgm:pt modelId="{1318ACDA-A73B-4BAE-8E1A-04FB27846BE3}" type="pres">
      <dgm:prSet presAssocID="{ABC87415-0A3B-4D50-9D12-A6A5FA2CBD5B}" presName="horFlow" presStyleCnt="0"/>
      <dgm:spPr/>
    </dgm:pt>
    <dgm:pt modelId="{9AB93ADA-CF04-4CC1-9E8C-7251B7520207}" type="pres">
      <dgm:prSet presAssocID="{ABC87415-0A3B-4D50-9D12-A6A5FA2CBD5B}" presName="bigChev" presStyleLbl="node1" presStyleIdx="1" presStyleCnt="3"/>
      <dgm:spPr/>
      <dgm:t>
        <a:bodyPr/>
        <a:lstStyle/>
        <a:p>
          <a:endParaRPr lang="zh-CN" altLang="en-US"/>
        </a:p>
      </dgm:t>
    </dgm:pt>
    <dgm:pt modelId="{005DABC4-B0F8-404E-8D47-F7B0E6D87B9C}" type="pres">
      <dgm:prSet presAssocID="{F14D1F06-31BE-4515-8818-C79BABAE6389}" presName="parTrans" presStyleCnt="0"/>
      <dgm:spPr/>
    </dgm:pt>
    <dgm:pt modelId="{60F29AA1-C2E4-4926-AB6D-533FA6E29440}" type="pres">
      <dgm:prSet presAssocID="{567082EA-7221-4078-A014-89B0383EB7BB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6AA88-081F-4AAC-BDCF-26E36D688D22}" type="pres">
      <dgm:prSet presAssocID="{ABC87415-0A3B-4D50-9D12-A6A5FA2CBD5B}" presName="vSp" presStyleCnt="0"/>
      <dgm:spPr/>
    </dgm:pt>
    <dgm:pt modelId="{5E83045B-3968-4E72-B013-5D029A608864}" type="pres">
      <dgm:prSet presAssocID="{5E7F2496-A70F-4DD9-9202-36EACE6A0277}" presName="horFlow" presStyleCnt="0"/>
      <dgm:spPr/>
    </dgm:pt>
    <dgm:pt modelId="{598B0084-6BEA-4A10-B84E-A19F5F57B680}" type="pres">
      <dgm:prSet presAssocID="{5E7F2496-A70F-4DD9-9202-36EACE6A0277}" presName="bigChev" presStyleLbl="node1" presStyleIdx="2" presStyleCnt="3"/>
      <dgm:spPr/>
      <dgm:t>
        <a:bodyPr/>
        <a:lstStyle/>
        <a:p>
          <a:endParaRPr lang="zh-CN" altLang="en-US"/>
        </a:p>
      </dgm:t>
    </dgm:pt>
    <dgm:pt modelId="{E64DF997-7D4A-4145-B5E5-2E726775ECD1}" type="pres">
      <dgm:prSet presAssocID="{F8D5A38F-CE59-434B-B452-4C62643F1493}" presName="parTrans" presStyleCnt="0"/>
      <dgm:spPr/>
    </dgm:pt>
    <dgm:pt modelId="{9E1DB06D-008D-4A60-87BF-92EFC8EFD82B}" type="pres">
      <dgm:prSet presAssocID="{85AF5078-9406-48A8-AFC0-D29E8B3C6207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681BAB-9F06-407E-897E-F0D5F15597B0}" type="presOf" srcId="{567082EA-7221-4078-A014-89B0383EB7BB}" destId="{60F29AA1-C2E4-4926-AB6D-533FA6E29440}" srcOrd="0" destOrd="0" presId="urn:microsoft.com/office/officeart/2005/8/layout/lProcess3"/>
    <dgm:cxn modelId="{D5218221-A40E-4008-8F66-1B3525E5F174}" srcId="{ABC87415-0A3B-4D50-9D12-A6A5FA2CBD5B}" destId="{567082EA-7221-4078-A014-89B0383EB7BB}" srcOrd="0" destOrd="0" parTransId="{F14D1F06-31BE-4515-8818-C79BABAE6389}" sibTransId="{7EF90E3E-AE02-45CE-93DB-AA7BDAC009E0}"/>
    <dgm:cxn modelId="{939C8487-F6AA-4ABD-83B6-9D17E00702E0}" srcId="{5E7F2496-A70F-4DD9-9202-36EACE6A0277}" destId="{85AF5078-9406-48A8-AFC0-D29E8B3C6207}" srcOrd="0" destOrd="0" parTransId="{F8D5A38F-CE59-434B-B452-4C62643F1493}" sibTransId="{F04320C7-07B6-45CA-8B69-5A782F729493}"/>
    <dgm:cxn modelId="{82F60447-284A-46F4-ADA8-F83FCD80EDBB}" type="presOf" srcId="{85AF5078-9406-48A8-AFC0-D29E8B3C6207}" destId="{9E1DB06D-008D-4A60-87BF-92EFC8EFD82B}" srcOrd="0" destOrd="0" presId="urn:microsoft.com/office/officeart/2005/8/layout/lProcess3"/>
    <dgm:cxn modelId="{712D4E20-C767-4031-8CBC-6A9E53DDAFD5}" type="presOf" srcId="{ABC87415-0A3B-4D50-9D12-A6A5FA2CBD5B}" destId="{9AB93ADA-CF04-4CC1-9E8C-7251B7520207}" srcOrd="0" destOrd="0" presId="urn:microsoft.com/office/officeart/2005/8/layout/lProcess3"/>
    <dgm:cxn modelId="{AC8036DA-65CE-4DDA-8C90-1A62A87C6C08}" srcId="{4D94BB10-45BB-4E02-B673-94F6616DB439}" destId="{9800E881-299C-44B4-B787-88F8C34BE318}" srcOrd="0" destOrd="0" parTransId="{AC096A42-BDDA-467E-B587-82B33AFC50EE}" sibTransId="{92808D86-6566-410E-BCBC-EFCA3DD41E98}"/>
    <dgm:cxn modelId="{B92AAC80-A095-431D-A8E0-184911CAA9D3}" srcId="{9800E881-299C-44B4-B787-88F8C34BE318}" destId="{A7D29CD1-58F5-481B-BD6D-A59069AE418B}" srcOrd="0" destOrd="0" parTransId="{21E7AA0A-C6CD-41F8-BEB2-7268B48F7C24}" sibTransId="{0C01C241-C05F-44E7-AE47-00E748897573}"/>
    <dgm:cxn modelId="{963164EF-15AE-4920-BB08-8D9852129823}" type="presOf" srcId="{5E7F2496-A70F-4DD9-9202-36EACE6A0277}" destId="{598B0084-6BEA-4A10-B84E-A19F5F57B680}" srcOrd="0" destOrd="0" presId="urn:microsoft.com/office/officeart/2005/8/layout/lProcess3"/>
    <dgm:cxn modelId="{31D213DA-FDE2-401E-91F8-D4D5BF97D512}" srcId="{4D94BB10-45BB-4E02-B673-94F6616DB439}" destId="{ABC87415-0A3B-4D50-9D12-A6A5FA2CBD5B}" srcOrd="1" destOrd="0" parTransId="{D84FA1C1-1F55-48C2-9C3B-F304E5649407}" sibTransId="{D1850025-9A47-4B0D-B802-69BBD98CECE7}"/>
    <dgm:cxn modelId="{9FFC6BCC-03E3-4752-85A1-02D309C06304}" type="presOf" srcId="{A7D29CD1-58F5-481B-BD6D-A59069AE418B}" destId="{29D99638-F69B-4B57-949B-9AD0D66180AE}" srcOrd="0" destOrd="0" presId="urn:microsoft.com/office/officeart/2005/8/layout/lProcess3"/>
    <dgm:cxn modelId="{6E7A9C86-CAAF-4F53-8B08-A10E757E6163}" type="presOf" srcId="{9800E881-299C-44B4-B787-88F8C34BE318}" destId="{88131930-C45D-4E8E-8C88-174018D03EDC}" srcOrd="0" destOrd="0" presId="urn:microsoft.com/office/officeart/2005/8/layout/lProcess3"/>
    <dgm:cxn modelId="{63D2DE80-5238-4E9F-BF9A-4197F57A3C38}" srcId="{4D94BB10-45BB-4E02-B673-94F6616DB439}" destId="{5E7F2496-A70F-4DD9-9202-36EACE6A0277}" srcOrd="2" destOrd="0" parTransId="{3697817C-AE1E-4BF6-9A30-F5E21B6469BF}" sibTransId="{8FE6DE23-9C2D-4738-B17D-D2EE01C406D5}"/>
    <dgm:cxn modelId="{7468BA15-02B7-4D55-AEF3-A27D2B8CB835}" type="presOf" srcId="{4D94BB10-45BB-4E02-B673-94F6616DB439}" destId="{22FBE2FB-3C32-46B7-83B9-2F9DCDCC0007}" srcOrd="0" destOrd="0" presId="urn:microsoft.com/office/officeart/2005/8/layout/lProcess3"/>
    <dgm:cxn modelId="{9C638513-307C-4CBA-8FE2-D9F4B62F3E68}" type="presParOf" srcId="{22FBE2FB-3C32-46B7-83B9-2F9DCDCC0007}" destId="{BA9E976E-ABEA-4EF1-AAC1-6EBF563E5C8D}" srcOrd="0" destOrd="0" presId="urn:microsoft.com/office/officeart/2005/8/layout/lProcess3"/>
    <dgm:cxn modelId="{61996939-F7C8-43E7-AA8E-B87243CF2B5B}" type="presParOf" srcId="{BA9E976E-ABEA-4EF1-AAC1-6EBF563E5C8D}" destId="{88131930-C45D-4E8E-8C88-174018D03EDC}" srcOrd="0" destOrd="0" presId="urn:microsoft.com/office/officeart/2005/8/layout/lProcess3"/>
    <dgm:cxn modelId="{3FDECCAC-0B98-4D3D-AA2A-E845E3773AA8}" type="presParOf" srcId="{BA9E976E-ABEA-4EF1-AAC1-6EBF563E5C8D}" destId="{96F7C675-7123-4998-8959-7C12AAF094A7}" srcOrd="1" destOrd="0" presId="urn:microsoft.com/office/officeart/2005/8/layout/lProcess3"/>
    <dgm:cxn modelId="{2B6E5EAE-91DF-4709-9A1B-4C7D76B0844E}" type="presParOf" srcId="{BA9E976E-ABEA-4EF1-AAC1-6EBF563E5C8D}" destId="{29D99638-F69B-4B57-949B-9AD0D66180AE}" srcOrd="2" destOrd="0" presId="urn:microsoft.com/office/officeart/2005/8/layout/lProcess3"/>
    <dgm:cxn modelId="{53DBBE8E-909D-49F7-931B-69994D21E88C}" type="presParOf" srcId="{22FBE2FB-3C32-46B7-83B9-2F9DCDCC0007}" destId="{7A75765A-91C7-4BBA-A1F6-638003725AE7}" srcOrd="1" destOrd="0" presId="urn:microsoft.com/office/officeart/2005/8/layout/lProcess3"/>
    <dgm:cxn modelId="{E57A452B-F4C3-4929-930D-0D9726A4536A}" type="presParOf" srcId="{22FBE2FB-3C32-46B7-83B9-2F9DCDCC0007}" destId="{1318ACDA-A73B-4BAE-8E1A-04FB27846BE3}" srcOrd="2" destOrd="0" presId="urn:microsoft.com/office/officeart/2005/8/layout/lProcess3"/>
    <dgm:cxn modelId="{2E1C211B-BE77-445C-A508-A1C384D5C43B}" type="presParOf" srcId="{1318ACDA-A73B-4BAE-8E1A-04FB27846BE3}" destId="{9AB93ADA-CF04-4CC1-9E8C-7251B7520207}" srcOrd="0" destOrd="0" presId="urn:microsoft.com/office/officeart/2005/8/layout/lProcess3"/>
    <dgm:cxn modelId="{8BCC9EDD-EA77-4E86-B30B-CA6A029F39F8}" type="presParOf" srcId="{1318ACDA-A73B-4BAE-8E1A-04FB27846BE3}" destId="{005DABC4-B0F8-404E-8D47-F7B0E6D87B9C}" srcOrd="1" destOrd="0" presId="urn:microsoft.com/office/officeart/2005/8/layout/lProcess3"/>
    <dgm:cxn modelId="{AD639212-8957-47EE-B71B-884537FEFBDF}" type="presParOf" srcId="{1318ACDA-A73B-4BAE-8E1A-04FB27846BE3}" destId="{60F29AA1-C2E4-4926-AB6D-533FA6E29440}" srcOrd="2" destOrd="0" presId="urn:microsoft.com/office/officeart/2005/8/layout/lProcess3"/>
    <dgm:cxn modelId="{9AE59D36-F2FE-4DB2-A9D0-FCE60FC57AC0}" type="presParOf" srcId="{22FBE2FB-3C32-46B7-83B9-2F9DCDCC0007}" destId="{A7F6AA88-081F-4AAC-BDCF-26E36D688D22}" srcOrd="3" destOrd="0" presId="urn:microsoft.com/office/officeart/2005/8/layout/lProcess3"/>
    <dgm:cxn modelId="{0BC012A3-928D-4248-982B-219418685D90}" type="presParOf" srcId="{22FBE2FB-3C32-46B7-83B9-2F9DCDCC0007}" destId="{5E83045B-3968-4E72-B013-5D029A608864}" srcOrd="4" destOrd="0" presId="urn:microsoft.com/office/officeart/2005/8/layout/lProcess3"/>
    <dgm:cxn modelId="{8DDCC99E-1940-4ECB-BDE3-A509F185BF08}" type="presParOf" srcId="{5E83045B-3968-4E72-B013-5D029A608864}" destId="{598B0084-6BEA-4A10-B84E-A19F5F57B680}" srcOrd="0" destOrd="0" presId="urn:microsoft.com/office/officeart/2005/8/layout/lProcess3"/>
    <dgm:cxn modelId="{B5990E14-404E-47BA-95F1-2EF970D9B0F7}" type="presParOf" srcId="{5E83045B-3968-4E72-B013-5D029A608864}" destId="{E64DF997-7D4A-4145-B5E5-2E726775ECD1}" srcOrd="1" destOrd="0" presId="urn:microsoft.com/office/officeart/2005/8/layout/lProcess3"/>
    <dgm:cxn modelId="{AA408504-D2D4-47D6-A423-982A5AF1ECA4}" type="presParOf" srcId="{5E83045B-3968-4E72-B013-5D029A608864}" destId="{9E1DB06D-008D-4A60-87BF-92EFC8EFD82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C3FEB-332D-4F8E-8B4F-C7042DC4AD4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C8FB10-8664-409A-A2B7-251D96B9182F}">
      <dgm:prSet phldrT="[文本]"/>
      <dgm:spPr/>
      <dgm:t>
        <a:bodyPr/>
        <a:lstStyle/>
        <a:p>
          <a:r>
            <a:rPr lang="zh-CN" altLang="en-US" dirty="0" smtClean="0"/>
            <a:t>发动态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91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E0773C95-83B8-470D-96DC-A2180144D2B9}" type="parTrans" cxnId="{DE88C486-CF80-45DB-8B76-176238262B92}">
      <dgm:prSet/>
      <dgm:spPr/>
      <dgm:t>
        <a:bodyPr/>
        <a:lstStyle/>
        <a:p>
          <a:endParaRPr lang="zh-CN" altLang="en-US"/>
        </a:p>
      </dgm:t>
    </dgm:pt>
    <dgm:pt modelId="{1502B71E-6B14-47E9-A0F0-B0AA516253B6}" type="sibTrans" cxnId="{DE88C486-CF80-45DB-8B76-176238262B92}">
      <dgm:prSet/>
      <dgm:spPr/>
      <dgm:t>
        <a:bodyPr/>
        <a:lstStyle/>
        <a:p>
          <a:endParaRPr lang="zh-CN" altLang="en-US"/>
        </a:p>
      </dgm:t>
    </dgm:pt>
    <dgm:pt modelId="{ECD37784-A948-4614-B7DC-C7976DBA55BE}">
      <dgm:prSet phldrT="[文本]"/>
      <dgm:spPr/>
      <dgm:t>
        <a:bodyPr/>
        <a:lstStyle/>
        <a:p>
          <a:r>
            <a:rPr lang="zh-CN" altLang="en-US" dirty="0" smtClean="0"/>
            <a:t>发普通动态（</a:t>
          </a:r>
          <a:r>
            <a:rPr lang="en-US" altLang="zh-CN" dirty="0" smtClean="0"/>
            <a:t>53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90F486D6-1CBE-4D7E-A92E-1C3D9B9073B7}" type="parTrans" cxnId="{2561AE81-6BC2-4102-8538-7FD3A56591D8}">
      <dgm:prSet/>
      <dgm:spPr/>
      <dgm:t>
        <a:bodyPr/>
        <a:lstStyle/>
        <a:p>
          <a:endParaRPr lang="zh-CN" altLang="en-US"/>
        </a:p>
      </dgm:t>
    </dgm:pt>
    <dgm:pt modelId="{A05C4A59-AB00-4B6F-A012-E15369A75F27}" type="sibTrans" cxnId="{2561AE81-6BC2-4102-8538-7FD3A56591D8}">
      <dgm:prSet/>
      <dgm:spPr/>
      <dgm:t>
        <a:bodyPr/>
        <a:lstStyle/>
        <a:p>
          <a:endParaRPr lang="zh-CN" altLang="en-US"/>
        </a:p>
      </dgm:t>
    </dgm:pt>
    <dgm:pt modelId="{B49BEF6E-BD43-43DD-BC9E-BAE481AD5255}">
      <dgm:prSet phldrT="[文本]"/>
      <dgm:spPr/>
      <dgm:t>
        <a:bodyPr/>
        <a:lstStyle/>
        <a:p>
          <a:r>
            <a:rPr lang="zh-CN" altLang="en-US" dirty="0" smtClean="0"/>
            <a:t>农友圈首页（</a:t>
          </a:r>
          <a:r>
            <a:rPr lang="en-US" altLang="zh-CN" dirty="0" smtClean="0"/>
            <a:t>3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0B06A887-EBF1-4E3D-B0CC-0696B930F61A}" type="parTrans" cxnId="{912F823A-5D98-4692-AE27-7B674C145556}">
      <dgm:prSet/>
      <dgm:spPr/>
      <dgm:t>
        <a:bodyPr/>
        <a:lstStyle/>
        <a:p>
          <a:endParaRPr lang="zh-CN" altLang="en-US"/>
        </a:p>
      </dgm:t>
    </dgm:pt>
    <dgm:pt modelId="{6D5EAA48-83C9-4FDD-850B-C8ED89272F1D}" type="sibTrans" cxnId="{912F823A-5D98-4692-AE27-7B674C145556}">
      <dgm:prSet/>
      <dgm:spPr/>
      <dgm:t>
        <a:bodyPr/>
        <a:lstStyle/>
        <a:p>
          <a:endParaRPr lang="zh-CN" altLang="en-US"/>
        </a:p>
      </dgm:t>
    </dgm:pt>
    <dgm:pt modelId="{B5D4C9C9-AE8D-4ED1-AFEF-388F4F06C364}">
      <dgm:prSet phldrT="[文本]"/>
      <dgm:spPr/>
      <dgm:t>
        <a:bodyPr/>
        <a:lstStyle/>
        <a:p>
          <a:r>
            <a:rPr lang="zh-CN" altLang="en-US" dirty="0" smtClean="0"/>
            <a:t>农友圈</a:t>
          </a:r>
          <a:r>
            <a:rPr lang="en-US" altLang="zh-CN" dirty="0" smtClean="0"/>
            <a:t>-</a:t>
          </a:r>
          <a:r>
            <a:rPr lang="zh-CN" altLang="en-US" dirty="0" smtClean="0"/>
            <a:t>我的</a:t>
          </a:r>
          <a:r>
            <a:rPr lang="en-US" altLang="zh-CN" dirty="0" smtClean="0"/>
            <a:t>-</a:t>
          </a:r>
          <a:r>
            <a:rPr lang="zh-CN" altLang="en-US" dirty="0" smtClean="0"/>
            <a:t>发动态（</a:t>
          </a:r>
          <a:r>
            <a:rPr lang="en-US" altLang="zh-CN" dirty="0" smtClean="0"/>
            <a:t>50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F9F451A-31E8-42B0-AF9F-18CDAE992F0D}" type="parTrans" cxnId="{32E0A1F3-4C51-48D9-AD84-816E41B7231F}">
      <dgm:prSet/>
      <dgm:spPr/>
      <dgm:t>
        <a:bodyPr/>
        <a:lstStyle/>
        <a:p>
          <a:endParaRPr lang="zh-CN" altLang="en-US"/>
        </a:p>
      </dgm:t>
    </dgm:pt>
    <dgm:pt modelId="{C3AAC346-95EE-49BB-874C-089B03BB351E}" type="sibTrans" cxnId="{32E0A1F3-4C51-48D9-AD84-816E41B7231F}">
      <dgm:prSet/>
      <dgm:spPr/>
      <dgm:t>
        <a:bodyPr/>
        <a:lstStyle/>
        <a:p>
          <a:endParaRPr lang="zh-CN" altLang="en-US"/>
        </a:p>
      </dgm:t>
    </dgm:pt>
    <dgm:pt modelId="{E30F01A3-EB80-42BD-A1AF-8B8B22D2A1AB}">
      <dgm:prSet phldrT="[文本]"/>
      <dgm:spPr/>
      <dgm:t>
        <a:bodyPr/>
        <a:lstStyle/>
        <a:p>
          <a:r>
            <a:rPr lang="zh-CN" altLang="en-US" dirty="0" smtClean="0"/>
            <a:t>发视频动态（</a:t>
          </a:r>
          <a:r>
            <a:rPr lang="en-US" altLang="zh-CN" b="0" i="0" dirty="0" smtClean="0"/>
            <a:t>48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46459E7-2848-4648-9976-7C01C0A702B2}" type="parTrans" cxnId="{BB7D4DF6-8990-41E3-BA67-4457CE4AC63B}">
      <dgm:prSet/>
      <dgm:spPr/>
      <dgm:t>
        <a:bodyPr/>
        <a:lstStyle/>
        <a:p>
          <a:endParaRPr lang="zh-CN" altLang="en-US"/>
        </a:p>
      </dgm:t>
    </dgm:pt>
    <dgm:pt modelId="{2A7632D9-3F78-45CB-9AD3-28243C331816}" type="sibTrans" cxnId="{BB7D4DF6-8990-41E3-BA67-4457CE4AC63B}">
      <dgm:prSet/>
      <dgm:spPr/>
      <dgm:t>
        <a:bodyPr/>
        <a:lstStyle/>
        <a:p>
          <a:endParaRPr lang="zh-CN" altLang="en-US"/>
        </a:p>
      </dgm:t>
    </dgm:pt>
    <dgm:pt modelId="{0516C48A-7B8D-4548-8425-D6CC6BEFE6B4}">
      <dgm:prSet phldrT="[文本]"/>
      <dgm:spPr/>
      <dgm:t>
        <a:bodyPr/>
        <a:lstStyle/>
        <a:p>
          <a:r>
            <a:rPr lang="zh-CN" altLang="en-US" dirty="0" smtClean="0"/>
            <a:t>抖货列表（</a:t>
          </a:r>
          <a:r>
            <a:rPr lang="en-US" altLang="zh-CN" dirty="0" smtClean="0"/>
            <a:t>31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1F3584B3-15C6-44BD-AA05-8DCAFAD0107A}" type="parTrans" cxnId="{D3877DB5-C886-47B7-9736-4F8D4DE7BCA1}">
      <dgm:prSet/>
      <dgm:spPr/>
      <dgm:t>
        <a:bodyPr/>
        <a:lstStyle/>
        <a:p>
          <a:endParaRPr lang="zh-CN" altLang="en-US"/>
        </a:p>
      </dgm:t>
    </dgm:pt>
    <dgm:pt modelId="{448F5EF5-7248-481B-83B7-24210DC03BC3}" type="sibTrans" cxnId="{D3877DB5-C886-47B7-9736-4F8D4DE7BCA1}">
      <dgm:prSet/>
      <dgm:spPr/>
      <dgm:t>
        <a:bodyPr/>
        <a:lstStyle/>
        <a:p>
          <a:endParaRPr lang="zh-CN" altLang="en-US"/>
        </a:p>
      </dgm:t>
    </dgm:pt>
    <dgm:pt modelId="{0ABCFAF1-4F6A-4D8F-BF85-F6ABAE41D374}">
      <dgm:prSet phldrT="[文本]"/>
      <dgm:spPr/>
      <dgm:t>
        <a:bodyPr/>
        <a:lstStyle/>
        <a:p>
          <a:r>
            <a:rPr lang="zh-CN" altLang="en-US" dirty="0" smtClean="0"/>
            <a:t>农友圈</a:t>
          </a:r>
          <a:r>
            <a:rPr lang="en-US" altLang="zh-CN" dirty="0" smtClean="0"/>
            <a:t>-</a:t>
          </a:r>
          <a:r>
            <a:rPr lang="zh-CN" altLang="en-US" dirty="0" smtClean="0"/>
            <a:t>我的</a:t>
          </a:r>
          <a:r>
            <a:rPr lang="en-US" altLang="zh-CN" dirty="0" smtClean="0"/>
            <a:t>-</a:t>
          </a:r>
          <a:r>
            <a:rPr lang="zh-CN" altLang="en-US" dirty="0" smtClean="0"/>
            <a:t>发动态（</a:t>
          </a:r>
          <a:r>
            <a:rPr lang="en-US" altLang="zh-CN" dirty="0" smtClean="0"/>
            <a:t>15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3BC8CB98-C067-4349-BA6D-7A58AEB12855}" type="parTrans" cxnId="{FC596177-08C2-45E8-8B34-850765219249}">
      <dgm:prSet/>
      <dgm:spPr/>
      <dgm:t>
        <a:bodyPr/>
        <a:lstStyle/>
        <a:p>
          <a:endParaRPr lang="zh-CN" altLang="en-US"/>
        </a:p>
      </dgm:t>
    </dgm:pt>
    <dgm:pt modelId="{6C839815-00F9-46B1-8B32-B3378C29E5C3}" type="sibTrans" cxnId="{FC596177-08C2-45E8-8B34-850765219249}">
      <dgm:prSet/>
      <dgm:spPr/>
      <dgm:t>
        <a:bodyPr/>
        <a:lstStyle/>
        <a:p>
          <a:endParaRPr lang="zh-CN" altLang="en-US"/>
        </a:p>
      </dgm:t>
    </dgm:pt>
    <dgm:pt modelId="{6BE91418-7681-4CE0-981C-4CD0DB2DD576}">
      <dgm:prSet phldrT="[文本]"/>
      <dgm:spPr/>
      <dgm:t>
        <a:bodyPr/>
        <a:lstStyle/>
        <a:p>
          <a:r>
            <a:rPr lang="zh-CN" altLang="en-US" dirty="0" smtClean="0"/>
            <a:t>农友圈首页发动态（</a:t>
          </a:r>
          <a:r>
            <a:rPr lang="en-US" altLang="zh-CN" dirty="0" smtClean="0"/>
            <a:t>4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40FCB87-253C-4316-8226-090CC1968878}" type="parTrans" cxnId="{A51794D4-2D70-44BB-89A9-DB026BCC078A}">
      <dgm:prSet/>
      <dgm:spPr/>
      <dgm:t>
        <a:bodyPr/>
        <a:lstStyle/>
        <a:p>
          <a:endParaRPr lang="zh-CN" altLang="en-US"/>
        </a:p>
      </dgm:t>
    </dgm:pt>
    <dgm:pt modelId="{A54AAC17-3C77-4D9F-AB84-56AA4260EA70}" type="sibTrans" cxnId="{A51794D4-2D70-44BB-89A9-DB026BCC078A}">
      <dgm:prSet/>
      <dgm:spPr/>
      <dgm:t>
        <a:bodyPr/>
        <a:lstStyle/>
        <a:p>
          <a:endParaRPr lang="zh-CN" altLang="en-US"/>
        </a:p>
      </dgm:t>
    </dgm:pt>
    <dgm:pt modelId="{C1DD264C-CD41-486D-93E9-63418FD74C9C}" type="pres">
      <dgm:prSet presAssocID="{1E0C3FEB-332D-4F8E-8B4F-C7042DC4AD4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59F844-B6E4-461F-9521-B809F37A4A72}" type="pres">
      <dgm:prSet presAssocID="{1E0C3FEB-332D-4F8E-8B4F-C7042DC4AD47}" presName="hierFlow" presStyleCnt="0"/>
      <dgm:spPr/>
    </dgm:pt>
    <dgm:pt modelId="{1D4F05A4-6DF9-4121-AD4D-2E4784B93AD5}" type="pres">
      <dgm:prSet presAssocID="{1E0C3FEB-332D-4F8E-8B4F-C7042DC4AD4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DE12429-B761-4966-82D0-66189836BA2B}" type="pres">
      <dgm:prSet presAssocID="{87C8FB10-8664-409A-A2B7-251D96B9182F}" presName="Name14" presStyleCnt="0"/>
      <dgm:spPr/>
    </dgm:pt>
    <dgm:pt modelId="{19BFDE1D-4A1C-465A-9DAF-E6C170C66816}" type="pres">
      <dgm:prSet presAssocID="{87C8FB10-8664-409A-A2B7-251D96B9182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F9F314-29A1-46A7-A732-887E0B54AAE2}" type="pres">
      <dgm:prSet presAssocID="{87C8FB10-8664-409A-A2B7-251D96B9182F}" presName="hierChild2" presStyleCnt="0"/>
      <dgm:spPr/>
    </dgm:pt>
    <dgm:pt modelId="{FD8EAB02-996A-4A6D-882B-CB4A960B1617}" type="pres">
      <dgm:prSet presAssocID="{90F486D6-1CBE-4D7E-A92E-1C3D9B9073B7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0DBC5B69-4E74-4FA2-8BCA-F82BD75DABA4}" type="pres">
      <dgm:prSet presAssocID="{ECD37784-A948-4614-B7DC-C7976DBA55BE}" presName="Name21" presStyleCnt="0"/>
      <dgm:spPr/>
    </dgm:pt>
    <dgm:pt modelId="{FC7FBEBD-76AC-4F21-AEC0-787D29D0368A}" type="pres">
      <dgm:prSet presAssocID="{ECD37784-A948-4614-B7DC-C7976DBA55BE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BC43C1CE-E3A3-424E-91DD-1C4B51139AA1}" type="pres">
      <dgm:prSet presAssocID="{ECD37784-A948-4614-B7DC-C7976DBA55BE}" presName="hierChild3" presStyleCnt="0"/>
      <dgm:spPr/>
    </dgm:pt>
    <dgm:pt modelId="{A342411A-EFDB-4141-8096-8F95FC316FD2}" type="pres">
      <dgm:prSet presAssocID="{0B06A887-EBF1-4E3D-B0CC-0696B930F61A}" presName="Name19" presStyleLbl="parChTrans1D3" presStyleIdx="0" presStyleCnt="5"/>
      <dgm:spPr/>
      <dgm:t>
        <a:bodyPr/>
        <a:lstStyle/>
        <a:p>
          <a:endParaRPr lang="zh-CN" altLang="en-US"/>
        </a:p>
      </dgm:t>
    </dgm:pt>
    <dgm:pt modelId="{158E5CB1-1C6A-4C1C-8FBD-906F9D795BA5}" type="pres">
      <dgm:prSet presAssocID="{B49BEF6E-BD43-43DD-BC9E-BAE481AD5255}" presName="Name21" presStyleCnt="0"/>
      <dgm:spPr/>
    </dgm:pt>
    <dgm:pt modelId="{1319F971-85DD-4DAF-AA1F-F11E48519D71}" type="pres">
      <dgm:prSet presAssocID="{B49BEF6E-BD43-43DD-BC9E-BAE481AD5255}" presName="level2Shape" presStyleLbl="node3" presStyleIdx="0" presStyleCnt="5"/>
      <dgm:spPr/>
      <dgm:t>
        <a:bodyPr/>
        <a:lstStyle/>
        <a:p>
          <a:endParaRPr lang="zh-CN" altLang="en-US"/>
        </a:p>
      </dgm:t>
    </dgm:pt>
    <dgm:pt modelId="{D26D4975-A1D3-4797-8E8E-78A46DBC3CA7}" type="pres">
      <dgm:prSet presAssocID="{B49BEF6E-BD43-43DD-BC9E-BAE481AD5255}" presName="hierChild3" presStyleCnt="0"/>
      <dgm:spPr/>
    </dgm:pt>
    <dgm:pt modelId="{BB4F20EE-F4AA-4040-AC27-895DEF82D55B}" type="pres">
      <dgm:prSet presAssocID="{AF9F451A-31E8-42B0-AF9F-18CDAE992F0D}" presName="Name19" presStyleLbl="parChTrans1D3" presStyleIdx="1" presStyleCnt="5"/>
      <dgm:spPr/>
      <dgm:t>
        <a:bodyPr/>
        <a:lstStyle/>
        <a:p>
          <a:endParaRPr lang="zh-CN" altLang="en-US"/>
        </a:p>
      </dgm:t>
    </dgm:pt>
    <dgm:pt modelId="{1BD4A5E2-FDCC-4D1E-A922-DDC5A3F4F07D}" type="pres">
      <dgm:prSet presAssocID="{B5D4C9C9-AE8D-4ED1-AFEF-388F4F06C364}" presName="Name21" presStyleCnt="0"/>
      <dgm:spPr/>
    </dgm:pt>
    <dgm:pt modelId="{2EA04FAC-8541-4AF1-99D3-33E8A22BB2C7}" type="pres">
      <dgm:prSet presAssocID="{B5D4C9C9-AE8D-4ED1-AFEF-388F4F06C364}" presName="level2Shape" presStyleLbl="node3" presStyleIdx="1" presStyleCnt="5"/>
      <dgm:spPr/>
      <dgm:t>
        <a:bodyPr/>
        <a:lstStyle/>
        <a:p>
          <a:endParaRPr lang="zh-CN" altLang="en-US"/>
        </a:p>
      </dgm:t>
    </dgm:pt>
    <dgm:pt modelId="{89E7C9FC-E87A-4B7D-96E9-95A2BDD753B1}" type="pres">
      <dgm:prSet presAssocID="{B5D4C9C9-AE8D-4ED1-AFEF-388F4F06C364}" presName="hierChild3" presStyleCnt="0"/>
      <dgm:spPr/>
    </dgm:pt>
    <dgm:pt modelId="{1121E0C0-605C-4616-8F01-89D27E43C033}" type="pres">
      <dgm:prSet presAssocID="{846459E7-2848-4648-9976-7C01C0A702B2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964754EA-885B-44BE-94A5-767A0D90EAA3}" type="pres">
      <dgm:prSet presAssocID="{E30F01A3-EB80-42BD-A1AF-8B8B22D2A1AB}" presName="Name21" presStyleCnt="0"/>
      <dgm:spPr/>
    </dgm:pt>
    <dgm:pt modelId="{6E1BBEFE-C2FB-4249-89EB-4E4EA6F6E281}" type="pres">
      <dgm:prSet presAssocID="{E30F01A3-EB80-42BD-A1AF-8B8B22D2A1AB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80365AED-B1FE-4BA1-ADB7-30C6D6F761FE}" type="pres">
      <dgm:prSet presAssocID="{E30F01A3-EB80-42BD-A1AF-8B8B22D2A1AB}" presName="hierChild3" presStyleCnt="0"/>
      <dgm:spPr/>
    </dgm:pt>
    <dgm:pt modelId="{3BA0C42E-DD25-43B1-B2F6-43FA75C24372}" type="pres">
      <dgm:prSet presAssocID="{1F3584B3-15C6-44BD-AA05-8DCAFAD0107A}" presName="Name19" presStyleLbl="parChTrans1D3" presStyleIdx="2" presStyleCnt="5"/>
      <dgm:spPr/>
      <dgm:t>
        <a:bodyPr/>
        <a:lstStyle/>
        <a:p>
          <a:endParaRPr lang="zh-CN" altLang="en-US"/>
        </a:p>
      </dgm:t>
    </dgm:pt>
    <dgm:pt modelId="{87A5E296-0642-45E0-863F-BAAF6C8A64A0}" type="pres">
      <dgm:prSet presAssocID="{0516C48A-7B8D-4548-8425-D6CC6BEFE6B4}" presName="Name21" presStyleCnt="0"/>
      <dgm:spPr/>
    </dgm:pt>
    <dgm:pt modelId="{D7134493-3783-48F4-8998-33CA06E2E51A}" type="pres">
      <dgm:prSet presAssocID="{0516C48A-7B8D-4548-8425-D6CC6BEFE6B4}" presName="level2Shape" presStyleLbl="node3" presStyleIdx="2" presStyleCnt="5"/>
      <dgm:spPr/>
      <dgm:t>
        <a:bodyPr/>
        <a:lstStyle/>
        <a:p>
          <a:endParaRPr lang="zh-CN" altLang="en-US"/>
        </a:p>
      </dgm:t>
    </dgm:pt>
    <dgm:pt modelId="{9C2CB5C2-294B-473E-923B-FAB46B3B0F3A}" type="pres">
      <dgm:prSet presAssocID="{0516C48A-7B8D-4548-8425-D6CC6BEFE6B4}" presName="hierChild3" presStyleCnt="0"/>
      <dgm:spPr/>
    </dgm:pt>
    <dgm:pt modelId="{68049400-8272-48D2-8FD2-E1A4CCD08B86}" type="pres">
      <dgm:prSet presAssocID="{840FCB87-253C-4316-8226-090CC1968878}" presName="Name19" presStyleLbl="parChTrans1D3" presStyleIdx="3" presStyleCnt="5"/>
      <dgm:spPr/>
      <dgm:t>
        <a:bodyPr/>
        <a:lstStyle/>
        <a:p>
          <a:endParaRPr lang="zh-CN" altLang="en-US"/>
        </a:p>
      </dgm:t>
    </dgm:pt>
    <dgm:pt modelId="{AF7CFDBE-6243-4FF5-B8C3-54CE40DAE40E}" type="pres">
      <dgm:prSet presAssocID="{6BE91418-7681-4CE0-981C-4CD0DB2DD576}" presName="Name21" presStyleCnt="0"/>
      <dgm:spPr/>
    </dgm:pt>
    <dgm:pt modelId="{D4B70BEE-0AAB-4224-A3C0-07B1D100F9F7}" type="pres">
      <dgm:prSet presAssocID="{6BE91418-7681-4CE0-981C-4CD0DB2DD576}" presName="level2Shape" presStyleLbl="node3" presStyleIdx="3" presStyleCnt="5"/>
      <dgm:spPr/>
      <dgm:t>
        <a:bodyPr/>
        <a:lstStyle/>
        <a:p>
          <a:endParaRPr lang="zh-CN" altLang="en-US"/>
        </a:p>
      </dgm:t>
    </dgm:pt>
    <dgm:pt modelId="{7BE3E67E-671D-4BAB-90AA-4DF0650FF34B}" type="pres">
      <dgm:prSet presAssocID="{6BE91418-7681-4CE0-981C-4CD0DB2DD576}" presName="hierChild3" presStyleCnt="0"/>
      <dgm:spPr/>
    </dgm:pt>
    <dgm:pt modelId="{86871DDF-4283-4BF4-B9BE-FB8AA78C8812}" type="pres">
      <dgm:prSet presAssocID="{3BC8CB98-C067-4349-BA6D-7A58AEB12855}" presName="Name19" presStyleLbl="parChTrans1D3" presStyleIdx="4" presStyleCnt="5"/>
      <dgm:spPr/>
      <dgm:t>
        <a:bodyPr/>
        <a:lstStyle/>
        <a:p>
          <a:endParaRPr lang="zh-CN" altLang="en-US"/>
        </a:p>
      </dgm:t>
    </dgm:pt>
    <dgm:pt modelId="{583DD70C-A629-4C46-8AA5-82339A0DA325}" type="pres">
      <dgm:prSet presAssocID="{0ABCFAF1-4F6A-4D8F-BF85-F6ABAE41D374}" presName="Name21" presStyleCnt="0"/>
      <dgm:spPr/>
    </dgm:pt>
    <dgm:pt modelId="{06742E96-00C5-499B-8E1E-74FFE2E363D1}" type="pres">
      <dgm:prSet presAssocID="{0ABCFAF1-4F6A-4D8F-BF85-F6ABAE41D374}" presName="level2Shape" presStyleLbl="node3" presStyleIdx="4" presStyleCnt="5"/>
      <dgm:spPr/>
      <dgm:t>
        <a:bodyPr/>
        <a:lstStyle/>
        <a:p>
          <a:endParaRPr lang="zh-CN" altLang="en-US"/>
        </a:p>
      </dgm:t>
    </dgm:pt>
    <dgm:pt modelId="{3B7E96BD-56F0-49D6-AED2-28560315A056}" type="pres">
      <dgm:prSet presAssocID="{0ABCFAF1-4F6A-4D8F-BF85-F6ABAE41D374}" presName="hierChild3" presStyleCnt="0"/>
      <dgm:spPr/>
    </dgm:pt>
    <dgm:pt modelId="{A1A5816D-5A4C-4F59-9E34-E0271B15BF2D}" type="pres">
      <dgm:prSet presAssocID="{1E0C3FEB-332D-4F8E-8B4F-C7042DC4AD47}" presName="bgShapesFlow" presStyleCnt="0"/>
      <dgm:spPr/>
    </dgm:pt>
  </dgm:ptLst>
  <dgm:cxnLst>
    <dgm:cxn modelId="{FC596177-08C2-45E8-8B34-850765219249}" srcId="{E30F01A3-EB80-42BD-A1AF-8B8B22D2A1AB}" destId="{0ABCFAF1-4F6A-4D8F-BF85-F6ABAE41D374}" srcOrd="2" destOrd="0" parTransId="{3BC8CB98-C067-4349-BA6D-7A58AEB12855}" sibTransId="{6C839815-00F9-46B1-8B32-B3378C29E5C3}"/>
    <dgm:cxn modelId="{59328E5A-EB96-44A3-8882-3252B46B7556}" type="presOf" srcId="{E30F01A3-EB80-42BD-A1AF-8B8B22D2A1AB}" destId="{6E1BBEFE-C2FB-4249-89EB-4E4EA6F6E281}" srcOrd="0" destOrd="0" presId="urn:microsoft.com/office/officeart/2005/8/layout/hierarchy6"/>
    <dgm:cxn modelId="{BB7D4DF6-8990-41E3-BA67-4457CE4AC63B}" srcId="{87C8FB10-8664-409A-A2B7-251D96B9182F}" destId="{E30F01A3-EB80-42BD-A1AF-8B8B22D2A1AB}" srcOrd="1" destOrd="0" parTransId="{846459E7-2848-4648-9976-7C01C0A702B2}" sibTransId="{2A7632D9-3F78-45CB-9AD3-28243C331816}"/>
    <dgm:cxn modelId="{32E0A1F3-4C51-48D9-AD84-816E41B7231F}" srcId="{ECD37784-A948-4614-B7DC-C7976DBA55BE}" destId="{B5D4C9C9-AE8D-4ED1-AFEF-388F4F06C364}" srcOrd="1" destOrd="0" parTransId="{AF9F451A-31E8-42B0-AF9F-18CDAE992F0D}" sibTransId="{C3AAC346-95EE-49BB-874C-089B03BB351E}"/>
    <dgm:cxn modelId="{045B9B15-556D-4B18-9C70-3037F3C5EC9F}" type="presOf" srcId="{1E0C3FEB-332D-4F8E-8B4F-C7042DC4AD47}" destId="{C1DD264C-CD41-486D-93E9-63418FD74C9C}" srcOrd="0" destOrd="0" presId="urn:microsoft.com/office/officeart/2005/8/layout/hierarchy6"/>
    <dgm:cxn modelId="{D3877DB5-C886-47B7-9736-4F8D4DE7BCA1}" srcId="{E30F01A3-EB80-42BD-A1AF-8B8B22D2A1AB}" destId="{0516C48A-7B8D-4548-8425-D6CC6BEFE6B4}" srcOrd="0" destOrd="0" parTransId="{1F3584B3-15C6-44BD-AA05-8DCAFAD0107A}" sibTransId="{448F5EF5-7248-481B-83B7-24210DC03BC3}"/>
    <dgm:cxn modelId="{6A855A75-029A-41A0-A328-B6094F460FEE}" type="presOf" srcId="{840FCB87-253C-4316-8226-090CC1968878}" destId="{68049400-8272-48D2-8FD2-E1A4CCD08B86}" srcOrd="0" destOrd="0" presId="urn:microsoft.com/office/officeart/2005/8/layout/hierarchy6"/>
    <dgm:cxn modelId="{E5B97E9A-832E-48EB-923C-77DFFAC73983}" type="presOf" srcId="{87C8FB10-8664-409A-A2B7-251D96B9182F}" destId="{19BFDE1D-4A1C-465A-9DAF-E6C170C66816}" srcOrd="0" destOrd="0" presId="urn:microsoft.com/office/officeart/2005/8/layout/hierarchy6"/>
    <dgm:cxn modelId="{A51794D4-2D70-44BB-89A9-DB026BCC078A}" srcId="{E30F01A3-EB80-42BD-A1AF-8B8B22D2A1AB}" destId="{6BE91418-7681-4CE0-981C-4CD0DB2DD576}" srcOrd="1" destOrd="0" parTransId="{840FCB87-253C-4316-8226-090CC1968878}" sibTransId="{A54AAC17-3C77-4D9F-AB84-56AA4260EA70}"/>
    <dgm:cxn modelId="{EC1774AB-E6BE-4C63-B5A6-931BAE1F2C35}" type="presOf" srcId="{846459E7-2848-4648-9976-7C01C0A702B2}" destId="{1121E0C0-605C-4616-8F01-89D27E43C033}" srcOrd="0" destOrd="0" presId="urn:microsoft.com/office/officeart/2005/8/layout/hierarchy6"/>
    <dgm:cxn modelId="{650E3F9E-E1CD-4EBC-B645-87C80DF68518}" type="presOf" srcId="{AF9F451A-31E8-42B0-AF9F-18CDAE992F0D}" destId="{BB4F20EE-F4AA-4040-AC27-895DEF82D55B}" srcOrd="0" destOrd="0" presId="urn:microsoft.com/office/officeart/2005/8/layout/hierarchy6"/>
    <dgm:cxn modelId="{2561AE81-6BC2-4102-8538-7FD3A56591D8}" srcId="{87C8FB10-8664-409A-A2B7-251D96B9182F}" destId="{ECD37784-A948-4614-B7DC-C7976DBA55BE}" srcOrd="0" destOrd="0" parTransId="{90F486D6-1CBE-4D7E-A92E-1C3D9B9073B7}" sibTransId="{A05C4A59-AB00-4B6F-A012-E15369A75F27}"/>
    <dgm:cxn modelId="{4F3F24FA-9F5E-4015-AA1B-128638D0B416}" type="presOf" srcId="{90F486D6-1CBE-4D7E-A92E-1C3D9B9073B7}" destId="{FD8EAB02-996A-4A6D-882B-CB4A960B1617}" srcOrd="0" destOrd="0" presId="urn:microsoft.com/office/officeart/2005/8/layout/hierarchy6"/>
    <dgm:cxn modelId="{3A94FB41-B8F7-4C41-A0E6-813D681878D6}" type="presOf" srcId="{0516C48A-7B8D-4548-8425-D6CC6BEFE6B4}" destId="{D7134493-3783-48F4-8998-33CA06E2E51A}" srcOrd="0" destOrd="0" presId="urn:microsoft.com/office/officeart/2005/8/layout/hierarchy6"/>
    <dgm:cxn modelId="{5563CB03-C699-4497-80A1-D584719A0A1B}" type="presOf" srcId="{B5D4C9C9-AE8D-4ED1-AFEF-388F4F06C364}" destId="{2EA04FAC-8541-4AF1-99D3-33E8A22BB2C7}" srcOrd="0" destOrd="0" presId="urn:microsoft.com/office/officeart/2005/8/layout/hierarchy6"/>
    <dgm:cxn modelId="{4CD64FC0-B9BF-465A-A1A0-A837A9E92B9E}" type="presOf" srcId="{3BC8CB98-C067-4349-BA6D-7A58AEB12855}" destId="{86871DDF-4283-4BF4-B9BE-FB8AA78C8812}" srcOrd="0" destOrd="0" presId="urn:microsoft.com/office/officeart/2005/8/layout/hierarchy6"/>
    <dgm:cxn modelId="{DE88C486-CF80-45DB-8B76-176238262B92}" srcId="{1E0C3FEB-332D-4F8E-8B4F-C7042DC4AD47}" destId="{87C8FB10-8664-409A-A2B7-251D96B9182F}" srcOrd="0" destOrd="0" parTransId="{E0773C95-83B8-470D-96DC-A2180144D2B9}" sibTransId="{1502B71E-6B14-47E9-A0F0-B0AA516253B6}"/>
    <dgm:cxn modelId="{3F585591-DF40-4852-AA36-57F210B42AAF}" type="presOf" srcId="{0ABCFAF1-4F6A-4D8F-BF85-F6ABAE41D374}" destId="{06742E96-00C5-499B-8E1E-74FFE2E363D1}" srcOrd="0" destOrd="0" presId="urn:microsoft.com/office/officeart/2005/8/layout/hierarchy6"/>
    <dgm:cxn modelId="{990C908F-A735-441B-8E9F-5E0EA9B99F7A}" type="presOf" srcId="{6BE91418-7681-4CE0-981C-4CD0DB2DD576}" destId="{D4B70BEE-0AAB-4224-A3C0-07B1D100F9F7}" srcOrd="0" destOrd="0" presId="urn:microsoft.com/office/officeart/2005/8/layout/hierarchy6"/>
    <dgm:cxn modelId="{9A52D685-AAE3-41CF-8723-4D426D169A10}" type="presOf" srcId="{ECD37784-A948-4614-B7DC-C7976DBA55BE}" destId="{FC7FBEBD-76AC-4F21-AEC0-787D29D0368A}" srcOrd="0" destOrd="0" presId="urn:microsoft.com/office/officeart/2005/8/layout/hierarchy6"/>
    <dgm:cxn modelId="{25A690AD-3D68-4F55-B4C5-12439A9BD2FC}" type="presOf" srcId="{B49BEF6E-BD43-43DD-BC9E-BAE481AD5255}" destId="{1319F971-85DD-4DAF-AA1F-F11E48519D71}" srcOrd="0" destOrd="0" presId="urn:microsoft.com/office/officeart/2005/8/layout/hierarchy6"/>
    <dgm:cxn modelId="{BDDC1497-7512-4517-AA47-AD4F110CBE5D}" type="presOf" srcId="{0B06A887-EBF1-4E3D-B0CC-0696B930F61A}" destId="{A342411A-EFDB-4141-8096-8F95FC316FD2}" srcOrd="0" destOrd="0" presId="urn:microsoft.com/office/officeart/2005/8/layout/hierarchy6"/>
    <dgm:cxn modelId="{6D4A489A-9E36-43C0-83FC-C485CB847969}" type="presOf" srcId="{1F3584B3-15C6-44BD-AA05-8DCAFAD0107A}" destId="{3BA0C42E-DD25-43B1-B2F6-43FA75C24372}" srcOrd="0" destOrd="0" presId="urn:microsoft.com/office/officeart/2005/8/layout/hierarchy6"/>
    <dgm:cxn modelId="{912F823A-5D98-4692-AE27-7B674C145556}" srcId="{ECD37784-A948-4614-B7DC-C7976DBA55BE}" destId="{B49BEF6E-BD43-43DD-BC9E-BAE481AD5255}" srcOrd="0" destOrd="0" parTransId="{0B06A887-EBF1-4E3D-B0CC-0696B930F61A}" sibTransId="{6D5EAA48-83C9-4FDD-850B-C8ED89272F1D}"/>
    <dgm:cxn modelId="{D90AD6B4-1145-4C45-9249-9AC447AA8C4B}" type="presParOf" srcId="{C1DD264C-CD41-486D-93E9-63418FD74C9C}" destId="{3459F844-B6E4-461F-9521-B809F37A4A72}" srcOrd="0" destOrd="0" presId="urn:microsoft.com/office/officeart/2005/8/layout/hierarchy6"/>
    <dgm:cxn modelId="{35EBEEB7-B1CF-473F-A662-C28CFFED08D0}" type="presParOf" srcId="{3459F844-B6E4-461F-9521-B809F37A4A72}" destId="{1D4F05A4-6DF9-4121-AD4D-2E4784B93AD5}" srcOrd="0" destOrd="0" presId="urn:microsoft.com/office/officeart/2005/8/layout/hierarchy6"/>
    <dgm:cxn modelId="{D29C7927-2978-448B-AC37-C2F8663EED12}" type="presParOf" srcId="{1D4F05A4-6DF9-4121-AD4D-2E4784B93AD5}" destId="{FDE12429-B761-4966-82D0-66189836BA2B}" srcOrd="0" destOrd="0" presId="urn:microsoft.com/office/officeart/2005/8/layout/hierarchy6"/>
    <dgm:cxn modelId="{F44F67BF-BCDE-4E03-9F6F-EC4CF9BB99B4}" type="presParOf" srcId="{FDE12429-B761-4966-82D0-66189836BA2B}" destId="{19BFDE1D-4A1C-465A-9DAF-E6C170C66816}" srcOrd="0" destOrd="0" presId="urn:microsoft.com/office/officeart/2005/8/layout/hierarchy6"/>
    <dgm:cxn modelId="{8C13B033-1DB3-4866-92A8-6D3CD6997F5A}" type="presParOf" srcId="{FDE12429-B761-4966-82D0-66189836BA2B}" destId="{8AF9F314-29A1-46A7-A732-887E0B54AAE2}" srcOrd="1" destOrd="0" presId="urn:microsoft.com/office/officeart/2005/8/layout/hierarchy6"/>
    <dgm:cxn modelId="{D37A7A48-E81E-4C53-AAFA-8F100FB04BFC}" type="presParOf" srcId="{8AF9F314-29A1-46A7-A732-887E0B54AAE2}" destId="{FD8EAB02-996A-4A6D-882B-CB4A960B1617}" srcOrd="0" destOrd="0" presId="urn:microsoft.com/office/officeart/2005/8/layout/hierarchy6"/>
    <dgm:cxn modelId="{095243A4-30C8-4847-8515-89F2D0DAE2C6}" type="presParOf" srcId="{8AF9F314-29A1-46A7-A732-887E0B54AAE2}" destId="{0DBC5B69-4E74-4FA2-8BCA-F82BD75DABA4}" srcOrd="1" destOrd="0" presId="urn:microsoft.com/office/officeart/2005/8/layout/hierarchy6"/>
    <dgm:cxn modelId="{7F0453DA-6845-4FCD-912F-C44E8631DD70}" type="presParOf" srcId="{0DBC5B69-4E74-4FA2-8BCA-F82BD75DABA4}" destId="{FC7FBEBD-76AC-4F21-AEC0-787D29D0368A}" srcOrd="0" destOrd="0" presId="urn:microsoft.com/office/officeart/2005/8/layout/hierarchy6"/>
    <dgm:cxn modelId="{2822BFFD-02BE-4278-B124-D1A3E7EE32EC}" type="presParOf" srcId="{0DBC5B69-4E74-4FA2-8BCA-F82BD75DABA4}" destId="{BC43C1CE-E3A3-424E-91DD-1C4B51139AA1}" srcOrd="1" destOrd="0" presId="urn:microsoft.com/office/officeart/2005/8/layout/hierarchy6"/>
    <dgm:cxn modelId="{B29ADBDC-C376-4EBD-9DA0-2BFA3E19C8A9}" type="presParOf" srcId="{BC43C1CE-E3A3-424E-91DD-1C4B51139AA1}" destId="{A342411A-EFDB-4141-8096-8F95FC316FD2}" srcOrd="0" destOrd="0" presId="urn:microsoft.com/office/officeart/2005/8/layout/hierarchy6"/>
    <dgm:cxn modelId="{D01EBEE1-9C51-42D9-AC18-6630B5D68783}" type="presParOf" srcId="{BC43C1CE-E3A3-424E-91DD-1C4B51139AA1}" destId="{158E5CB1-1C6A-4C1C-8FBD-906F9D795BA5}" srcOrd="1" destOrd="0" presId="urn:microsoft.com/office/officeart/2005/8/layout/hierarchy6"/>
    <dgm:cxn modelId="{69F74127-4C1B-438E-97A8-AD262D59596B}" type="presParOf" srcId="{158E5CB1-1C6A-4C1C-8FBD-906F9D795BA5}" destId="{1319F971-85DD-4DAF-AA1F-F11E48519D71}" srcOrd="0" destOrd="0" presId="urn:microsoft.com/office/officeart/2005/8/layout/hierarchy6"/>
    <dgm:cxn modelId="{D1CDBEDE-AC4D-46F2-9893-59770A68C669}" type="presParOf" srcId="{158E5CB1-1C6A-4C1C-8FBD-906F9D795BA5}" destId="{D26D4975-A1D3-4797-8E8E-78A46DBC3CA7}" srcOrd="1" destOrd="0" presId="urn:microsoft.com/office/officeart/2005/8/layout/hierarchy6"/>
    <dgm:cxn modelId="{854EA068-C465-4AE6-A6F7-1D8F519DEB66}" type="presParOf" srcId="{BC43C1CE-E3A3-424E-91DD-1C4B51139AA1}" destId="{BB4F20EE-F4AA-4040-AC27-895DEF82D55B}" srcOrd="2" destOrd="0" presId="urn:microsoft.com/office/officeart/2005/8/layout/hierarchy6"/>
    <dgm:cxn modelId="{8CFE8EDE-BF42-423C-B8B4-FEBF8A960DCD}" type="presParOf" srcId="{BC43C1CE-E3A3-424E-91DD-1C4B51139AA1}" destId="{1BD4A5E2-FDCC-4D1E-A922-DDC5A3F4F07D}" srcOrd="3" destOrd="0" presId="urn:microsoft.com/office/officeart/2005/8/layout/hierarchy6"/>
    <dgm:cxn modelId="{9F359AD4-AD40-44D5-84DD-6BBD7FDE2185}" type="presParOf" srcId="{1BD4A5E2-FDCC-4D1E-A922-DDC5A3F4F07D}" destId="{2EA04FAC-8541-4AF1-99D3-33E8A22BB2C7}" srcOrd="0" destOrd="0" presId="urn:microsoft.com/office/officeart/2005/8/layout/hierarchy6"/>
    <dgm:cxn modelId="{9E281200-6E29-4A08-AF82-634751162807}" type="presParOf" srcId="{1BD4A5E2-FDCC-4D1E-A922-DDC5A3F4F07D}" destId="{89E7C9FC-E87A-4B7D-96E9-95A2BDD753B1}" srcOrd="1" destOrd="0" presId="urn:microsoft.com/office/officeart/2005/8/layout/hierarchy6"/>
    <dgm:cxn modelId="{014CD65E-117B-497C-924D-57D1E4C83260}" type="presParOf" srcId="{8AF9F314-29A1-46A7-A732-887E0B54AAE2}" destId="{1121E0C0-605C-4616-8F01-89D27E43C033}" srcOrd="2" destOrd="0" presId="urn:microsoft.com/office/officeart/2005/8/layout/hierarchy6"/>
    <dgm:cxn modelId="{1EE83991-3292-4766-AF9B-B32EC918D512}" type="presParOf" srcId="{8AF9F314-29A1-46A7-A732-887E0B54AAE2}" destId="{964754EA-885B-44BE-94A5-767A0D90EAA3}" srcOrd="3" destOrd="0" presId="urn:microsoft.com/office/officeart/2005/8/layout/hierarchy6"/>
    <dgm:cxn modelId="{61939F3F-C057-4A68-B598-28233ACC48D9}" type="presParOf" srcId="{964754EA-885B-44BE-94A5-767A0D90EAA3}" destId="{6E1BBEFE-C2FB-4249-89EB-4E4EA6F6E281}" srcOrd="0" destOrd="0" presId="urn:microsoft.com/office/officeart/2005/8/layout/hierarchy6"/>
    <dgm:cxn modelId="{245876DB-F063-43B0-B29C-F808F5834F6B}" type="presParOf" srcId="{964754EA-885B-44BE-94A5-767A0D90EAA3}" destId="{80365AED-B1FE-4BA1-ADB7-30C6D6F761FE}" srcOrd="1" destOrd="0" presId="urn:microsoft.com/office/officeart/2005/8/layout/hierarchy6"/>
    <dgm:cxn modelId="{4D1319A8-8DFA-4F03-9373-87212A7E64BB}" type="presParOf" srcId="{80365AED-B1FE-4BA1-ADB7-30C6D6F761FE}" destId="{3BA0C42E-DD25-43B1-B2F6-43FA75C24372}" srcOrd="0" destOrd="0" presId="urn:microsoft.com/office/officeart/2005/8/layout/hierarchy6"/>
    <dgm:cxn modelId="{78945CC5-172E-4627-BF8C-EE6288D23231}" type="presParOf" srcId="{80365AED-B1FE-4BA1-ADB7-30C6D6F761FE}" destId="{87A5E296-0642-45E0-863F-BAAF6C8A64A0}" srcOrd="1" destOrd="0" presId="urn:microsoft.com/office/officeart/2005/8/layout/hierarchy6"/>
    <dgm:cxn modelId="{C3EF1D6B-008E-490A-89D0-4BF0A9C39864}" type="presParOf" srcId="{87A5E296-0642-45E0-863F-BAAF6C8A64A0}" destId="{D7134493-3783-48F4-8998-33CA06E2E51A}" srcOrd="0" destOrd="0" presId="urn:microsoft.com/office/officeart/2005/8/layout/hierarchy6"/>
    <dgm:cxn modelId="{B6807958-39E0-468F-9B72-2F10C2197300}" type="presParOf" srcId="{87A5E296-0642-45E0-863F-BAAF6C8A64A0}" destId="{9C2CB5C2-294B-473E-923B-FAB46B3B0F3A}" srcOrd="1" destOrd="0" presId="urn:microsoft.com/office/officeart/2005/8/layout/hierarchy6"/>
    <dgm:cxn modelId="{5C3F6F13-2CED-46BE-A3D7-A792FEA2391C}" type="presParOf" srcId="{80365AED-B1FE-4BA1-ADB7-30C6D6F761FE}" destId="{68049400-8272-48D2-8FD2-E1A4CCD08B86}" srcOrd="2" destOrd="0" presId="urn:microsoft.com/office/officeart/2005/8/layout/hierarchy6"/>
    <dgm:cxn modelId="{AF34EF84-6B1C-4CA4-97E8-F2B4271B7E8E}" type="presParOf" srcId="{80365AED-B1FE-4BA1-ADB7-30C6D6F761FE}" destId="{AF7CFDBE-6243-4FF5-B8C3-54CE40DAE40E}" srcOrd="3" destOrd="0" presId="urn:microsoft.com/office/officeart/2005/8/layout/hierarchy6"/>
    <dgm:cxn modelId="{9F98E33B-8F88-4F82-A229-C9D7BFE29D5F}" type="presParOf" srcId="{AF7CFDBE-6243-4FF5-B8C3-54CE40DAE40E}" destId="{D4B70BEE-0AAB-4224-A3C0-07B1D100F9F7}" srcOrd="0" destOrd="0" presId="urn:microsoft.com/office/officeart/2005/8/layout/hierarchy6"/>
    <dgm:cxn modelId="{B373454C-466E-401D-9D98-A001F6D4DFEF}" type="presParOf" srcId="{AF7CFDBE-6243-4FF5-B8C3-54CE40DAE40E}" destId="{7BE3E67E-671D-4BAB-90AA-4DF0650FF34B}" srcOrd="1" destOrd="0" presId="urn:microsoft.com/office/officeart/2005/8/layout/hierarchy6"/>
    <dgm:cxn modelId="{638703F4-6228-4D13-9E42-83A0F2426CE2}" type="presParOf" srcId="{80365AED-B1FE-4BA1-ADB7-30C6D6F761FE}" destId="{86871DDF-4283-4BF4-B9BE-FB8AA78C8812}" srcOrd="4" destOrd="0" presId="urn:microsoft.com/office/officeart/2005/8/layout/hierarchy6"/>
    <dgm:cxn modelId="{46AFB55C-FF03-4E34-924F-EB1732537B13}" type="presParOf" srcId="{80365AED-B1FE-4BA1-ADB7-30C6D6F761FE}" destId="{583DD70C-A629-4C46-8AA5-82339A0DA325}" srcOrd="5" destOrd="0" presId="urn:microsoft.com/office/officeart/2005/8/layout/hierarchy6"/>
    <dgm:cxn modelId="{551E0985-E1ED-4F05-982D-BAAB7C9D84FE}" type="presParOf" srcId="{583DD70C-A629-4C46-8AA5-82339A0DA325}" destId="{06742E96-00C5-499B-8E1E-74FFE2E363D1}" srcOrd="0" destOrd="0" presId="urn:microsoft.com/office/officeart/2005/8/layout/hierarchy6"/>
    <dgm:cxn modelId="{5D32B6EF-E001-4669-959D-B9588FDCC331}" type="presParOf" srcId="{583DD70C-A629-4C46-8AA5-82339A0DA325}" destId="{3B7E96BD-56F0-49D6-AED2-28560315A056}" srcOrd="1" destOrd="0" presId="urn:microsoft.com/office/officeart/2005/8/layout/hierarchy6"/>
    <dgm:cxn modelId="{03F5DE52-AEF3-4D86-A7CD-0B2B3F98A603}" type="presParOf" srcId="{C1DD264C-CD41-486D-93E9-63418FD74C9C}" destId="{A1A5816D-5A4C-4F59-9E34-E0271B15BF2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DF2179-83EF-446E-B53C-5B4CAC1E8B6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E47036-C2B5-40FA-B2F7-AC37BF356B7D}">
      <dgm:prSet phldrT="[文本]"/>
      <dgm:spPr/>
      <dgm:t>
        <a:bodyPr/>
        <a:lstStyle/>
        <a:p>
          <a:r>
            <a:rPr lang="zh-CN" altLang="en-US" dirty="0" smtClean="0"/>
            <a:t>列表</a:t>
          </a:r>
          <a:endParaRPr lang="zh-CN" altLang="en-US" dirty="0"/>
        </a:p>
      </dgm:t>
    </dgm:pt>
    <dgm:pt modelId="{EF705A45-D60B-4DF2-88B4-0258021A7E64}" type="parTrans" cxnId="{EBB3A97B-0F29-4A2A-8798-6565A89C518B}">
      <dgm:prSet/>
      <dgm:spPr/>
      <dgm:t>
        <a:bodyPr/>
        <a:lstStyle/>
        <a:p>
          <a:endParaRPr lang="zh-CN" altLang="en-US"/>
        </a:p>
      </dgm:t>
    </dgm:pt>
    <dgm:pt modelId="{5B474CB6-A640-4887-98C1-4EA6C30BAFB7}" type="sibTrans" cxnId="{EBB3A97B-0F29-4A2A-8798-6565A89C518B}">
      <dgm:prSet/>
      <dgm:spPr/>
      <dgm:t>
        <a:bodyPr/>
        <a:lstStyle/>
        <a:p>
          <a:endParaRPr lang="zh-CN" altLang="en-US"/>
        </a:p>
      </dgm:t>
    </dgm:pt>
    <dgm:pt modelId="{D30ACBAC-6E3F-444D-B271-A33945F5C984}">
      <dgm:prSet phldrT="[文本]"/>
      <dgm:spPr/>
      <dgm:t>
        <a:bodyPr/>
        <a:lstStyle/>
        <a:p>
          <a:r>
            <a:rPr lang="zh-CN" altLang="en-US" dirty="0" smtClean="0"/>
            <a:t>发现</a:t>
          </a:r>
          <a:r>
            <a:rPr lang="en-US" altLang="zh-CN" dirty="0" smtClean="0"/>
            <a:t>1831(100%)</a:t>
          </a:r>
          <a:endParaRPr lang="zh-CN" altLang="en-US" dirty="0"/>
        </a:p>
      </dgm:t>
    </dgm:pt>
    <dgm:pt modelId="{B4EFD6B9-3D08-4344-A7ED-7806138303D9}" type="parTrans" cxnId="{ECCBFACF-41D2-4383-8252-290BE5F6B7D9}">
      <dgm:prSet/>
      <dgm:spPr/>
      <dgm:t>
        <a:bodyPr/>
        <a:lstStyle/>
        <a:p>
          <a:endParaRPr lang="zh-CN" altLang="en-US"/>
        </a:p>
      </dgm:t>
    </dgm:pt>
    <dgm:pt modelId="{4C655214-7931-4D85-80C6-A8F82D0D5AFE}" type="sibTrans" cxnId="{ECCBFACF-41D2-4383-8252-290BE5F6B7D9}">
      <dgm:prSet/>
      <dgm:spPr/>
      <dgm:t>
        <a:bodyPr/>
        <a:lstStyle/>
        <a:p>
          <a:endParaRPr lang="zh-CN" altLang="en-US"/>
        </a:p>
      </dgm:t>
    </dgm:pt>
    <dgm:pt modelId="{403CF2D7-40A1-4A4E-8EF9-E8884F8E395A}">
      <dgm:prSet phldrT="[文本]"/>
      <dgm:spPr/>
      <dgm:t>
        <a:bodyPr/>
        <a:lstStyle/>
        <a:p>
          <a:r>
            <a:rPr lang="zh-CN" altLang="en-US" dirty="0" smtClean="0"/>
            <a:t>抖货</a:t>
          </a:r>
          <a:r>
            <a:rPr lang="en-US" altLang="zh-CN" dirty="0" smtClean="0"/>
            <a:t>89(4.86%)</a:t>
          </a:r>
          <a:endParaRPr lang="zh-CN" altLang="en-US" dirty="0"/>
        </a:p>
      </dgm:t>
    </dgm:pt>
    <dgm:pt modelId="{71230F6C-B769-406F-B3BA-8BD7F8461C22}" type="parTrans" cxnId="{7C6E46A8-4B8E-4397-A198-16BD64006992}">
      <dgm:prSet/>
      <dgm:spPr/>
      <dgm:t>
        <a:bodyPr/>
        <a:lstStyle/>
        <a:p>
          <a:endParaRPr lang="zh-CN" altLang="en-US"/>
        </a:p>
      </dgm:t>
    </dgm:pt>
    <dgm:pt modelId="{F127494D-0946-4297-8411-32AC2884FD6D}" type="sibTrans" cxnId="{7C6E46A8-4B8E-4397-A198-16BD64006992}">
      <dgm:prSet/>
      <dgm:spPr/>
      <dgm:t>
        <a:bodyPr/>
        <a:lstStyle/>
        <a:p>
          <a:endParaRPr lang="zh-CN" altLang="en-US"/>
        </a:p>
      </dgm:t>
    </dgm:pt>
    <dgm:pt modelId="{9367E909-6224-488B-9487-E3430620D4CC}">
      <dgm:prSet phldrT="[文本]"/>
      <dgm:spPr/>
      <dgm:t>
        <a:bodyPr/>
        <a:lstStyle/>
        <a:p>
          <a:r>
            <a:rPr lang="zh-CN" altLang="en-US" dirty="0" smtClean="0"/>
            <a:t>曝光台</a:t>
          </a:r>
          <a:r>
            <a:rPr lang="en-US" altLang="zh-CN" dirty="0" smtClean="0"/>
            <a:t>16(0.87%)</a:t>
          </a:r>
          <a:endParaRPr lang="zh-CN" altLang="en-US" dirty="0"/>
        </a:p>
      </dgm:t>
    </dgm:pt>
    <dgm:pt modelId="{9AB1EB74-72BC-4889-92A3-371131AD8A2A}" type="parTrans" cxnId="{46337D47-83E8-40AD-9166-2980D7AA0475}">
      <dgm:prSet/>
      <dgm:spPr/>
      <dgm:t>
        <a:bodyPr/>
        <a:lstStyle/>
        <a:p>
          <a:endParaRPr lang="zh-CN" altLang="en-US"/>
        </a:p>
      </dgm:t>
    </dgm:pt>
    <dgm:pt modelId="{C6EBD1CC-9B9F-400F-9949-AD9AC067F17C}" type="sibTrans" cxnId="{46337D47-83E8-40AD-9166-2980D7AA0475}">
      <dgm:prSet/>
      <dgm:spPr/>
      <dgm:t>
        <a:bodyPr/>
        <a:lstStyle/>
        <a:p>
          <a:endParaRPr lang="zh-CN" altLang="en-US"/>
        </a:p>
      </dgm:t>
    </dgm:pt>
    <dgm:pt modelId="{0CF66E9B-B700-4E31-933A-1CF7F4BE570C}">
      <dgm:prSet phldrT="[文本]"/>
      <dgm:spPr/>
      <dgm:t>
        <a:bodyPr/>
        <a:lstStyle/>
        <a:p>
          <a:r>
            <a:rPr lang="zh-CN" altLang="en-US" dirty="0" smtClean="0"/>
            <a:t>新鲜事</a:t>
          </a:r>
          <a:r>
            <a:rPr lang="en-US" altLang="zh-CN" dirty="0" smtClean="0"/>
            <a:t>19(1.04%)</a:t>
          </a:r>
          <a:endParaRPr lang="zh-CN" altLang="en-US" dirty="0"/>
        </a:p>
      </dgm:t>
    </dgm:pt>
    <dgm:pt modelId="{319F43B1-F315-4DC7-845D-390E756517AE}" type="parTrans" cxnId="{7EBB51EF-37F7-4E78-AF4D-5024D908AFD6}">
      <dgm:prSet/>
      <dgm:spPr/>
      <dgm:t>
        <a:bodyPr/>
        <a:lstStyle/>
        <a:p>
          <a:endParaRPr lang="zh-CN" altLang="en-US"/>
        </a:p>
      </dgm:t>
    </dgm:pt>
    <dgm:pt modelId="{9567B682-1FF4-4437-9F99-6A22059F0A53}" type="sibTrans" cxnId="{7EBB51EF-37F7-4E78-AF4D-5024D908AFD6}">
      <dgm:prSet/>
      <dgm:spPr/>
      <dgm:t>
        <a:bodyPr/>
        <a:lstStyle/>
        <a:p>
          <a:endParaRPr lang="zh-CN" altLang="en-US"/>
        </a:p>
      </dgm:t>
    </dgm:pt>
    <dgm:pt modelId="{375FD01F-7A3A-4791-B2F2-E9484FD55F3C}">
      <dgm:prSet phldrT="[文本]"/>
      <dgm:spPr/>
      <dgm:t>
        <a:bodyPr/>
        <a:lstStyle/>
        <a:p>
          <a:r>
            <a:rPr lang="zh-CN" altLang="en-US" dirty="0" smtClean="0"/>
            <a:t>聊农技</a:t>
          </a:r>
          <a:r>
            <a:rPr lang="en-US" altLang="zh-CN" dirty="0" smtClean="0"/>
            <a:t>58(3.17%)</a:t>
          </a:r>
          <a:endParaRPr lang="zh-CN" altLang="en-US" dirty="0"/>
        </a:p>
      </dgm:t>
    </dgm:pt>
    <dgm:pt modelId="{082BD025-8293-451A-8572-4ABCBFA5B74F}" type="parTrans" cxnId="{07C7F610-F8B5-47EC-979C-4B5A8F9CCA73}">
      <dgm:prSet/>
      <dgm:spPr/>
      <dgm:t>
        <a:bodyPr/>
        <a:lstStyle/>
        <a:p>
          <a:endParaRPr lang="zh-CN" altLang="en-US"/>
        </a:p>
      </dgm:t>
    </dgm:pt>
    <dgm:pt modelId="{2AA0114D-1502-426D-825C-2A1836B5961D}" type="sibTrans" cxnId="{07C7F610-F8B5-47EC-979C-4B5A8F9CCA73}">
      <dgm:prSet/>
      <dgm:spPr/>
      <dgm:t>
        <a:bodyPr/>
        <a:lstStyle/>
        <a:p>
          <a:endParaRPr lang="zh-CN" altLang="en-US"/>
        </a:p>
      </dgm:t>
    </dgm:pt>
    <dgm:pt modelId="{D065AE08-6967-4204-86E0-1ED6E22BFDC6}">
      <dgm:prSet phldrT="[文本]"/>
      <dgm:spPr/>
      <dgm:t>
        <a:bodyPr/>
        <a:lstStyle/>
        <a:p>
          <a:r>
            <a:rPr lang="zh-CN" altLang="en-US" dirty="0" smtClean="0"/>
            <a:t>求购</a:t>
          </a:r>
          <a:r>
            <a:rPr lang="en-US" altLang="zh-CN" dirty="0" smtClean="0"/>
            <a:t>47(2.57%)</a:t>
          </a:r>
          <a:endParaRPr lang="zh-CN" altLang="en-US" dirty="0"/>
        </a:p>
      </dgm:t>
    </dgm:pt>
    <dgm:pt modelId="{78D8F3EA-6E51-48AF-BAB2-FE68E4CF6195}" type="parTrans" cxnId="{4EA31BB7-F4FB-40AC-99A4-48D6981E13D0}">
      <dgm:prSet/>
      <dgm:spPr/>
      <dgm:t>
        <a:bodyPr/>
        <a:lstStyle/>
        <a:p>
          <a:endParaRPr lang="zh-CN" altLang="en-US"/>
        </a:p>
      </dgm:t>
    </dgm:pt>
    <dgm:pt modelId="{05E34D76-C5C0-41F6-90BC-9782C02D5B0C}" type="sibTrans" cxnId="{4EA31BB7-F4FB-40AC-99A4-48D6981E13D0}">
      <dgm:prSet/>
      <dgm:spPr/>
      <dgm:t>
        <a:bodyPr/>
        <a:lstStyle/>
        <a:p>
          <a:endParaRPr lang="zh-CN" altLang="en-US"/>
        </a:p>
      </dgm:t>
    </dgm:pt>
    <dgm:pt modelId="{508923B6-B8A4-44BC-9A76-1D5378674E2B}">
      <dgm:prSet phldrT="[文本]"/>
      <dgm:spPr/>
      <dgm:t>
        <a:bodyPr/>
        <a:lstStyle/>
        <a:p>
          <a:r>
            <a:rPr lang="zh-CN" altLang="en-US" dirty="0" smtClean="0"/>
            <a:t>问答</a:t>
          </a:r>
          <a:r>
            <a:rPr lang="en-US" altLang="zh-CN" dirty="0" smtClean="0"/>
            <a:t>26(1.42%)</a:t>
          </a:r>
          <a:endParaRPr lang="zh-CN" altLang="en-US" dirty="0"/>
        </a:p>
      </dgm:t>
    </dgm:pt>
    <dgm:pt modelId="{E22BF122-D116-443B-9181-6A771B70AD40}" type="parTrans" cxnId="{0282B91D-6A34-4C8F-A0E3-83755BCDCBC1}">
      <dgm:prSet/>
      <dgm:spPr/>
      <dgm:t>
        <a:bodyPr/>
        <a:lstStyle/>
        <a:p>
          <a:endParaRPr lang="zh-CN" altLang="en-US"/>
        </a:p>
      </dgm:t>
    </dgm:pt>
    <dgm:pt modelId="{ECFE63EE-77EC-4D48-A5CF-1D24377C2CD3}" type="sibTrans" cxnId="{0282B91D-6A34-4C8F-A0E3-83755BCDCBC1}">
      <dgm:prSet/>
      <dgm:spPr/>
      <dgm:t>
        <a:bodyPr/>
        <a:lstStyle/>
        <a:p>
          <a:endParaRPr lang="zh-CN" altLang="en-US"/>
        </a:p>
      </dgm:t>
    </dgm:pt>
    <dgm:pt modelId="{3590C74E-B651-47D0-BF72-DE97AD20B24B}">
      <dgm:prSet phldrT="[文本]"/>
      <dgm:spPr/>
      <dgm:t>
        <a:bodyPr/>
        <a:lstStyle/>
        <a:p>
          <a:r>
            <a:rPr lang="zh-CN" altLang="en-US" dirty="0" smtClean="0"/>
            <a:t>卖货</a:t>
          </a:r>
          <a:r>
            <a:rPr lang="en-US" altLang="zh-CN" dirty="0" smtClean="0"/>
            <a:t>38(2.08%)</a:t>
          </a:r>
          <a:endParaRPr lang="zh-CN" altLang="en-US" dirty="0"/>
        </a:p>
      </dgm:t>
    </dgm:pt>
    <dgm:pt modelId="{0CD85F7F-EECA-4FCC-975E-85D056636B7C}" type="parTrans" cxnId="{71F4F5DE-6AB9-48B2-A2D3-D46AD4A704C2}">
      <dgm:prSet/>
      <dgm:spPr/>
      <dgm:t>
        <a:bodyPr/>
        <a:lstStyle/>
        <a:p>
          <a:endParaRPr lang="zh-CN" altLang="en-US"/>
        </a:p>
      </dgm:t>
    </dgm:pt>
    <dgm:pt modelId="{749E5E35-EC93-4943-A0AA-FD71AFC1555B}" type="sibTrans" cxnId="{71F4F5DE-6AB9-48B2-A2D3-D46AD4A704C2}">
      <dgm:prSet/>
      <dgm:spPr/>
      <dgm:t>
        <a:bodyPr/>
        <a:lstStyle/>
        <a:p>
          <a:endParaRPr lang="zh-CN" altLang="en-US"/>
        </a:p>
      </dgm:t>
    </dgm:pt>
    <dgm:pt modelId="{5B5A143E-6ECF-4994-9BAB-014FB48CF961}">
      <dgm:prSet phldrT="[文本]"/>
      <dgm:spPr/>
      <dgm:t>
        <a:bodyPr/>
        <a:lstStyle/>
        <a:p>
          <a:r>
            <a:rPr lang="zh-CN" altLang="en-US" dirty="0" smtClean="0"/>
            <a:t>行情</a:t>
          </a:r>
          <a:r>
            <a:rPr lang="en-US" altLang="zh-CN" dirty="0" smtClean="0"/>
            <a:t>32(1.75%)</a:t>
          </a:r>
          <a:endParaRPr lang="zh-CN" altLang="en-US" dirty="0"/>
        </a:p>
      </dgm:t>
    </dgm:pt>
    <dgm:pt modelId="{6F141F3B-101A-44D9-9A69-D1F1E7C476F1}" type="parTrans" cxnId="{2EE207FE-0F53-40E3-9A68-95EF73B7D421}">
      <dgm:prSet/>
      <dgm:spPr/>
      <dgm:t>
        <a:bodyPr/>
        <a:lstStyle/>
        <a:p>
          <a:endParaRPr lang="zh-CN" altLang="en-US"/>
        </a:p>
      </dgm:t>
    </dgm:pt>
    <dgm:pt modelId="{DABBCDF6-2FEF-4960-BABC-B057E5D37BF6}" type="sibTrans" cxnId="{2EE207FE-0F53-40E3-9A68-95EF73B7D421}">
      <dgm:prSet/>
      <dgm:spPr/>
      <dgm:t>
        <a:bodyPr/>
        <a:lstStyle/>
        <a:p>
          <a:endParaRPr lang="zh-CN" altLang="en-US"/>
        </a:p>
      </dgm:t>
    </dgm:pt>
    <dgm:pt modelId="{84EECA2C-0B12-4FC4-A3D0-8CB24DAB53CE}">
      <dgm:prSet phldrT="[文本]"/>
      <dgm:spPr/>
      <dgm:t>
        <a:bodyPr/>
        <a:lstStyle/>
        <a:p>
          <a:r>
            <a:rPr lang="zh-CN" altLang="en-US" dirty="0" smtClean="0"/>
            <a:t>关注</a:t>
          </a:r>
          <a:r>
            <a:rPr lang="en-US" altLang="zh-CN" dirty="0" smtClean="0"/>
            <a:t>296(16.17%)</a:t>
          </a:r>
          <a:endParaRPr lang="zh-CN" altLang="en-US" dirty="0"/>
        </a:p>
      </dgm:t>
    </dgm:pt>
    <dgm:pt modelId="{4DE69A3F-346C-47F3-989C-340439BAA6B7}" type="parTrans" cxnId="{A8E46C1C-134A-4C84-B7D8-980D3A1ED3C9}">
      <dgm:prSet/>
      <dgm:spPr/>
      <dgm:t>
        <a:bodyPr/>
        <a:lstStyle/>
        <a:p>
          <a:endParaRPr lang="zh-CN" altLang="en-US"/>
        </a:p>
      </dgm:t>
    </dgm:pt>
    <dgm:pt modelId="{BB4D0416-D42A-447A-A426-91D0074F1DFE}" type="sibTrans" cxnId="{A8E46C1C-134A-4C84-B7D8-980D3A1ED3C9}">
      <dgm:prSet/>
      <dgm:spPr/>
      <dgm:t>
        <a:bodyPr/>
        <a:lstStyle/>
        <a:p>
          <a:endParaRPr lang="zh-CN" altLang="en-US"/>
        </a:p>
      </dgm:t>
    </dgm:pt>
    <dgm:pt modelId="{F6695E27-33F2-472D-AD3F-F242A64D4FE6}">
      <dgm:prSet phldrT="[文本]"/>
      <dgm:spPr/>
      <dgm:t>
        <a:bodyPr/>
        <a:lstStyle/>
        <a:p>
          <a:r>
            <a:rPr lang="zh-CN" altLang="en-US" dirty="0" smtClean="0"/>
            <a:t>创业谈</a:t>
          </a:r>
          <a:r>
            <a:rPr lang="en-US" altLang="zh-CN" dirty="0" smtClean="0"/>
            <a:t>20(1.09%)</a:t>
          </a:r>
          <a:endParaRPr lang="zh-CN" altLang="en-US" dirty="0"/>
        </a:p>
      </dgm:t>
    </dgm:pt>
    <dgm:pt modelId="{35A4F7F0-56D6-4ECE-97B2-A15CFC5B3185}" type="parTrans" cxnId="{7F2C5820-DDFD-4C36-8866-10629187A7C8}">
      <dgm:prSet/>
      <dgm:spPr/>
      <dgm:t>
        <a:bodyPr/>
        <a:lstStyle/>
        <a:p>
          <a:endParaRPr lang="zh-CN" altLang="en-US"/>
        </a:p>
      </dgm:t>
    </dgm:pt>
    <dgm:pt modelId="{AD396AC4-D5F9-478D-8741-98823FB6FBB9}" type="sibTrans" cxnId="{7F2C5820-DDFD-4C36-8866-10629187A7C8}">
      <dgm:prSet/>
      <dgm:spPr/>
      <dgm:t>
        <a:bodyPr/>
        <a:lstStyle/>
        <a:p>
          <a:endParaRPr lang="zh-CN" altLang="en-US"/>
        </a:p>
      </dgm:t>
    </dgm:pt>
    <dgm:pt modelId="{DA410931-9B05-4155-A23F-BFBC1F118931}">
      <dgm:prSet phldrT="[文本]"/>
      <dgm:spPr/>
      <dgm:t>
        <a:bodyPr/>
        <a:lstStyle/>
        <a:p>
          <a:r>
            <a:rPr lang="zh-CN" altLang="en-US" dirty="0" smtClean="0"/>
            <a:t>最新</a:t>
          </a:r>
          <a:r>
            <a:rPr lang="en-US" altLang="zh-CN" dirty="0" smtClean="0"/>
            <a:t>152(8.03%)</a:t>
          </a:r>
          <a:endParaRPr lang="zh-CN" altLang="en-US" dirty="0"/>
        </a:p>
      </dgm:t>
    </dgm:pt>
    <dgm:pt modelId="{1740CB62-BA3A-49CB-B115-0987FAB5AAFC}" type="parTrans" cxnId="{AC6FC1A8-7878-4613-8A1C-CA32BBDB0B05}">
      <dgm:prSet/>
      <dgm:spPr/>
      <dgm:t>
        <a:bodyPr/>
        <a:lstStyle/>
        <a:p>
          <a:endParaRPr lang="zh-CN" altLang="en-US"/>
        </a:p>
      </dgm:t>
    </dgm:pt>
    <dgm:pt modelId="{DFFC97E5-A978-4F7B-9CAF-7128F6236F3A}" type="sibTrans" cxnId="{AC6FC1A8-7878-4613-8A1C-CA32BBDB0B05}">
      <dgm:prSet/>
      <dgm:spPr/>
      <dgm:t>
        <a:bodyPr/>
        <a:lstStyle/>
        <a:p>
          <a:endParaRPr lang="zh-CN" altLang="en-US"/>
        </a:p>
      </dgm:t>
    </dgm:pt>
    <dgm:pt modelId="{EA556329-A7AB-41C2-97E3-A8EC0AEF3530}">
      <dgm:prSet phldrT="[文本]"/>
      <dgm:spPr/>
      <dgm:t>
        <a:bodyPr/>
        <a:lstStyle/>
        <a:p>
          <a:r>
            <a:rPr lang="zh-CN" altLang="en-US" dirty="0" smtClean="0"/>
            <a:t>滞销帮</a:t>
          </a:r>
          <a:r>
            <a:rPr lang="en-US" altLang="zh-CN" dirty="0" smtClean="0"/>
            <a:t>21(1.15%)</a:t>
          </a:r>
          <a:endParaRPr lang="zh-CN" altLang="en-US" dirty="0"/>
        </a:p>
      </dgm:t>
    </dgm:pt>
    <dgm:pt modelId="{8B6D9CFD-B4A4-469F-B234-C036F79CE7AE}" type="parTrans" cxnId="{5DF9E0ED-30D8-4380-B5EA-13EEBE017C1C}">
      <dgm:prSet/>
      <dgm:spPr/>
      <dgm:t>
        <a:bodyPr/>
        <a:lstStyle/>
        <a:p>
          <a:endParaRPr lang="zh-CN" altLang="en-US"/>
        </a:p>
      </dgm:t>
    </dgm:pt>
    <dgm:pt modelId="{5E7CD866-EAE2-4D56-837C-C5ACF35B57D7}" type="sibTrans" cxnId="{5DF9E0ED-30D8-4380-B5EA-13EEBE017C1C}">
      <dgm:prSet/>
      <dgm:spPr/>
      <dgm:t>
        <a:bodyPr/>
        <a:lstStyle/>
        <a:p>
          <a:endParaRPr lang="zh-CN" altLang="en-US"/>
        </a:p>
      </dgm:t>
    </dgm:pt>
    <dgm:pt modelId="{EE849E0E-3EDF-4965-82FE-7DC5A2BC7957}" type="pres">
      <dgm:prSet presAssocID="{68DF2179-83EF-446E-B53C-5B4CAC1E8B6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DC0B95-CE03-4DED-BB24-EB9377E6F3A5}" type="pres">
      <dgm:prSet presAssocID="{E5E47036-C2B5-40FA-B2F7-AC37BF356B7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644D2B2-8C9B-4211-840C-D3B44E4DBAD8}" type="pres">
      <dgm:prSet presAssocID="{B4EFD6B9-3D08-4344-A7ED-7806138303D9}" presName="Name9" presStyleLbl="parChTrans1D2" presStyleIdx="0" presStyleCnt="13"/>
      <dgm:spPr/>
      <dgm:t>
        <a:bodyPr/>
        <a:lstStyle/>
        <a:p>
          <a:endParaRPr lang="zh-CN" altLang="en-US"/>
        </a:p>
      </dgm:t>
    </dgm:pt>
    <dgm:pt modelId="{DF0C836A-341F-4389-BCA1-6FC57BB67441}" type="pres">
      <dgm:prSet presAssocID="{B4EFD6B9-3D08-4344-A7ED-7806138303D9}" presName="connTx" presStyleLbl="parChTrans1D2" presStyleIdx="0" presStyleCnt="13"/>
      <dgm:spPr/>
      <dgm:t>
        <a:bodyPr/>
        <a:lstStyle/>
        <a:p>
          <a:endParaRPr lang="zh-CN" altLang="en-US"/>
        </a:p>
      </dgm:t>
    </dgm:pt>
    <dgm:pt modelId="{A723B110-6627-4080-BE00-FF59779B8F82}" type="pres">
      <dgm:prSet presAssocID="{D30ACBAC-6E3F-444D-B271-A33945F5C984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2026E-84E1-4BE0-AC1B-C2819CC06636}" type="pres">
      <dgm:prSet presAssocID="{71230F6C-B769-406F-B3BA-8BD7F8461C22}" presName="Name9" presStyleLbl="parChTrans1D2" presStyleIdx="1" presStyleCnt="13"/>
      <dgm:spPr/>
      <dgm:t>
        <a:bodyPr/>
        <a:lstStyle/>
        <a:p>
          <a:endParaRPr lang="zh-CN" altLang="en-US"/>
        </a:p>
      </dgm:t>
    </dgm:pt>
    <dgm:pt modelId="{F5BA9AB3-FC9F-410A-98A6-35C367F99993}" type="pres">
      <dgm:prSet presAssocID="{71230F6C-B769-406F-B3BA-8BD7F8461C22}" presName="connTx" presStyleLbl="parChTrans1D2" presStyleIdx="1" presStyleCnt="13"/>
      <dgm:spPr/>
      <dgm:t>
        <a:bodyPr/>
        <a:lstStyle/>
        <a:p>
          <a:endParaRPr lang="zh-CN" altLang="en-US"/>
        </a:p>
      </dgm:t>
    </dgm:pt>
    <dgm:pt modelId="{D3AB960C-BF01-4C0A-A8A8-90ED7B942970}" type="pres">
      <dgm:prSet presAssocID="{403CF2D7-40A1-4A4E-8EF9-E8884F8E395A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9C7616-06FC-4CD1-A32E-2692BFBCB271}" type="pres">
      <dgm:prSet presAssocID="{9AB1EB74-72BC-4889-92A3-371131AD8A2A}" presName="Name9" presStyleLbl="parChTrans1D2" presStyleIdx="2" presStyleCnt="13"/>
      <dgm:spPr/>
      <dgm:t>
        <a:bodyPr/>
        <a:lstStyle/>
        <a:p>
          <a:endParaRPr lang="zh-CN" altLang="en-US"/>
        </a:p>
      </dgm:t>
    </dgm:pt>
    <dgm:pt modelId="{B5894653-A6D3-45E0-A1E5-8C5CFA0680CC}" type="pres">
      <dgm:prSet presAssocID="{9AB1EB74-72BC-4889-92A3-371131AD8A2A}" presName="connTx" presStyleLbl="parChTrans1D2" presStyleIdx="2" presStyleCnt="13"/>
      <dgm:spPr/>
      <dgm:t>
        <a:bodyPr/>
        <a:lstStyle/>
        <a:p>
          <a:endParaRPr lang="zh-CN" altLang="en-US"/>
        </a:p>
      </dgm:t>
    </dgm:pt>
    <dgm:pt modelId="{742F9170-AAD7-43F3-B83A-678CDC507A58}" type="pres">
      <dgm:prSet presAssocID="{9367E909-6224-488B-9487-E3430620D4CC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5A73F-15F7-4E4E-A0A6-C8BAED66952F}" type="pres">
      <dgm:prSet presAssocID="{319F43B1-F315-4DC7-845D-390E756517AE}" presName="Name9" presStyleLbl="parChTrans1D2" presStyleIdx="3" presStyleCnt="13"/>
      <dgm:spPr/>
      <dgm:t>
        <a:bodyPr/>
        <a:lstStyle/>
        <a:p>
          <a:endParaRPr lang="zh-CN" altLang="en-US"/>
        </a:p>
      </dgm:t>
    </dgm:pt>
    <dgm:pt modelId="{9002C013-2D74-454F-8CBE-0E7F2ADDB337}" type="pres">
      <dgm:prSet presAssocID="{319F43B1-F315-4DC7-845D-390E756517AE}" presName="connTx" presStyleLbl="parChTrans1D2" presStyleIdx="3" presStyleCnt="13"/>
      <dgm:spPr/>
      <dgm:t>
        <a:bodyPr/>
        <a:lstStyle/>
        <a:p>
          <a:endParaRPr lang="zh-CN" altLang="en-US"/>
        </a:p>
      </dgm:t>
    </dgm:pt>
    <dgm:pt modelId="{512705F1-4215-4296-863F-9AA4EA555870}" type="pres">
      <dgm:prSet presAssocID="{0CF66E9B-B700-4E31-933A-1CF7F4BE570C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0382C2-65D1-43B4-8CE3-0863AB182883}" type="pres">
      <dgm:prSet presAssocID="{78D8F3EA-6E51-48AF-BAB2-FE68E4CF6195}" presName="Name9" presStyleLbl="parChTrans1D2" presStyleIdx="4" presStyleCnt="13"/>
      <dgm:spPr/>
      <dgm:t>
        <a:bodyPr/>
        <a:lstStyle/>
        <a:p>
          <a:endParaRPr lang="zh-CN" altLang="en-US"/>
        </a:p>
      </dgm:t>
    </dgm:pt>
    <dgm:pt modelId="{A00E324E-71D4-4365-B534-4E6A63E3023C}" type="pres">
      <dgm:prSet presAssocID="{78D8F3EA-6E51-48AF-BAB2-FE68E4CF6195}" presName="connTx" presStyleLbl="parChTrans1D2" presStyleIdx="4" presStyleCnt="13"/>
      <dgm:spPr/>
      <dgm:t>
        <a:bodyPr/>
        <a:lstStyle/>
        <a:p>
          <a:endParaRPr lang="zh-CN" altLang="en-US"/>
        </a:p>
      </dgm:t>
    </dgm:pt>
    <dgm:pt modelId="{542964DC-6098-4784-890C-B20DFCA293BA}" type="pres">
      <dgm:prSet presAssocID="{D065AE08-6967-4204-86E0-1ED6E22BFDC6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EFE717-49D8-45A2-B915-0F53D7319657}" type="pres">
      <dgm:prSet presAssocID="{E22BF122-D116-443B-9181-6A771B70AD40}" presName="Name9" presStyleLbl="parChTrans1D2" presStyleIdx="5" presStyleCnt="13"/>
      <dgm:spPr/>
      <dgm:t>
        <a:bodyPr/>
        <a:lstStyle/>
        <a:p>
          <a:endParaRPr lang="zh-CN" altLang="en-US"/>
        </a:p>
      </dgm:t>
    </dgm:pt>
    <dgm:pt modelId="{1579F3A4-F6D1-4D31-9054-FECD4770584B}" type="pres">
      <dgm:prSet presAssocID="{E22BF122-D116-443B-9181-6A771B70AD40}" presName="connTx" presStyleLbl="parChTrans1D2" presStyleIdx="5" presStyleCnt="13"/>
      <dgm:spPr/>
      <dgm:t>
        <a:bodyPr/>
        <a:lstStyle/>
        <a:p>
          <a:endParaRPr lang="zh-CN" altLang="en-US"/>
        </a:p>
      </dgm:t>
    </dgm:pt>
    <dgm:pt modelId="{39839B50-44EC-4899-B574-5CE0E81764AA}" type="pres">
      <dgm:prSet presAssocID="{508923B6-B8A4-44BC-9A76-1D5378674E2B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28D9B1-1972-4664-ACBB-EB7C345606FF}" type="pres">
      <dgm:prSet presAssocID="{0CD85F7F-EECA-4FCC-975E-85D056636B7C}" presName="Name9" presStyleLbl="parChTrans1D2" presStyleIdx="6" presStyleCnt="13"/>
      <dgm:spPr/>
      <dgm:t>
        <a:bodyPr/>
        <a:lstStyle/>
        <a:p>
          <a:endParaRPr lang="zh-CN" altLang="en-US"/>
        </a:p>
      </dgm:t>
    </dgm:pt>
    <dgm:pt modelId="{3EB35DD3-2BC7-49BA-B254-56D1D475326A}" type="pres">
      <dgm:prSet presAssocID="{0CD85F7F-EECA-4FCC-975E-85D056636B7C}" presName="connTx" presStyleLbl="parChTrans1D2" presStyleIdx="6" presStyleCnt="13"/>
      <dgm:spPr/>
      <dgm:t>
        <a:bodyPr/>
        <a:lstStyle/>
        <a:p>
          <a:endParaRPr lang="zh-CN" altLang="en-US"/>
        </a:p>
      </dgm:t>
    </dgm:pt>
    <dgm:pt modelId="{92A7A408-8CA4-48D5-A759-C2818F4E649F}" type="pres">
      <dgm:prSet presAssocID="{3590C74E-B651-47D0-BF72-DE97AD20B24B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D23B4F-1680-4005-8C89-5F798176E51B}" type="pres">
      <dgm:prSet presAssocID="{6F141F3B-101A-44D9-9A69-D1F1E7C476F1}" presName="Name9" presStyleLbl="parChTrans1D2" presStyleIdx="7" presStyleCnt="13"/>
      <dgm:spPr/>
      <dgm:t>
        <a:bodyPr/>
        <a:lstStyle/>
        <a:p>
          <a:endParaRPr lang="zh-CN" altLang="en-US"/>
        </a:p>
      </dgm:t>
    </dgm:pt>
    <dgm:pt modelId="{35E15332-57D3-4DE9-94F4-FF183256B256}" type="pres">
      <dgm:prSet presAssocID="{6F141F3B-101A-44D9-9A69-D1F1E7C476F1}" presName="connTx" presStyleLbl="parChTrans1D2" presStyleIdx="7" presStyleCnt="13"/>
      <dgm:spPr/>
      <dgm:t>
        <a:bodyPr/>
        <a:lstStyle/>
        <a:p>
          <a:endParaRPr lang="zh-CN" altLang="en-US"/>
        </a:p>
      </dgm:t>
    </dgm:pt>
    <dgm:pt modelId="{D039D544-58D5-4CCA-AF1D-2B7CF3E24F2D}" type="pres">
      <dgm:prSet presAssocID="{5B5A143E-6ECF-4994-9BAB-014FB48CF961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1814F-AE15-4FEF-BFD1-586D2F8CB405}" type="pres">
      <dgm:prSet presAssocID="{4DE69A3F-346C-47F3-989C-340439BAA6B7}" presName="Name9" presStyleLbl="parChTrans1D2" presStyleIdx="8" presStyleCnt="13"/>
      <dgm:spPr/>
      <dgm:t>
        <a:bodyPr/>
        <a:lstStyle/>
        <a:p>
          <a:endParaRPr lang="zh-CN" altLang="en-US"/>
        </a:p>
      </dgm:t>
    </dgm:pt>
    <dgm:pt modelId="{786131D9-C20D-4440-9755-4695D59DDF20}" type="pres">
      <dgm:prSet presAssocID="{4DE69A3F-346C-47F3-989C-340439BAA6B7}" presName="connTx" presStyleLbl="parChTrans1D2" presStyleIdx="8" presStyleCnt="13"/>
      <dgm:spPr/>
      <dgm:t>
        <a:bodyPr/>
        <a:lstStyle/>
        <a:p>
          <a:endParaRPr lang="zh-CN" altLang="en-US"/>
        </a:p>
      </dgm:t>
    </dgm:pt>
    <dgm:pt modelId="{47D89433-1D1A-4CE9-97C5-3E9F2C758853}" type="pres">
      <dgm:prSet presAssocID="{84EECA2C-0B12-4FC4-A3D0-8CB24DAB53CE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990BF-6E7D-43F8-A7C2-36C748AED37F}" type="pres">
      <dgm:prSet presAssocID="{35A4F7F0-56D6-4ECE-97B2-A15CFC5B3185}" presName="Name9" presStyleLbl="parChTrans1D2" presStyleIdx="9" presStyleCnt="13"/>
      <dgm:spPr/>
      <dgm:t>
        <a:bodyPr/>
        <a:lstStyle/>
        <a:p>
          <a:endParaRPr lang="zh-CN" altLang="en-US"/>
        </a:p>
      </dgm:t>
    </dgm:pt>
    <dgm:pt modelId="{F9E7F888-5561-4B49-B607-1D1BB590EEFE}" type="pres">
      <dgm:prSet presAssocID="{35A4F7F0-56D6-4ECE-97B2-A15CFC5B3185}" presName="connTx" presStyleLbl="parChTrans1D2" presStyleIdx="9" presStyleCnt="13"/>
      <dgm:spPr/>
      <dgm:t>
        <a:bodyPr/>
        <a:lstStyle/>
        <a:p>
          <a:endParaRPr lang="zh-CN" altLang="en-US"/>
        </a:p>
      </dgm:t>
    </dgm:pt>
    <dgm:pt modelId="{60156B81-B922-42CE-80E3-41B6168E75F1}" type="pres">
      <dgm:prSet presAssocID="{F6695E27-33F2-472D-AD3F-F242A64D4FE6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9B610-FC8E-47A7-9F8B-6225875378C4}" type="pres">
      <dgm:prSet presAssocID="{1740CB62-BA3A-49CB-B115-0987FAB5AAFC}" presName="Name9" presStyleLbl="parChTrans1D2" presStyleIdx="10" presStyleCnt="13"/>
      <dgm:spPr/>
      <dgm:t>
        <a:bodyPr/>
        <a:lstStyle/>
        <a:p>
          <a:endParaRPr lang="zh-CN" altLang="en-US"/>
        </a:p>
      </dgm:t>
    </dgm:pt>
    <dgm:pt modelId="{22AA26CB-3C80-49A7-92E8-62660B22899E}" type="pres">
      <dgm:prSet presAssocID="{1740CB62-BA3A-49CB-B115-0987FAB5AAFC}" presName="connTx" presStyleLbl="parChTrans1D2" presStyleIdx="10" presStyleCnt="13"/>
      <dgm:spPr/>
      <dgm:t>
        <a:bodyPr/>
        <a:lstStyle/>
        <a:p>
          <a:endParaRPr lang="zh-CN" altLang="en-US"/>
        </a:p>
      </dgm:t>
    </dgm:pt>
    <dgm:pt modelId="{99F76984-142A-4874-8697-26F943BE58D7}" type="pres">
      <dgm:prSet presAssocID="{DA410931-9B05-4155-A23F-BFBC1F118931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5A98E-8CE8-4A53-8954-A07AE93ABF64}" type="pres">
      <dgm:prSet presAssocID="{082BD025-8293-451A-8572-4ABCBFA5B74F}" presName="Name9" presStyleLbl="parChTrans1D2" presStyleIdx="11" presStyleCnt="13"/>
      <dgm:spPr/>
      <dgm:t>
        <a:bodyPr/>
        <a:lstStyle/>
        <a:p>
          <a:endParaRPr lang="zh-CN" altLang="en-US"/>
        </a:p>
      </dgm:t>
    </dgm:pt>
    <dgm:pt modelId="{C2AEBC79-0B29-45C6-8535-1A26D295A7A1}" type="pres">
      <dgm:prSet presAssocID="{082BD025-8293-451A-8572-4ABCBFA5B74F}" presName="connTx" presStyleLbl="parChTrans1D2" presStyleIdx="11" presStyleCnt="13"/>
      <dgm:spPr/>
      <dgm:t>
        <a:bodyPr/>
        <a:lstStyle/>
        <a:p>
          <a:endParaRPr lang="zh-CN" altLang="en-US"/>
        </a:p>
      </dgm:t>
    </dgm:pt>
    <dgm:pt modelId="{7287C7A0-A99B-490E-97A5-FC9CF02A680B}" type="pres">
      <dgm:prSet presAssocID="{375FD01F-7A3A-4791-B2F2-E9484FD55F3C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FB94D-EE21-4E81-AE37-87A5D880E319}" type="pres">
      <dgm:prSet presAssocID="{8B6D9CFD-B4A4-469F-B234-C036F79CE7AE}" presName="Name9" presStyleLbl="parChTrans1D2" presStyleIdx="12" presStyleCnt="13"/>
      <dgm:spPr/>
      <dgm:t>
        <a:bodyPr/>
        <a:lstStyle/>
        <a:p>
          <a:endParaRPr lang="zh-CN" altLang="en-US"/>
        </a:p>
      </dgm:t>
    </dgm:pt>
    <dgm:pt modelId="{6E72E436-F15A-4D2A-B891-213D229B6BFA}" type="pres">
      <dgm:prSet presAssocID="{8B6D9CFD-B4A4-469F-B234-C036F79CE7AE}" presName="connTx" presStyleLbl="parChTrans1D2" presStyleIdx="12" presStyleCnt="13"/>
      <dgm:spPr/>
      <dgm:t>
        <a:bodyPr/>
        <a:lstStyle/>
        <a:p>
          <a:endParaRPr lang="zh-CN" altLang="en-US"/>
        </a:p>
      </dgm:t>
    </dgm:pt>
    <dgm:pt modelId="{76F3DA1F-9961-4391-9AB3-87E4AE508D82}" type="pres">
      <dgm:prSet presAssocID="{EA556329-A7AB-41C2-97E3-A8EC0AEF3530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6FC1A8-7878-4613-8A1C-CA32BBDB0B05}" srcId="{E5E47036-C2B5-40FA-B2F7-AC37BF356B7D}" destId="{DA410931-9B05-4155-A23F-BFBC1F118931}" srcOrd="10" destOrd="0" parTransId="{1740CB62-BA3A-49CB-B115-0987FAB5AAFC}" sibTransId="{DFFC97E5-A978-4F7B-9CAF-7128F6236F3A}"/>
    <dgm:cxn modelId="{0FBB1123-4354-4D7E-BD7C-27223683EC58}" type="presOf" srcId="{71230F6C-B769-406F-B3BA-8BD7F8461C22}" destId="{9322026E-84E1-4BE0-AC1B-C2819CC06636}" srcOrd="0" destOrd="0" presId="urn:microsoft.com/office/officeart/2005/8/layout/radial1"/>
    <dgm:cxn modelId="{85CBCD1B-FD03-4400-B786-D77CFBFEFE14}" type="presOf" srcId="{68DF2179-83EF-446E-B53C-5B4CAC1E8B6D}" destId="{EE849E0E-3EDF-4965-82FE-7DC5A2BC7957}" srcOrd="0" destOrd="0" presId="urn:microsoft.com/office/officeart/2005/8/layout/radial1"/>
    <dgm:cxn modelId="{9B247A67-613A-44AA-9CCB-E53AF7AE7BC0}" type="presOf" srcId="{B4EFD6B9-3D08-4344-A7ED-7806138303D9}" destId="{DF0C836A-341F-4389-BCA1-6FC57BB67441}" srcOrd="1" destOrd="0" presId="urn:microsoft.com/office/officeart/2005/8/layout/radial1"/>
    <dgm:cxn modelId="{EBB3A97B-0F29-4A2A-8798-6565A89C518B}" srcId="{68DF2179-83EF-446E-B53C-5B4CAC1E8B6D}" destId="{E5E47036-C2B5-40FA-B2F7-AC37BF356B7D}" srcOrd="0" destOrd="0" parTransId="{EF705A45-D60B-4DF2-88B4-0258021A7E64}" sibTransId="{5B474CB6-A640-4887-98C1-4EA6C30BAFB7}"/>
    <dgm:cxn modelId="{E92A14DB-7C04-4EE6-B431-838A90D126A0}" type="presOf" srcId="{78D8F3EA-6E51-48AF-BAB2-FE68E4CF6195}" destId="{810382C2-65D1-43B4-8CE3-0863AB182883}" srcOrd="0" destOrd="0" presId="urn:microsoft.com/office/officeart/2005/8/layout/radial1"/>
    <dgm:cxn modelId="{03E5C0F0-0C08-4DE0-8F1C-FA8E63D76A50}" type="presOf" srcId="{8B6D9CFD-B4A4-469F-B234-C036F79CE7AE}" destId="{8B4FB94D-EE21-4E81-AE37-87A5D880E319}" srcOrd="0" destOrd="0" presId="urn:microsoft.com/office/officeart/2005/8/layout/radial1"/>
    <dgm:cxn modelId="{03A8D7C9-2722-4E8B-867E-9023052434AF}" type="presOf" srcId="{6F141F3B-101A-44D9-9A69-D1F1E7C476F1}" destId="{35E15332-57D3-4DE9-94F4-FF183256B256}" srcOrd="1" destOrd="0" presId="urn:microsoft.com/office/officeart/2005/8/layout/radial1"/>
    <dgm:cxn modelId="{6DD209BD-B91D-4735-BEED-68B251066AAE}" type="presOf" srcId="{5B5A143E-6ECF-4994-9BAB-014FB48CF961}" destId="{D039D544-58D5-4CCA-AF1D-2B7CF3E24F2D}" srcOrd="0" destOrd="0" presId="urn:microsoft.com/office/officeart/2005/8/layout/radial1"/>
    <dgm:cxn modelId="{5684809A-010C-42C9-A53B-68B9E3BDE373}" type="presOf" srcId="{082BD025-8293-451A-8572-4ABCBFA5B74F}" destId="{C2AEBC79-0B29-45C6-8535-1A26D295A7A1}" srcOrd="1" destOrd="0" presId="urn:microsoft.com/office/officeart/2005/8/layout/radial1"/>
    <dgm:cxn modelId="{565DA270-27B7-4ED6-87E9-6EF7B1443662}" type="presOf" srcId="{0CF66E9B-B700-4E31-933A-1CF7F4BE570C}" destId="{512705F1-4215-4296-863F-9AA4EA555870}" srcOrd="0" destOrd="0" presId="urn:microsoft.com/office/officeart/2005/8/layout/radial1"/>
    <dgm:cxn modelId="{D796A725-E035-4F44-B618-02347504F73A}" type="presOf" srcId="{84EECA2C-0B12-4FC4-A3D0-8CB24DAB53CE}" destId="{47D89433-1D1A-4CE9-97C5-3E9F2C758853}" srcOrd="0" destOrd="0" presId="urn:microsoft.com/office/officeart/2005/8/layout/radial1"/>
    <dgm:cxn modelId="{8EB93DD3-9764-4671-96D8-45F7514BC49A}" type="presOf" srcId="{508923B6-B8A4-44BC-9A76-1D5378674E2B}" destId="{39839B50-44EC-4899-B574-5CE0E81764AA}" srcOrd="0" destOrd="0" presId="urn:microsoft.com/office/officeart/2005/8/layout/radial1"/>
    <dgm:cxn modelId="{A4ADF4D0-8BB7-448F-B238-462F062D29F3}" type="presOf" srcId="{35A4F7F0-56D6-4ECE-97B2-A15CFC5B3185}" destId="{F9E7F888-5561-4B49-B607-1D1BB590EEFE}" srcOrd="1" destOrd="0" presId="urn:microsoft.com/office/officeart/2005/8/layout/radial1"/>
    <dgm:cxn modelId="{8F770182-8BC3-4708-A710-F15CA1AAA099}" type="presOf" srcId="{4DE69A3F-346C-47F3-989C-340439BAA6B7}" destId="{12C1814F-AE15-4FEF-BFD1-586D2F8CB405}" srcOrd="0" destOrd="0" presId="urn:microsoft.com/office/officeart/2005/8/layout/radial1"/>
    <dgm:cxn modelId="{71F4F5DE-6AB9-48B2-A2D3-D46AD4A704C2}" srcId="{E5E47036-C2B5-40FA-B2F7-AC37BF356B7D}" destId="{3590C74E-B651-47D0-BF72-DE97AD20B24B}" srcOrd="6" destOrd="0" parTransId="{0CD85F7F-EECA-4FCC-975E-85D056636B7C}" sibTransId="{749E5E35-EC93-4943-A0AA-FD71AFC1555B}"/>
    <dgm:cxn modelId="{46337D47-83E8-40AD-9166-2980D7AA0475}" srcId="{E5E47036-C2B5-40FA-B2F7-AC37BF356B7D}" destId="{9367E909-6224-488B-9487-E3430620D4CC}" srcOrd="2" destOrd="0" parTransId="{9AB1EB74-72BC-4889-92A3-371131AD8A2A}" sibTransId="{C6EBD1CC-9B9F-400F-9949-AD9AC067F17C}"/>
    <dgm:cxn modelId="{07C7F610-F8B5-47EC-979C-4B5A8F9CCA73}" srcId="{E5E47036-C2B5-40FA-B2F7-AC37BF356B7D}" destId="{375FD01F-7A3A-4791-B2F2-E9484FD55F3C}" srcOrd="11" destOrd="0" parTransId="{082BD025-8293-451A-8572-4ABCBFA5B74F}" sibTransId="{2AA0114D-1502-426D-825C-2A1836B5961D}"/>
    <dgm:cxn modelId="{1DF91F17-4208-468D-92A3-D9AFB861207A}" type="presOf" srcId="{403CF2D7-40A1-4A4E-8EF9-E8884F8E395A}" destId="{D3AB960C-BF01-4C0A-A8A8-90ED7B942970}" srcOrd="0" destOrd="0" presId="urn:microsoft.com/office/officeart/2005/8/layout/radial1"/>
    <dgm:cxn modelId="{E049E273-25CD-4475-820F-75E1512A4E57}" type="presOf" srcId="{B4EFD6B9-3D08-4344-A7ED-7806138303D9}" destId="{B644D2B2-8C9B-4211-840C-D3B44E4DBAD8}" srcOrd="0" destOrd="0" presId="urn:microsoft.com/office/officeart/2005/8/layout/radial1"/>
    <dgm:cxn modelId="{5DF9E0ED-30D8-4380-B5EA-13EEBE017C1C}" srcId="{E5E47036-C2B5-40FA-B2F7-AC37BF356B7D}" destId="{EA556329-A7AB-41C2-97E3-A8EC0AEF3530}" srcOrd="12" destOrd="0" parTransId="{8B6D9CFD-B4A4-469F-B234-C036F79CE7AE}" sibTransId="{5E7CD866-EAE2-4D56-837C-C5ACF35B57D7}"/>
    <dgm:cxn modelId="{96A647EC-564A-48BF-B9C4-3A24163282A3}" type="presOf" srcId="{082BD025-8293-451A-8572-4ABCBFA5B74F}" destId="{94F5A98E-8CE8-4A53-8954-A07AE93ABF64}" srcOrd="0" destOrd="0" presId="urn:microsoft.com/office/officeart/2005/8/layout/radial1"/>
    <dgm:cxn modelId="{C276F792-BEAA-436B-849F-0A24DBD306BE}" type="presOf" srcId="{F6695E27-33F2-472D-AD3F-F242A64D4FE6}" destId="{60156B81-B922-42CE-80E3-41B6168E75F1}" srcOrd="0" destOrd="0" presId="urn:microsoft.com/office/officeart/2005/8/layout/radial1"/>
    <dgm:cxn modelId="{7F2C5820-DDFD-4C36-8866-10629187A7C8}" srcId="{E5E47036-C2B5-40FA-B2F7-AC37BF356B7D}" destId="{F6695E27-33F2-472D-AD3F-F242A64D4FE6}" srcOrd="9" destOrd="0" parTransId="{35A4F7F0-56D6-4ECE-97B2-A15CFC5B3185}" sibTransId="{AD396AC4-D5F9-478D-8741-98823FB6FBB9}"/>
    <dgm:cxn modelId="{A75C83B1-1E7B-4286-AFAD-09490B0BEE9F}" type="presOf" srcId="{D065AE08-6967-4204-86E0-1ED6E22BFDC6}" destId="{542964DC-6098-4784-890C-B20DFCA293BA}" srcOrd="0" destOrd="0" presId="urn:microsoft.com/office/officeart/2005/8/layout/radial1"/>
    <dgm:cxn modelId="{7C6E46A8-4B8E-4397-A198-16BD64006992}" srcId="{E5E47036-C2B5-40FA-B2F7-AC37BF356B7D}" destId="{403CF2D7-40A1-4A4E-8EF9-E8884F8E395A}" srcOrd="1" destOrd="0" parTransId="{71230F6C-B769-406F-B3BA-8BD7F8461C22}" sibTransId="{F127494D-0946-4297-8411-32AC2884FD6D}"/>
    <dgm:cxn modelId="{7348B151-9F9F-462B-9557-612551CB4678}" type="presOf" srcId="{DA410931-9B05-4155-A23F-BFBC1F118931}" destId="{99F76984-142A-4874-8697-26F943BE58D7}" srcOrd="0" destOrd="0" presId="urn:microsoft.com/office/officeart/2005/8/layout/radial1"/>
    <dgm:cxn modelId="{A8E46C1C-134A-4C84-B7D8-980D3A1ED3C9}" srcId="{E5E47036-C2B5-40FA-B2F7-AC37BF356B7D}" destId="{84EECA2C-0B12-4FC4-A3D0-8CB24DAB53CE}" srcOrd="8" destOrd="0" parTransId="{4DE69A3F-346C-47F3-989C-340439BAA6B7}" sibTransId="{BB4D0416-D42A-447A-A426-91D0074F1DFE}"/>
    <dgm:cxn modelId="{3544C0FD-C254-44E7-B7A7-077CF7974CFB}" type="presOf" srcId="{0CD85F7F-EECA-4FCC-975E-85D056636B7C}" destId="{8128D9B1-1972-4664-ACBB-EB7C345606FF}" srcOrd="0" destOrd="0" presId="urn:microsoft.com/office/officeart/2005/8/layout/radial1"/>
    <dgm:cxn modelId="{094CC32A-5285-41E4-8F23-15D8CA60B1AE}" type="presOf" srcId="{E5E47036-C2B5-40FA-B2F7-AC37BF356B7D}" destId="{2FDC0B95-CE03-4DED-BB24-EB9377E6F3A5}" srcOrd="0" destOrd="0" presId="urn:microsoft.com/office/officeart/2005/8/layout/radial1"/>
    <dgm:cxn modelId="{7DAC4536-4E55-447E-9848-BB1AD9FEFC8F}" type="presOf" srcId="{0CD85F7F-EECA-4FCC-975E-85D056636B7C}" destId="{3EB35DD3-2BC7-49BA-B254-56D1D475326A}" srcOrd="1" destOrd="0" presId="urn:microsoft.com/office/officeart/2005/8/layout/radial1"/>
    <dgm:cxn modelId="{4EA31BB7-F4FB-40AC-99A4-48D6981E13D0}" srcId="{E5E47036-C2B5-40FA-B2F7-AC37BF356B7D}" destId="{D065AE08-6967-4204-86E0-1ED6E22BFDC6}" srcOrd="4" destOrd="0" parTransId="{78D8F3EA-6E51-48AF-BAB2-FE68E4CF6195}" sibTransId="{05E34D76-C5C0-41F6-90BC-9782C02D5B0C}"/>
    <dgm:cxn modelId="{B519E2F9-2F2F-489A-90EC-97FB7327BEA2}" type="presOf" srcId="{319F43B1-F315-4DC7-845D-390E756517AE}" destId="{D485A73F-15F7-4E4E-A0A6-C8BAED66952F}" srcOrd="0" destOrd="0" presId="urn:microsoft.com/office/officeart/2005/8/layout/radial1"/>
    <dgm:cxn modelId="{136839CD-14D1-4B09-8506-9FCDFD684B64}" type="presOf" srcId="{9AB1EB74-72BC-4889-92A3-371131AD8A2A}" destId="{269C7616-06FC-4CD1-A32E-2692BFBCB271}" srcOrd="0" destOrd="0" presId="urn:microsoft.com/office/officeart/2005/8/layout/radial1"/>
    <dgm:cxn modelId="{F49AEA44-F55D-4459-A082-20AC5CA9B160}" type="presOf" srcId="{3590C74E-B651-47D0-BF72-DE97AD20B24B}" destId="{92A7A408-8CA4-48D5-A759-C2818F4E649F}" srcOrd="0" destOrd="0" presId="urn:microsoft.com/office/officeart/2005/8/layout/radial1"/>
    <dgm:cxn modelId="{54587FA2-DD52-4F30-9849-59EA0F14DDAA}" type="presOf" srcId="{1740CB62-BA3A-49CB-B115-0987FAB5AAFC}" destId="{22AA26CB-3C80-49A7-92E8-62660B22899E}" srcOrd="1" destOrd="0" presId="urn:microsoft.com/office/officeart/2005/8/layout/radial1"/>
    <dgm:cxn modelId="{6BC31835-7EAD-42AE-88F9-32CC4206DAFE}" type="presOf" srcId="{9367E909-6224-488B-9487-E3430620D4CC}" destId="{742F9170-AAD7-43F3-B83A-678CDC507A58}" srcOrd="0" destOrd="0" presId="urn:microsoft.com/office/officeart/2005/8/layout/radial1"/>
    <dgm:cxn modelId="{9166AABF-FA22-4668-AFC9-112CE261B524}" type="presOf" srcId="{6F141F3B-101A-44D9-9A69-D1F1E7C476F1}" destId="{4ED23B4F-1680-4005-8C89-5F798176E51B}" srcOrd="0" destOrd="0" presId="urn:microsoft.com/office/officeart/2005/8/layout/radial1"/>
    <dgm:cxn modelId="{7EBB51EF-37F7-4E78-AF4D-5024D908AFD6}" srcId="{E5E47036-C2B5-40FA-B2F7-AC37BF356B7D}" destId="{0CF66E9B-B700-4E31-933A-1CF7F4BE570C}" srcOrd="3" destOrd="0" parTransId="{319F43B1-F315-4DC7-845D-390E756517AE}" sibTransId="{9567B682-1FF4-4437-9F99-6A22059F0A53}"/>
    <dgm:cxn modelId="{3E788120-FD0A-4865-B6A8-4E33DB3BF8DE}" type="presOf" srcId="{EA556329-A7AB-41C2-97E3-A8EC0AEF3530}" destId="{76F3DA1F-9961-4391-9AB3-87E4AE508D82}" srcOrd="0" destOrd="0" presId="urn:microsoft.com/office/officeart/2005/8/layout/radial1"/>
    <dgm:cxn modelId="{4ADFC180-2BB1-47B1-81D2-27A144ED18FC}" type="presOf" srcId="{8B6D9CFD-B4A4-469F-B234-C036F79CE7AE}" destId="{6E72E436-F15A-4D2A-B891-213D229B6BFA}" srcOrd="1" destOrd="0" presId="urn:microsoft.com/office/officeart/2005/8/layout/radial1"/>
    <dgm:cxn modelId="{ECCBFACF-41D2-4383-8252-290BE5F6B7D9}" srcId="{E5E47036-C2B5-40FA-B2F7-AC37BF356B7D}" destId="{D30ACBAC-6E3F-444D-B271-A33945F5C984}" srcOrd="0" destOrd="0" parTransId="{B4EFD6B9-3D08-4344-A7ED-7806138303D9}" sibTransId="{4C655214-7931-4D85-80C6-A8F82D0D5AFE}"/>
    <dgm:cxn modelId="{612BBDC4-E844-4D8E-8A6A-C8E8B287E92F}" type="presOf" srcId="{319F43B1-F315-4DC7-845D-390E756517AE}" destId="{9002C013-2D74-454F-8CBE-0E7F2ADDB337}" srcOrd="1" destOrd="0" presId="urn:microsoft.com/office/officeart/2005/8/layout/radial1"/>
    <dgm:cxn modelId="{BF57B2E3-8F1B-40F7-A1F9-61821F186304}" type="presOf" srcId="{375FD01F-7A3A-4791-B2F2-E9484FD55F3C}" destId="{7287C7A0-A99B-490E-97A5-FC9CF02A680B}" srcOrd="0" destOrd="0" presId="urn:microsoft.com/office/officeart/2005/8/layout/radial1"/>
    <dgm:cxn modelId="{975852C0-48D3-4722-A97A-E208DD861C4D}" type="presOf" srcId="{E22BF122-D116-443B-9181-6A771B70AD40}" destId="{1579F3A4-F6D1-4D31-9054-FECD4770584B}" srcOrd="1" destOrd="0" presId="urn:microsoft.com/office/officeart/2005/8/layout/radial1"/>
    <dgm:cxn modelId="{0D7421E8-8726-4A44-8CAB-4CED1FE62979}" type="presOf" srcId="{1740CB62-BA3A-49CB-B115-0987FAB5AAFC}" destId="{BA99B610-FC8E-47A7-9F8B-6225875378C4}" srcOrd="0" destOrd="0" presId="urn:microsoft.com/office/officeart/2005/8/layout/radial1"/>
    <dgm:cxn modelId="{A110F25E-ADAA-4299-BBDF-5F7561B768E8}" type="presOf" srcId="{4DE69A3F-346C-47F3-989C-340439BAA6B7}" destId="{786131D9-C20D-4440-9755-4695D59DDF20}" srcOrd="1" destOrd="0" presId="urn:microsoft.com/office/officeart/2005/8/layout/radial1"/>
    <dgm:cxn modelId="{5B0D870D-A4D2-4638-8150-DAA8C0A9A367}" type="presOf" srcId="{E22BF122-D116-443B-9181-6A771B70AD40}" destId="{F2EFE717-49D8-45A2-B915-0F53D7319657}" srcOrd="0" destOrd="0" presId="urn:microsoft.com/office/officeart/2005/8/layout/radial1"/>
    <dgm:cxn modelId="{4EA56713-F6BF-4C6D-BEDD-79513BA86EB9}" type="presOf" srcId="{35A4F7F0-56D6-4ECE-97B2-A15CFC5B3185}" destId="{84A990BF-6E7D-43F8-A7C2-36C748AED37F}" srcOrd="0" destOrd="0" presId="urn:microsoft.com/office/officeart/2005/8/layout/radial1"/>
    <dgm:cxn modelId="{2EE207FE-0F53-40E3-9A68-95EF73B7D421}" srcId="{E5E47036-C2B5-40FA-B2F7-AC37BF356B7D}" destId="{5B5A143E-6ECF-4994-9BAB-014FB48CF961}" srcOrd="7" destOrd="0" parTransId="{6F141F3B-101A-44D9-9A69-D1F1E7C476F1}" sibTransId="{DABBCDF6-2FEF-4960-BABC-B057E5D37BF6}"/>
    <dgm:cxn modelId="{7F144C76-1DB4-4288-911D-71D2F56BE555}" type="presOf" srcId="{71230F6C-B769-406F-B3BA-8BD7F8461C22}" destId="{F5BA9AB3-FC9F-410A-98A6-35C367F99993}" srcOrd="1" destOrd="0" presId="urn:microsoft.com/office/officeart/2005/8/layout/radial1"/>
    <dgm:cxn modelId="{8078A14F-EB81-480C-8EED-928357882926}" type="presOf" srcId="{9AB1EB74-72BC-4889-92A3-371131AD8A2A}" destId="{B5894653-A6D3-45E0-A1E5-8C5CFA0680CC}" srcOrd="1" destOrd="0" presId="urn:microsoft.com/office/officeart/2005/8/layout/radial1"/>
    <dgm:cxn modelId="{0282B91D-6A34-4C8F-A0E3-83755BCDCBC1}" srcId="{E5E47036-C2B5-40FA-B2F7-AC37BF356B7D}" destId="{508923B6-B8A4-44BC-9A76-1D5378674E2B}" srcOrd="5" destOrd="0" parTransId="{E22BF122-D116-443B-9181-6A771B70AD40}" sibTransId="{ECFE63EE-77EC-4D48-A5CF-1D24377C2CD3}"/>
    <dgm:cxn modelId="{7AA33477-4BBA-4CA2-86AA-872B2198C90B}" type="presOf" srcId="{D30ACBAC-6E3F-444D-B271-A33945F5C984}" destId="{A723B110-6627-4080-BE00-FF59779B8F82}" srcOrd="0" destOrd="0" presId="urn:microsoft.com/office/officeart/2005/8/layout/radial1"/>
    <dgm:cxn modelId="{EB1F7D81-F08C-4DCB-B3E2-6286A85CB35B}" type="presOf" srcId="{78D8F3EA-6E51-48AF-BAB2-FE68E4CF6195}" destId="{A00E324E-71D4-4365-B534-4E6A63E3023C}" srcOrd="1" destOrd="0" presId="urn:microsoft.com/office/officeart/2005/8/layout/radial1"/>
    <dgm:cxn modelId="{AB1A41DD-F0F6-4BCD-A5C3-2C0CB45E5DB9}" type="presParOf" srcId="{EE849E0E-3EDF-4965-82FE-7DC5A2BC7957}" destId="{2FDC0B95-CE03-4DED-BB24-EB9377E6F3A5}" srcOrd="0" destOrd="0" presId="urn:microsoft.com/office/officeart/2005/8/layout/radial1"/>
    <dgm:cxn modelId="{875395E6-8B93-4FDC-A3F9-FE7DEC517D3E}" type="presParOf" srcId="{EE849E0E-3EDF-4965-82FE-7DC5A2BC7957}" destId="{B644D2B2-8C9B-4211-840C-D3B44E4DBAD8}" srcOrd="1" destOrd="0" presId="urn:microsoft.com/office/officeart/2005/8/layout/radial1"/>
    <dgm:cxn modelId="{13BA8B39-1937-4411-A64D-F9112A7343EA}" type="presParOf" srcId="{B644D2B2-8C9B-4211-840C-D3B44E4DBAD8}" destId="{DF0C836A-341F-4389-BCA1-6FC57BB67441}" srcOrd="0" destOrd="0" presId="urn:microsoft.com/office/officeart/2005/8/layout/radial1"/>
    <dgm:cxn modelId="{119BA1AA-9312-44E8-826D-F95F2802E75A}" type="presParOf" srcId="{EE849E0E-3EDF-4965-82FE-7DC5A2BC7957}" destId="{A723B110-6627-4080-BE00-FF59779B8F82}" srcOrd="2" destOrd="0" presId="urn:microsoft.com/office/officeart/2005/8/layout/radial1"/>
    <dgm:cxn modelId="{9DE41DBA-B2DB-44BB-A0F1-D418F01AE618}" type="presParOf" srcId="{EE849E0E-3EDF-4965-82FE-7DC5A2BC7957}" destId="{9322026E-84E1-4BE0-AC1B-C2819CC06636}" srcOrd="3" destOrd="0" presId="urn:microsoft.com/office/officeart/2005/8/layout/radial1"/>
    <dgm:cxn modelId="{8BB1A6CD-3035-4BFF-B63D-D6AA83026C35}" type="presParOf" srcId="{9322026E-84E1-4BE0-AC1B-C2819CC06636}" destId="{F5BA9AB3-FC9F-410A-98A6-35C367F99993}" srcOrd="0" destOrd="0" presId="urn:microsoft.com/office/officeart/2005/8/layout/radial1"/>
    <dgm:cxn modelId="{79DE94F5-B14E-4A01-BEDB-A58F5A781E8F}" type="presParOf" srcId="{EE849E0E-3EDF-4965-82FE-7DC5A2BC7957}" destId="{D3AB960C-BF01-4C0A-A8A8-90ED7B942970}" srcOrd="4" destOrd="0" presId="urn:microsoft.com/office/officeart/2005/8/layout/radial1"/>
    <dgm:cxn modelId="{6FA31982-9F22-4EBC-AC49-6FB2982C6BDD}" type="presParOf" srcId="{EE849E0E-3EDF-4965-82FE-7DC5A2BC7957}" destId="{269C7616-06FC-4CD1-A32E-2692BFBCB271}" srcOrd="5" destOrd="0" presId="urn:microsoft.com/office/officeart/2005/8/layout/radial1"/>
    <dgm:cxn modelId="{7DC693E6-FA83-4EE8-BBBD-0DCC304934F1}" type="presParOf" srcId="{269C7616-06FC-4CD1-A32E-2692BFBCB271}" destId="{B5894653-A6D3-45E0-A1E5-8C5CFA0680CC}" srcOrd="0" destOrd="0" presId="urn:microsoft.com/office/officeart/2005/8/layout/radial1"/>
    <dgm:cxn modelId="{A55820C7-27E2-4F3D-8309-9C104D319605}" type="presParOf" srcId="{EE849E0E-3EDF-4965-82FE-7DC5A2BC7957}" destId="{742F9170-AAD7-43F3-B83A-678CDC507A58}" srcOrd="6" destOrd="0" presId="urn:microsoft.com/office/officeart/2005/8/layout/radial1"/>
    <dgm:cxn modelId="{3C6E99BC-776A-4129-9215-050EB5E40882}" type="presParOf" srcId="{EE849E0E-3EDF-4965-82FE-7DC5A2BC7957}" destId="{D485A73F-15F7-4E4E-A0A6-C8BAED66952F}" srcOrd="7" destOrd="0" presId="urn:microsoft.com/office/officeart/2005/8/layout/radial1"/>
    <dgm:cxn modelId="{2C0D244B-3A7C-4C63-950F-40C9713E1D64}" type="presParOf" srcId="{D485A73F-15F7-4E4E-A0A6-C8BAED66952F}" destId="{9002C013-2D74-454F-8CBE-0E7F2ADDB337}" srcOrd="0" destOrd="0" presId="urn:microsoft.com/office/officeart/2005/8/layout/radial1"/>
    <dgm:cxn modelId="{28B570C9-8ECD-4CE1-A811-51E89BBDCBC6}" type="presParOf" srcId="{EE849E0E-3EDF-4965-82FE-7DC5A2BC7957}" destId="{512705F1-4215-4296-863F-9AA4EA555870}" srcOrd="8" destOrd="0" presId="urn:microsoft.com/office/officeart/2005/8/layout/radial1"/>
    <dgm:cxn modelId="{C6FF092B-37B4-49BF-BDF4-73C7CEBADB29}" type="presParOf" srcId="{EE849E0E-3EDF-4965-82FE-7DC5A2BC7957}" destId="{810382C2-65D1-43B4-8CE3-0863AB182883}" srcOrd="9" destOrd="0" presId="urn:microsoft.com/office/officeart/2005/8/layout/radial1"/>
    <dgm:cxn modelId="{32C206DF-3FFF-41F5-95B8-D32A0EC19954}" type="presParOf" srcId="{810382C2-65D1-43B4-8CE3-0863AB182883}" destId="{A00E324E-71D4-4365-B534-4E6A63E3023C}" srcOrd="0" destOrd="0" presId="urn:microsoft.com/office/officeart/2005/8/layout/radial1"/>
    <dgm:cxn modelId="{C19F1883-8A43-4DDE-A962-886536F81737}" type="presParOf" srcId="{EE849E0E-3EDF-4965-82FE-7DC5A2BC7957}" destId="{542964DC-6098-4784-890C-B20DFCA293BA}" srcOrd="10" destOrd="0" presId="urn:microsoft.com/office/officeart/2005/8/layout/radial1"/>
    <dgm:cxn modelId="{C42DD362-CA32-4AE7-9556-FD6F20F2DBC3}" type="presParOf" srcId="{EE849E0E-3EDF-4965-82FE-7DC5A2BC7957}" destId="{F2EFE717-49D8-45A2-B915-0F53D7319657}" srcOrd="11" destOrd="0" presId="urn:microsoft.com/office/officeart/2005/8/layout/radial1"/>
    <dgm:cxn modelId="{D30C2CDF-BA13-4DD4-8264-BC34BC9B9D98}" type="presParOf" srcId="{F2EFE717-49D8-45A2-B915-0F53D7319657}" destId="{1579F3A4-F6D1-4D31-9054-FECD4770584B}" srcOrd="0" destOrd="0" presId="urn:microsoft.com/office/officeart/2005/8/layout/radial1"/>
    <dgm:cxn modelId="{84B7B889-F221-41A0-A7E1-469DD21BF089}" type="presParOf" srcId="{EE849E0E-3EDF-4965-82FE-7DC5A2BC7957}" destId="{39839B50-44EC-4899-B574-5CE0E81764AA}" srcOrd="12" destOrd="0" presId="urn:microsoft.com/office/officeart/2005/8/layout/radial1"/>
    <dgm:cxn modelId="{ABD10A29-AD1F-40B2-B7DB-885F000D1294}" type="presParOf" srcId="{EE849E0E-3EDF-4965-82FE-7DC5A2BC7957}" destId="{8128D9B1-1972-4664-ACBB-EB7C345606FF}" srcOrd="13" destOrd="0" presId="urn:microsoft.com/office/officeart/2005/8/layout/radial1"/>
    <dgm:cxn modelId="{0206F23E-9DC5-456B-80BF-9C19C0A105B9}" type="presParOf" srcId="{8128D9B1-1972-4664-ACBB-EB7C345606FF}" destId="{3EB35DD3-2BC7-49BA-B254-56D1D475326A}" srcOrd="0" destOrd="0" presId="urn:microsoft.com/office/officeart/2005/8/layout/radial1"/>
    <dgm:cxn modelId="{F4142668-D055-4D76-802F-8FFEDE25753B}" type="presParOf" srcId="{EE849E0E-3EDF-4965-82FE-7DC5A2BC7957}" destId="{92A7A408-8CA4-48D5-A759-C2818F4E649F}" srcOrd="14" destOrd="0" presId="urn:microsoft.com/office/officeart/2005/8/layout/radial1"/>
    <dgm:cxn modelId="{3890B352-5103-455C-874E-6C5FA4C62BCA}" type="presParOf" srcId="{EE849E0E-3EDF-4965-82FE-7DC5A2BC7957}" destId="{4ED23B4F-1680-4005-8C89-5F798176E51B}" srcOrd="15" destOrd="0" presId="urn:microsoft.com/office/officeart/2005/8/layout/radial1"/>
    <dgm:cxn modelId="{2AA6959D-8C92-4F94-A6F9-24B697C1305B}" type="presParOf" srcId="{4ED23B4F-1680-4005-8C89-5F798176E51B}" destId="{35E15332-57D3-4DE9-94F4-FF183256B256}" srcOrd="0" destOrd="0" presId="urn:microsoft.com/office/officeart/2005/8/layout/radial1"/>
    <dgm:cxn modelId="{4EEE7EA0-BD2C-4A53-BB17-A44F673ACEA2}" type="presParOf" srcId="{EE849E0E-3EDF-4965-82FE-7DC5A2BC7957}" destId="{D039D544-58D5-4CCA-AF1D-2B7CF3E24F2D}" srcOrd="16" destOrd="0" presId="urn:microsoft.com/office/officeart/2005/8/layout/radial1"/>
    <dgm:cxn modelId="{B18BA1E8-81BB-45D5-8978-F156E151C61D}" type="presParOf" srcId="{EE849E0E-3EDF-4965-82FE-7DC5A2BC7957}" destId="{12C1814F-AE15-4FEF-BFD1-586D2F8CB405}" srcOrd="17" destOrd="0" presId="urn:microsoft.com/office/officeart/2005/8/layout/radial1"/>
    <dgm:cxn modelId="{5CFA3912-8023-4957-AFFB-75B3BFD84F5F}" type="presParOf" srcId="{12C1814F-AE15-4FEF-BFD1-586D2F8CB405}" destId="{786131D9-C20D-4440-9755-4695D59DDF20}" srcOrd="0" destOrd="0" presId="urn:microsoft.com/office/officeart/2005/8/layout/radial1"/>
    <dgm:cxn modelId="{D24C36AC-1B92-4249-B07D-4F1C38E8D382}" type="presParOf" srcId="{EE849E0E-3EDF-4965-82FE-7DC5A2BC7957}" destId="{47D89433-1D1A-4CE9-97C5-3E9F2C758853}" srcOrd="18" destOrd="0" presId="urn:microsoft.com/office/officeart/2005/8/layout/radial1"/>
    <dgm:cxn modelId="{B3874D87-7950-4DD8-9C9C-59D547D6A845}" type="presParOf" srcId="{EE849E0E-3EDF-4965-82FE-7DC5A2BC7957}" destId="{84A990BF-6E7D-43F8-A7C2-36C748AED37F}" srcOrd="19" destOrd="0" presId="urn:microsoft.com/office/officeart/2005/8/layout/radial1"/>
    <dgm:cxn modelId="{D9450B2C-9A8C-4E22-A71A-4E0BA3BE9A6C}" type="presParOf" srcId="{84A990BF-6E7D-43F8-A7C2-36C748AED37F}" destId="{F9E7F888-5561-4B49-B607-1D1BB590EEFE}" srcOrd="0" destOrd="0" presId="urn:microsoft.com/office/officeart/2005/8/layout/radial1"/>
    <dgm:cxn modelId="{5E527DBF-8610-43EE-8910-37261F6E7FCD}" type="presParOf" srcId="{EE849E0E-3EDF-4965-82FE-7DC5A2BC7957}" destId="{60156B81-B922-42CE-80E3-41B6168E75F1}" srcOrd="20" destOrd="0" presId="urn:microsoft.com/office/officeart/2005/8/layout/radial1"/>
    <dgm:cxn modelId="{3EAC310B-D523-4173-9003-72BA67A53B9C}" type="presParOf" srcId="{EE849E0E-3EDF-4965-82FE-7DC5A2BC7957}" destId="{BA99B610-FC8E-47A7-9F8B-6225875378C4}" srcOrd="21" destOrd="0" presId="urn:microsoft.com/office/officeart/2005/8/layout/radial1"/>
    <dgm:cxn modelId="{D3D8CC68-6F8A-40D9-AEB1-51B106515B84}" type="presParOf" srcId="{BA99B610-FC8E-47A7-9F8B-6225875378C4}" destId="{22AA26CB-3C80-49A7-92E8-62660B22899E}" srcOrd="0" destOrd="0" presId="urn:microsoft.com/office/officeart/2005/8/layout/radial1"/>
    <dgm:cxn modelId="{C69D7DC1-5840-4A31-9219-26B50759F169}" type="presParOf" srcId="{EE849E0E-3EDF-4965-82FE-7DC5A2BC7957}" destId="{99F76984-142A-4874-8697-26F943BE58D7}" srcOrd="22" destOrd="0" presId="urn:microsoft.com/office/officeart/2005/8/layout/radial1"/>
    <dgm:cxn modelId="{FBB4E137-FFB7-41D1-9EF8-2311396B32DC}" type="presParOf" srcId="{EE849E0E-3EDF-4965-82FE-7DC5A2BC7957}" destId="{94F5A98E-8CE8-4A53-8954-A07AE93ABF64}" srcOrd="23" destOrd="0" presId="urn:microsoft.com/office/officeart/2005/8/layout/radial1"/>
    <dgm:cxn modelId="{4555B186-2A10-4FBD-BD65-91880B324705}" type="presParOf" srcId="{94F5A98E-8CE8-4A53-8954-A07AE93ABF64}" destId="{C2AEBC79-0B29-45C6-8535-1A26D295A7A1}" srcOrd="0" destOrd="0" presId="urn:microsoft.com/office/officeart/2005/8/layout/radial1"/>
    <dgm:cxn modelId="{985D9E66-79BA-4123-A3FB-C2DE2E637CE2}" type="presParOf" srcId="{EE849E0E-3EDF-4965-82FE-7DC5A2BC7957}" destId="{7287C7A0-A99B-490E-97A5-FC9CF02A680B}" srcOrd="24" destOrd="0" presId="urn:microsoft.com/office/officeart/2005/8/layout/radial1"/>
    <dgm:cxn modelId="{ED032B1B-5F85-44A1-8B74-B8819FBECAA0}" type="presParOf" srcId="{EE849E0E-3EDF-4965-82FE-7DC5A2BC7957}" destId="{8B4FB94D-EE21-4E81-AE37-87A5D880E319}" srcOrd="25" destOrd="0" presId="urn:microsoft.com/office/officeart/2005/8/layout/radial1"/>
    <dgm:cxn modelId="{154043AC-1DC1-4CB5-B97B-6B0B9D5F24EE}" type="presParOf" srcId="{8B4FB94D-EE21-4E81-AE37-87A5D880E319}" destId="{6E72E436-F15A-4D2A-B891-213D229B6BFA}" srcOrd="0" destOrd="0" presId="urn:microsoft.com/office/officeart/2005/8/layout/radial1"/>
    <dgm:cxn modelId="{80A0BC2A-926E-41EE-9B4D-579DB7D5FBD7}" type="presParOf" srcId="{EE849E0E-3EDF-4965-82FE-7DC5A2BC7957}" destId="{76F3DA1F-9961-4391-9AB3-87E4AE508D82}" srcOrd="2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0A85D1-15A9-4967-84FF-D2F4D27D91AF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994079-BF90-4161-B38D-6A00535CBBC7}">
      <dgm:prSet phldrT="[文本]"/>
      <dgm:spPr/>
      <dgm:t>
        <a:bodyPr/>
        <a:lstStyle/>
        <a:p>
          <a:r>
            <a:rPr lang="zh-CN" altLang="en-US" dirty="0" smtClean="0"/>
            <a:t>进入农友圈列表页</a:t>
          </a:r>
          <a:endParaRPr lang="zh-CN" altLang="en-US" dirty="0"/>
        </a:p>
      </dgm:t>
    </dgm:pt>
    <dgm:pt modelId="{2B1A0051-B2A3-480B-AD78-BC4B4F223C0A}" type="parTrans" cxnId="{976B20DE-39EE-4BDE-B4A2-C894A98157ED}">
      <dgm:prSet/>
      <dgm:spPr/>
      <dgm:t>
        <a:bodyPr/>
        <a:lstStyle/>
        <a:p>
          <a:endParaRPr lang="zh-CN" altLang="en-US"/>
        </a:p>
      </dgm:t>
    </dgm:pt>
    <dgm:pt modelId="{E4CDE012-FE75-41D4-8884-2C030018E3B8}" type="sibTrans" cxnId="{976B20DE-39EE-4BDE-B4A2-C894A98157ED}">
      <dgm:prSet/>
      <dgm:spPr/>
      <dgm:t>
        <a:bodyPr/>
        <a:lstStyle/>
        <a:p>
          <a:endParaRPr lang="zh-CN" altLang="en-US"/>
        </a:p>
      </dgm:t>
    </dgm:pt>
    <dgm:pt modelId="{29C3FC3B-4DF3-4767-9EF3-F0A21E45749A}">
      <dgm:prSet phldrT="[文本]"/>
      <dgm:spPr/>
      <dgm:t>
        <a:bodyPr/>
        <a:lstStyle/>
        <a:p>
          <a:r>
            <a:rPr lang="zh-CN" altLang="en-US" dirty="0" smtClean="0"/>
            <a:t>广告</a:t>
          </a:r>
          <a:endParaRPr lang="zh-CN" altLang="en-US" dirty="0"/>
        </a:p>
      </dgm:t>
    </dgm:pt>
    <dgm:pt modelId="{8D926F4B-20F9-4373-8DEC-1FA925707602}" type="parTrans" cxnId="{2253B765-D252-468A-AAC9-2BCF65500EAE}">
      <dgm:prSet/>
      <dgm:spPr/>
      <dgm:t>
        <a:bodyPr/>
        <a:lstStyle/>
        <a:p>
          <a:endParaRPr lang="zh-CN" altLang="en-US"/>
        </a:p>
      </dgm:t>
    </dgm:pt>
    <dgm:pt modelId="{8CDD007F-FA94-4AF3-BEA2-BF747CBFFF8D}" type="sibTrans" cxnId="{2253B765-D252-468A-AAC9-2BCF65500EAE}">
      <dgm:prSet/>
      <dgm:spPr/>
      <dgm:t>
        <a:bodyPr/>
        <a:lstStyle/>
        <a:p>
          <a:endParaRPr lang="zh-CN" altLang="en-US"/>
        </a:p>
      </dgm:t>
    </dgm:pt>
    <dgm:pt modelId="{93BA6D1E-3E66-4709-B490-59FCBC6C5945}">
      <dgm:prSet phldrT="[文本]"/>
      <dgm:spPr/>
      <dgm:t>
        <a:bodyPr/>
        <a:lstStyle/>
        <a:p>
          <a:r>
            <a:rPr lang="zh-CN" altLang="en-US" dirty="0" smtClean="0"/>
            <a:t>我的</a:t>
          </a:r>
          <a:endParaRPr lang="zh-CN" altLang="en-US" dirty="0"/>
        </a:p>
      </dgm:t>
    </dgm:pt>
    <dgm:pt modelId="{D152B2CA-5239-4886-844A-D331C8EA00ED}" type="parTrans" cxnId="{3FD00FA3-0319-42BD-81D7-558300EA796B}">
      <dgm:prSet/>
      <dgm:spPr/>
      <dgm:t>
        <a:bodyPr/>
        <a:lstStyle/>
        <a:p>
          <a:endParaRPr lang="zh-CN" altLang="en-US"/>
        </a:p>
      </dgm:t>
    </dgm:pt>
    <dgm:pt modelId="{8B1268B9-5F91-4815-B911-75FE802868BB}" type="sibTrans" cxnId="{3FD00FA3-0319-42BD-81D7-558300EA796B}">
      <dgm:prSet/>
      <dgm:spPr/>
      <dgm:t>
        <a:bodyPr/>
        <a:lstStyle/>
        <a:p>
          <a:endParaRPr lang="zh-CN" altLang="en-US"/>
        </a:p>
      </dgm:t>
    </dgm:pt>
    <dgm:pt modelId="{5EF2AB5B-6B80-4236-AF78-F94EFD26DF4B}">
      <dgm:prSet phldrT="[文本]"/>
      <dgm:spPr/>
      <dgm:t>
        <a:bodyPr/>
        <a:lstStyle/>
        <a:p>
          <a:r>
            <a:rPr lang="zh-CN" altLang="en-US" dirty="0" smtClean="0"/>
            <a:t>消息</a:t>
          </a:r>
          <a:endParaRPr lang="zh-CN" altLang="en-US" dirty="0"/>
        </a:p>
      </dgm:t>
    </dgm:pt>
    <dgm:pt modelId="{5021FB79-6530-4F29-8C6D-0B2134FFE626}" type="parTrans" cxnId="{671AD5FA-0D23-4D5F-92EB-E56D1EB16835}">
      <dgm:prSet/>
      <dgm:spPr/>
      <dgm:t>
        <a:bodyPr/>
        <a:lstStyle/>
        <a:p>
          <a:endParaRPr lang="zh-CN" altLang="en-US"/>
        </a:p>
      </dgm:t>
    </dgm:pt>
    <dgm:pt modelId="{9560AFFC-789F-49EC-A80D-813E78DE40C9}" type="sibTrans" cxnId="{671AD5FA-0D23-4D5F-92EB-E56D1EB16835}">
      <dgm:prSet/>
      <dgm:spPr/>
      <dgm:t>
        <a:bodyPr/>
        <a:lstStyle/>
        <a:p>
          <a:endParaRPr lang="zh-CN" altLang="en-US"/>
        </a:p>
      </dgm:t>
    </dgm:pt>
    <dgm:pt modelId="{1664AC8C-90B9-4022-8A8D-AB438A71D707}">
      <dgm:prSet phldrT="[文本]" phldr="1"/>
      <dgm:spPr/>
      <dgm:t>
        <a:bodyPr/>
        <a:lstStyle/>
        <a:p>
          <a:endParaRPr lang="zh-CN" altLang="en-US"/>
        </a:p>
      </dgm:t>
    </dgm:pt>
    <dgm:pt modelId="{BC4D0D1F-82D8-4452-87FA-8BB8F53BC708}" type="parTrans" cxnId="{231D71A6-777C-4434-B937-B8C06801BB8C}">
      <dgm:prSet/>
      <dgm:spPr/>
      <dgm:t>
        <a:bodyPr/>
        <a:lstStyle/>
        <a:p>
          <a:endParaRPr lang="zh-CN" altLang="en-US"/>
        </a:p>
      </dgm:t>
    </dgm:pt>
    <dgm:pt modelId="{0D8FFBE5-7C1C-475B-BDCE-7F4A5F8DD850}" type="sibTrans" cxnId="{231D71A6-777C-4434-B937-B8C06801BB8C}">
      <dgm:prSet/>
      <dgm:spPr/>
      <dgm:t>
        <a:bodyPr/>
        <a:lstStyle/>
        <a:p>
          <a:endParaRPr lang="zh-CN" altLang="en-US"/>
        </a:p>
      </dgm:t>
    </dgm:pt>
    <dgm:pt modelId="{BAF53262-67A3-4AAD-A462-6CE23F2B7810}">
      <dgm:prSet phldrT="[文本]" phldr="1"/>
      <dgm:spPr/>
      <dgm:t>
        <a:bodyPr/>
        <a:lstStyle/>
        <a:p>
          <a:endParaRPr lang="zh-CN" altLang="en-US" dirty="0"/>
        </a:p>
      </dgm:t>
    </dgm:pt>
    <dgm:pt modelId="{AD3364BE-A03F-4C33-A1FB-3C4DBFE3B888}" type="parTrans" cxnId="{DAAA2E48-8A19-4D84-9091-CC88C56E8E1C}">
      <dgm:prSet/>
      <dgm:spPr/>
      <dgm:t>
        <a:bodyPr/>
        <a:lstStyle/>
        <a:p>
          <a:endParaRPr lang="zh-CN" altLang="en-US"/>
        </a:p>
      </dgm:t>
    </dgm:pt>
    <dgm:pt modelId="{3FC0F1BE-B687-4137-9716-89D059B86822}" type="sibTrans" cxnId="{DAAA2E48-8A19-4D84-9091-CC88C56E8E1C}">
      <dgm:prSet/>
      <dgm:spPr/>
      <dgm:t>
        <a:bodyPr/>
        <a:lstStyle/>
        <a:p>
          <a:endParaRPr lang="zh-CN" altLang="en-US"/>
        </a:p>
      </dgm:t>
    </dgm:pt>
    <dgm:pt modelId="{84918F81-A289-47B5-82A9-8A1DEA7DD56F}">
      <dgm:prSet phldrT="[文本]"/>
      <dgm:spPr/>
      <dgm:t>
        <a:bodyPr/>
        <a:lstStyle/>
        <a:p>
          <a:r>
            <a:rPr lang="zh-CN" altLang="en-US" dirty="0" smtClean="0"/>
            <a:t>发动态</a:t>
          </a:r>
          <a:endParaRPr lang="zh-CN" altLang="en-US" dirty="0"/>
        </a:p>
      </dgm:t>
    </dgm:pt>
    <dgm:pt modelId="{3CC88EA1-A879-42DB-AF9B-AB9B0CDE1C83}" type="parTrans" cxnId="{3E412481-958D-4AE8-879F-0E5DD5D404FD}">
      <dgm:prSet/>
      <dgm:spPr/>
      <dgm:t>
        <a:bodyPr/>
        <a:lstStyle/>
        <a:p>
          <a:endParaRPr lang="zh-CN" altLang="en-US"/>
        </a:p>
      </dgm:t>
    </dgm:pt>
    <dgm:pt modelId="{7212ACC7-29DD-4F35-8086-FC68C7ABEA17}" type="sibTrans" cxnId="{3E412481-958D-4AE8-879F-0E5DD5D404FD}">
      <dgm:prSet/>
      <dgm:spPr/>
      <dgm:t>
        <a:bodyPr/>
        <a:lstStyle/>
        <a:p>
          <a:endParaRPr lang="zh-CN" altLang="en-US"/>
        </a:p>
      </dgm:t>
    </dgm:pt>
    <dgm:pt modelId="{06087259-4639-426C-B0F6-0332A97A38AA}">
      <dgm:prSet phldrT="[文本]"/>
      <dgm:spPr/>
      <dgm:t>
        <a:bodyPr/>
        <a:lstStyle/>
        <a:p>
          <a:r>
            <a:rPr lang="zh-CN" altLang="en-US" dirty="0" smtClean="0"/>
            <a:t>看过我的</a:t>
          </a:r>
          <a:endParaRPr lang="en-US" altLang="zh-CN" dirty="0" smtClean="0"/>
        </a:p>
        <a:p>
          <a:r>
            <a:rPr lang="en-US" altLang="zh-CN" dirty="0" smtClean="0"/>
            <a:t>Uv:634,pt:18.40</a:t>
          </a:r>
          <a:endParaRPr lang="zh-CN" altLang="en-US" dirty="0"/>
        </a:p>
      </dgm:t>
    </dgm:pt>
    <dgm:pt modelId="{EEEE3820-FF08-4561-A56D-35F21D52411D}" type="parTrans" cxnId="{27EF1A41-E11C-4B9B-BAB7-564242ABFD14}">
      <dgm:prSet/>
      <dgm:spPr/>
      <dgm:t>
        <a:bodyPr/>
        <a:lstStyle/>
        <a:p>
          <a:endParaRPr lang="zh-CN" altLang="en-US"/>
        </a:p>
      </dgm:t>
    </dgm:pt>
    <dgm:pt modelId="{2C9796FD-4742-440F-B8C3-35107E9E8391}" type="sibTrans" cxnId="{27EF1A41-E11C-4B9B-BAB7-564242ABFD14}">
      <dgm:prSet/>
      <dgm:spPr/>
      <dgm:t>
        <a:bodyPr/>
        <a:lstStyle/>
        <a:p>
          <a:endParaRPr lang="zh-CN" altLang="en-US"/>
        </a:p>
      </dgm:t>
    </dgm:pt>
    <dgm:pt modelId="{B9F29D3D-50CF-401F-970B-A017778D8378}">
      <dgm:prSet phldrT="[文本]"/>
      <dgm:spPr/>
      <dgm:t>
        <a:bodyPr/>
        <a:lstStyle/>
        <a:p>
          <a:r>
            <a:rPr lang="zh-CN" altLang="en-US" dirty="0" smtClean="0"/>
            <a:t>关注我的</a:t>
          </a:r>
          <a:endParaRPr lang="en-US" altLang="zh-CN" dirty="0" smtClean="0"/>
        </a:p>
        <a:p>
          <a:r>
            <a:rPr lang="en-US" altLang="zh-CN" dirty="0" smtClean="0"/>
            <a:t>uv:2573,pt:10.63</a:t>
          </a:r>
          <a:endParaRPr lang="zh-CN" altLang="en-US" dirty="0"/>
        </a:p>
      </dgm:t>
    </dgm:pt>
    <dgm:pt modelId="{26F3FAF3-54BE-4E05-ABA7-63E58E2890B7}" type="parTrans" cxnId="{BB5A84D9-3CD7-4582-A508-D39BBEB4D42C}">
      <dgm:prSet/>
      <dgm:spPr/>
      <dgm:t>
        <a:bodyPr/>
        <a:lstStyle/>
        <a:p>
          <a:endParaRPr lang="zh-CN" altLang="en-US"/>
        </a:p>
      </dgm:t>
    </dgm:pt>
    <dgm:pt modelId="{C9FDB3E1-1EAA-436A-A9E2-465D0FF838FA}" type="sibTrans" cxnId="{BB5A84D9-3CD7-4582-A508-D39BBEB4D42C}">
      <dgm:prSet/>
      <dgm:spPr/>
      <dgm:t>
        <a:bodyPr/>
        <a:lstStyle/>
        <a:p>
          <a:endParaRPr lang="zh-CN" altLang="en-US"/>
        </a:p>
      </dgm:t>
    </dgm:pt>
    <dgm:pt modelId="{CA300D34-8161-48AC-9587-79791B5EA828}">
      <dgm:prSet phldrT="[文本]"/>
      <dgm:spPr/>
      <dgm:t>
        <a:bodyPr/>
        <a:lstStyle/>
        <a:p>
          <a:r>
            <a:rPr lang="zh-CN" altLang="en-US" dirty="0" smtClean="0"/>
            <a:t>编辑</a:t>
          </a:r>
          <a:endParaRPr lang="en-US" altLang="zh-CN" dirty="0" smtClean="0"/>
        </a:p>
        <a:p>
          <a:r>
            <a:rPr lang="en-US" altLang="zh-CN" dirty="0" smtClean="0"/>
            <a:t>Uv:367,pt:9.51</a:t>
          </a:r>
          <a:endParaRPr lang="zh-CN" altLang="en-US" dirty="0"/>
        </a:p>
      </dgm:t>
    </dgm:pt>
    <dgm:pt modelId="{C309ECA6-2BAF-4059-86F9-D38B7C718989}" type="parTrans" cxnId="{6EB30F5C-F9BA-4A1A-9B37-19AFEF14E9B4}">
      <dgm:prSet/>
      <dgm:spPr/>
      <dgm:t>
        <a:bodyPr/>
        <a:lstStyle/>
        <a:p>
          <a:endParaRPr lang="zh-CN" altLang="en-US"/>
        </a:p>
      </dgm:t>
    </dgm:pt>
    <dgm:pt modelId="{5670C0D7-D6CD-482B-9474-791F6E2FB253}" type="sibTrans" cxnId="{6EB30F5C-F9BA-4A1A-9B37-19AFEF14E9B4}">
      <dgm:prSet/>
      <dgm:spPr/>
      <dgm:t>
        <a:bodyPr/>
        <a:lstStyle/>
        <a:p>
          <a:endParaRPr lang="zh-CN" altLang="en-US"/>
        </a:p>
      </dgm:t>
    </dgm:pt>
    <dgm:pt modelId="{D97182F9-1978-456D-95C6-747F2945BE77}">
      <dgm:prSet phldrT="[文本]"/>
      <dgm:spPr/>
      <dgm:t>
        <a:bodyPr/>
        <a:lstStyle/>
        <a:p>
          <a:r>
            <a:rPr lang="zh-CN" altLang="en-US" dirty="0" smtClean="0"/>
            <a:t>我的关注</a:t>
          </a:r>
          <a:r>
            <a:rPr lang="en-US" altLang="zh-CN" dirty="0" smtClean="0"/>
            <a:t>(</a:t>
          </a:r>
          <a:r>
            <a:rPr lang="zh-CN" altLang="en-US" dirty="0" smtClean="0"/>
            <a:t>没有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8307BD76-AA5C-44DE-9DC3-9BE19B17A5E1}" type="parTrans" cxnId="{7CCD1E74-4FB2-4F75-9B07-2BB628E38131}">
      <dgm:prSet/>
      <dgm:spPr/>
      <dgm:t>
        <a:bodyPr/>
        <a:lstStyle/>
        <a:p>
          <a:endParaRPr lang="zh-CN" altLang="en-US"/>
        </a:p>
      </dgm:t>
    </dgm:pt>
    <dgm:pt modelId="{32925434-8DC2-4BC3-8C6E-0FEB5C37F5A8}" type="sibTrans" cxnId="{7CCD1E74-4FB2-4F75-9B07-2BB628E38131}">
      <dgm:prSet/>
      <dgm:spPr/>
      <dgm:t>
        <a:bodyPr/>
        <a:lstStyle/>
        <a:p>
          <a:endParaRPr lang="zh-CN" altLang="en-US"/>
        </a:p>
      </dgm:t>
    </dgm:pt>
    <dgm:pt modelId="{DAC2E1F7-356E-4F95-9146-AADC42EBF525}">
      <dgm:prSet phldrT="[文本]"/>
      <dgm:spPr/>
      <dgm:t>
        <a:bodyPr/>
        <a:lstStyle/>
        <a:p>
          <a:r>
            <a:rPr lang="zh-CN" altLang="en-US" dirty="0" smtClean="0"/>
            <a:t>发布成功</a:t>
          </a:r>
          <a:endParaRPr lang="zh-CN" altLang="en-US" dirty="0"/>
        </a:p>
      </dgm:t>
    </dgm:pt>
    <dgm:pt modelId="{12AEDD30-8F3C-4BF1-AF04-24B214D4B3CD}" type="sibTrans" cxnId="{0742C44F-ABF5-401D-BA06-5B0DE1B547D3}">
      <dgm:prSet/>
      <dgm:spPr/>
      <dgm:t>
        <a:bodyPr/>
        <a:lstStyle/>
        <a:p>
          <a:endParaRPr lang="zh-CN" altLang="en-US"/>
        </a:p>
      </dgm:t>
    </dgm:pt>
    <dgm:pt modelId="{A9EE4AB4-EC0A-4D28-B406-2B678EE564B3}" type="parTrans" cxnId="{0742C44F-ABF5-401D-BA06-5B0DE1B547D3}">
      <dgm:prSet/>
      <dgm:spPr/>
      <dgm:t>
        <a:bodyPr/>
        <a:lstStyle/>
        <a:p>
          <a:endParaRPr lang="zh-CN" altLang="en-US"/>
        </a:p>
      </dgm:t>
    </dgm:pt>
    <dgm:pt modelId="{4B8FD790-90CC-404A-91AA-A1DEBD211AD0}">
      <dgm:prSet phldrT="[文本]"/>
      <dgm:spPr/>
      <dgm:t>
        <a:bodyPr/>
        <a:lstStyle/>
        <a:p>
          <a:r>
            <a:rPr lang="en-US" altLang="zh-CN" dirty="0" smtClean="0"/>
            <a:t>uv:15418</a:t>
          </a:r>
        </a:p>
        <a:p>
          <a:r>
            <a:rPr lang="en-US" altLang="zh-CN" dirty="0" smtClean="0"/>
            <a:t>sum time</a:t>
          </a:r>
          <a:r>
            <a:rPr lang="zh-CN" altLang="en-US" dirty="0" smtClean="0"/>
            <a:t>：</a:t>
          </a:r>
          <a:r>
            <a:rPr lang="en-US" altLang="zh-CN" b="0" i="0" u="none" dirty="0" smtClean="0"/>
            <a:t>550.1904hours</a:t>
          </a:r>
          <a:endParaRPr lang="en-US" altLang="zh-CN" dirty="0" smtClean="0"/>
        </a:p>
        <a:p>
          <a:r>
            <a:rPr lang="en-US" altLang="zh-CN" dirty="0" smtClean="0"/>
            <a:t>Pt:2.13minutes</a:t>
          </a:r>
          <a:endParaRPr lang="zh-CN" altLang="en-US" dirty="0"/>
        </a:p>
      </dgm:t>
    </dgm:pt>
    <dgm:pt modelId="{07FFF087-E9B2-4A82-9F95-4EDB85B96151}" type="sibTrans" cxnId="{004BDEF6-36BF-48A3-AC90-2F74C0F2607B}">
      <dgm:prSet/>
      <dgm:spPr/>
      <dgm:t>
        <a:bodyPr/>
        <a:lstStyle/>
        <a:p>
          <a:endParaRPr lang="zh-CN" altLang="en-US"/>
        </a:p>
      </dgm:t>
    </dgm:pt>
    <dgm:pt modelId="{3D2124F7-B3C9-4E91-B5BB-84505315ABE3}" type="parTrans" cxnId="{004BDEF6-36BF-48A3-AC90-2F74C0F2607B}">
      <dgm:prSet/>
      <dgm:spPr/>
      <dgm:t>
        <a:bodyPr/>
        <a:lstStyle/>
        <a:p>
          <a:endParaRPr lang="zh-CN" altLang="en-US"/>
        </a:p>
      </dgm:t>
    </dgm:pt>
    <dgm:pt modelId="{F0F84AC2-F050-4D2F-9B20-9BBA71D78FB9}" type="pres">
      <dgm:prSet presAssocID="{A70A85D1-15A9-4967-84FF-D2F4D27D91A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C298FD-0D62-4B85-B318-F52BF9A71506}" type="pres">
      <dgm:prSet presAssocID="{A70A85D1-15A9-4967-84FF-D2F4D27D91AF}" presName="hierFlow" presStyleCnt="0"/>
      <dgm:spPr/>
    </dgm:pt>
    <dgm:pt modelId="{3629E344-79FB-4F35-8C15-03D02DAC88E7}" type="pres">
      <dgm:prSet presAssocID="{A70A85D1-15A9-4967-84FF-D2F4D27D91AF}" presName="firstBuf" presStyleCnt="0"/>
      <dgm:spPr/>
    </dgm:pt>
    <dgm:pt modelId="{4098ACDD-623E-43A1-8498-EAD90071067E}" type="pres">
      <dgm:prSet presAssocID="{A70A85D1-15A9-4967-84FF-D2F4D27D91A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2E6C59-0E55-4BEB-A475-504B7536D214}" type="pres">
      <dgm:prSet presAssocID="{1C994079-BF90-4161-B38D-6A00535CBBC7}" presName="Name17" presStyleCnt="0"/>
      <dgm:spPr/>
    </dgm:pt>
    <dgm:pt modelId="{707962E1-7AFC-4D3B-9F1B-1536878C9CB7}" type="pres">
      <dgm:prSet presAssocID="{1C994079-BF90-4161-B38D-6A00535CBBC7}" presName="level1Shape" presStyleLbl="node0" presStyleIdx="0" presStyleCnt="1" custLinFactX="-91740" custLinFactY="-32235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68005-C275-4380-A521-E7B892BBDB30}" type="pres">
      <dgm:prSet presAssocID="{1C994079-BF90-4161-B38D-6A00535CBBC7}" presName="hierChild2" presStyleCnt="0"/>
      <dgm:spPr/>
    </dgm:pt>
    <dgm:pt modelId="{F981D2D0-DF8D-4DBC-8848-E04E6959EC08}" type="pres">
      <dgm:prSet presAssocID="{8D926F4B-20F9-4373-8DEC-1FA925707602}" presName="Name25" presStyleLbl="parChTrans1D2" presStyleIdx="0" presStyleCnt="4"/>
      <dgm:spPr/>
      <dgm:t>
        <a:bodyPr/>
        <a:lstStyle/>
        <a:p>
          <a:endParaRPr lang="zh-CN" altLang="en-US"/>
        </a:p>
      </dgm:t>
    </dgm:pt>
    <dgm:pt modelId="{C48C56FA-B659-4A51-8876-298CDA76D1E5}" type="pres">
      <dgm:prSet presAssocID="{8D926F4B-20F9-4373-8DEC-1FA92570760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F923178-1B82-4BAF-A3E1-893FB2FEECAB}" type="pres">
      <dgm:prSet presAssocID="{29C3FC3B-4DF3-4767-9EF3-F0A21E45749A}" presName="Name30" presStyleCnt="0"/>
      <dgm:spPr/>
    </dgm:pt>
    <dgm:pt modelId="{040BDF59-4B33-40BC-AF9B-5DA26B062BC6}" type="pres">
      <dgm:prSet presAssocID="{29C3FC3B-4DF3-4767-9EF3-F0A21E45749A}" presName="level2Shape" presStyleLbl="node2" presStyleIdx="0" presStyleCnt="4" custLinFactY="-100000" custLinFactNeighborX="-24031" custLinFactNeighborY="-151776"/>
      <dgm:spPr/>
      <dgm:t>
        <a:bodyPr/>
        <a:lstStyle/>
        <a:p>
          <a:endParaRPr lang="zh-CN" altLang="en-US"/>
        </a:p>
      </dgm:t>
    </dgm:pt>
    <dgm:pt modelId="{F027EA8A-7632-4781-B244-D3469F3746FA}" type="pres">
      <dgm:prSet presAssocID="{29C3FC3B-4DF3-4767-9EF3-F0A21E45749A}" presName="hierChild3" presStyleCnt="0"/>
      <dgm:spPr/>
    </dgm:pt>
    <dgm:pt modelId="{B618DF6D-ABE4-4E80-AB7E-64A7FDF4727D}" type="pres">
      <dgm:prSet presAssocID="{D152B2CA-5239-4886-844A-D331C8EA00ED}" presName="Name25" presStyleLbl="parChTrans1D2" presStyleIdx="1" presStyleCnt="4"/>
      <dgm:spPr/>
      <dgm:t>
        <a:bodyPr/>
        <a:lstStyle/>
        <a:p>
          <a:endParaRPr lang="zh-CN" altLang="en-US"/>
        </a:p>
      </dgm:t>
    </dgm:pt>
    <dgm:pt modelId="{04A5A75E-E60D-40AB-85FE-2902233D8076}" type="pres">
      <dgm:prSet presAssocID="{D152B2CA-5239-4886-844A-D331C8EA00ED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FB63F52A-F02D-4D35-AB82-5D5DD586266E}" type="pres">
      <dgm:prSet presAssocID="{93BA6D1E-3E66-4709-B490-59FCBC6C5945}" presName="Name30" presStyleCnt="0"/>
      <dgm:spPr/>
    </dgm:pt>
    <dgm:pt modelId="{4FED767C-49C4-4A60-81B9-076E144DC614}" type="pres">
      <dgm:prSet presAssocID="{93BA6D1E-3E66-4709-B490-59FCBC6C5945}" presName="level2Shape" presStyleLbl="node2" presStyleIdx="1" presStyleCnt="4" custLinFactY="-49969" custLinFactNeighborX="-29753" custLinFactNeighborY="-100000"/>
      <dgm:spPr/>
      <dgm:t>
        <a:bodyPr/>
        <a:lstStyle/>
        <a:p>
          <a:endParaRPr lang="zh-CN" altLang="en-US"/>
        </a:p>
      </dgm:t>
    </dgm:pt>
    <dgm:pt modelId="{4940CFF8-9301-4A05-B49E-9884DBD458EF}" type="pres">
      <dgm:prSet presAssocID="{93BA6D1E-3E66-4709-B490-59FCBC6C5945}" presName="hierChild3" presStyleCnt="0"/>
      <dgm:spPr/>
    </dgm:pt>
    <dgm:pt modelId="{7346F1F4-559A-4D37-A6C9-A5EE2CAEE36F}" type="pres">
      <dgm:prSet presAssocID="{EEEE3820-FF08-4561-A56D-35F21D52411D}" presName="Name25" presStyleLbl="parChTrans1D3" presStyleIdx="0" presStyleCnt="5"/>
      <dgm:spPr/>
      <dgm:t>
        <a:bodyPr/>
        <a:lstStyle/>
        <a:p>
          <a:endParaRPr lang="zh-CN" altLang="en-US"/>
        </a:p>
      </dgm:t>
    </dgm:pt>
    <dgm:pt modelId="{562B9CFE-382A-4187-A584-5ED135CE561E}" type="pres">
      <dgm:prSet presAssocID="{EEEE3820-FF08-4561-A56D-35F21D52411D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9007F9A1-35C4-43D4-960F-EEB2B49F969E}" type="pres">
      <dgm:prSet presAssocID="{06087259-4639-426C-B0F6-0332A97A38AA}" presName="Name30" presStyleCnt="0"/>
      <dgm:spPr/>
    </dgm:pt>
    <dgm:pt modelId="{E91D21D2-791C-4E4B-BD8A-6326BADE6CA5}" type="pres">
      <dgm:prSet presAssocID="{06087259-4639-426C-B0F6-0332A97A38AA}" presName="level2Shape" presStyleLbl="node3" presStyleIdx="0" presStyleCnt="5" custLinFactY="-94276" custLinFactNeighborX="67125" custLinFactNeighborY="-100000"/>
      <dgm:spPr/>
      <dgm:t>
        <a:bodyPr/>
        <a:lstStyle/>
        <a:p>
          <a:endParaRPr lang="zh-CN" altLang="en-US"/>
        </a:p>
      </dgm:t>
    </dgm:pt>
    <dgm:pt modelId="{B5B4333A-7285-4F78-A318-6EEAE2C3F5C8}" type="pres">
      <dgm:prSet presAssocID="{06087259-4639-426C-B0F6-0332A97A38AA}" presName="hierChild3" presStyleCnt="0"/>
      <dgm:spPr/>
    </dgm:pt>
    <dgm:pt modelId="{CCBF2E5C-5655-49EC-8B9F-458F1A31164A}" type="pres">
      <dgm:prSet presAssocID="{26F3FAF3-54BE-4E05-ABA7-63E58E2890B7}" presName="Name25" presStyleLbl="parChTrans1D3" presStyleIdx="1" presStyleCnt="5"/>
      <dgm:spPr/>
      <dgm:t>
        <a:bodyPr/>
        <a:lstStyle/>
        <a:p>
          <a:endParaRPr lang="zh-CN" altLang="en-US"/>
        </a:p>
      </dgm:t>
    </dgm:pt>
    <dgm:pt modelId="{5B8C2FBB-0ABA-4F2A-8FFE-62A32ADC13B1}" type="pres">
      <dgm:prSet presAssocID="{26F3FAF3-54BE-4E05-ABA7-63E58E2890B7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8832B0CB-2303-45B5-842D-9FFABF3A9D08}" type="pres">
      <dgm:prSet presAssocID="{B9F29D3D-50CF-401F-970B-A017778D8378}" presName="Name30" presStyleCnt="0"/>
      <dgm:spPr/>
    </dgm:pt>
    <dgm:pt modelId="{1FC1AC3E-F78F-4277-B5BC-31C02EF00464}" type="pres">
      <dgm:prSet presAssocID="{B9F29D3D-50CF-401F-970B-A017778D8378}" presName="level2Shape" presStyleLbl="node3" presStyleIdx="1" presStyleCnt="5" custLinFactY="-58134" custLinFactNeighborX="67125" custLinFactNeighborY="-100000"/>
      <dgm:spPr/>
      <dgm:t>
        <a:bodyPr/>
        <a:lstStyle/>
        <a:p>
          <a:endParaRPr lang="zh-CN" altLang="en-US"/>
        </a:p>
      </dgm:t>
    </dgm:pt>
    <dgm:pt modelId="{9A52B1AC-560D-453E-A54A-1415674D8EC9}" type="pres">
      <dgm:prSet presAssocID="{B9F29D3D-50CF-401F-970B-A017778D8378}" presName="hierChild3" presStyleCnt="0"/>
      <dgm:spPr/>
    </dgm:pt>
    <dgm:pt modelId="{FC7476FC-0453-4A41-9753-D3512D19A184}" type="pres">
      <dgm:prSet presAssocID="{C309ECA6-2BAF-4059-86F9-D38B7C718989}" presName="Name25" presStyleLbl="parChTrans1D3" presStyleIdx="2" presStyleCnt="5"/>
      <dgm:spPr/>
      <dgm:t>
        <a:bodyPr/>
        <a:lstStyle/>
        <a:p>
          <a:endParaRPr lang="zh-CN" altLang="en-US"/>
        </a:p>
      </dgm:t>
    </dgm:pt>
    <dgm:pt modelId="{372D0EA8-FDE3-4815-871F-2A7BF30A6285}" type="pres">
      <dgm:prSet presAssocID="{C309ECA6-2BAF-4059-86F9-D38B7C718989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2064CC6D-C677-4BE9-A271-7BF4BFA35A75}" type="pres">
      <dgm:prSet presAssocID="{CA300D34-8161-48AC-9587-79791B5EA828}" presName="Name30" presStyleCnt="0"/>
      <dgm:spPr/>
    </dgm:pt>
    <dgm:pt modelId="{BEDC1E3A-8BB6-44C9-9FF9-709A3AFA4D31}" type="pres">
      <dgm:prSet presAssocID="{CA300D34-8161-48AC-9587-79791B5EA828}" presName="level2Shape" presStyleLbl="node3" presStyleIdx="2" presStyleCnt="5" custLinFactY="-30550" custLinFactNeighborX="68322" custLinFactNeighborY="-100000"/>
      <dgm:spPr/>
      <dgm:t>
        <a:bodyPr/>
        <a:lstStyle/>
        <a:p>
          <a:endParaRPr lang="zh-CN" altLang="en-US"/>
        </a:p>
      </dgm:t>
    </dgm:pt>
    <dgm:pt modelId="{EBF7BF6C-5A5F-4EC7-B394-C4B9278CFC2D}" type="pres">
      <dgm:prSet presAssocID="{CA300D34-8161-48AC-9587-79791B5EA828}" presName="hierChild3" presStyleCnt="0"/>
      <dgm:spPr/>
    </dgm:pt>
    <dgm:pt modelId="{4AC6F53C-33A1-4FDA-AA30-867EEA337112}" type="pres">
      <dgm:prSet presAssocID="{8307BD76-AA5C-44DE-9DC3-9BE19B17A5E1}" presName="Name25" presStyleLbl="parChTrans1D3" presStyleIdx="3" presStyleCnt="5"/>
      <dgm:spPr/>
      <dgm:t>
        <a:bodyPr/>
        <a:lstStyle/>
        <a:p>
          <a:endParaRPr lang="zh-CN" altLang="en-US"/>
        </a:p>
      </dgm:t>
    </dgm:pt>
    <dgm:pt modelId="{E5C5BA96-E6EB-43A0-9927-7AB8F4DE7AD8}" type="pres">
      <dgm:prSet presAssocID="{8307BD76-AA5C-44DE-9DC3-9BE19B17A5E1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5DA27AB3-5ADE-44BF-B870-2584FA70457C}" type="pres">
      <dgm:prSet presAssocID="{D97182F9-1978-456D-95C6-747F2945BE77}" presName="Name30" presStyleCnt="0"/>
      <dgm:spPr/>
    </dgm:pt>
    <dgm:pt modelId="{E7EFCE95-13F4-4D5B-97DB-EA0207BCAA84}" type="pres">
      <dgm:prSet presAssocID="{D97182F9-1978-456D-95C6-747F2945BE77}" presName="level2Shape" presStyleLbl="node3" presStyleIdx="3" presStyleCnt="5" custLinFactNeighborX="69423" custLinFactNeighborY="-74252"/>
      <dgm:spPr/>
      <dgm:t>
        <a:bodyPr/>
        <a:lstStyle/>
        <a:p>
          <a:endParaRPr lang="zh-CN" altLang="en-US"/>
        </a:p>
      </dgm:t>
    </dgm:pt>
    <dgm:pt modelId="{4AE6A517-79BC-4943-8998-4EC15D081957}" type="pres">
      <dgm:prSet presAssocID="{D97182F9-1978-456D-95C6-747F2945BE77}" presName="hierChild3" presStyleCnt="0"/>
      <dgm:spPr/>
    </dgm:pt>
    <dgm:pt modelId="{CE71BD43-1DDF-4275-9933-1CD52E31FC95}" type="pres">
      <dgm:prSet presAssocID="{5021FB79-6530-4F29-8C6D-0B2134FFE626}" presName="Name25" presStyleLbl="parChTrans1D2" presStyleIdx="2" presStyleCnt="4"/>
      <dgm:spPr/>
      <dgm:t>
        <a:bodyPr/>
        <a:lstStyle/>
        <a:p>
          <a:endParaRPr lang="zh-CN" altLang="en-US"/>
        </a:p>
      </dgm:t>
    </dgm:pt>
    <dgm:pt modelId="{B712C5DB-27E9-4589-BAEF-ECA28EEEAB80}" type="pres">
      <dgm:prSet presAssocID="{5021FB79-6530-4F29-8C6D-0B2134FFE626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C3212314-13C6-4888-A563-D99A619E735B}" type="pres">
      <dgm:prSet presAssocID="{5EF2AB5B-6B80-4236-AF78-F94EFD26DF4B}" presName="Name30" presStyleCnt="0"/>
      <dgm:spPr/>
    </dgm:pt>
    <dgm:pt modelId="{61EF83FA-79A5-4256-A741-1C58CABA16BF}" type="pres">
      <dgm:prSet presAssocID="{5EF2AB5B-6B80-4236-AF78-F94EFD26DF4B}" presName="level2Shape" presStyleLbl="node2" presStyleIdx="2" presStyleCnt="4" custLinFactNeighborX="-24031" custLinFactNeighborY="-21501"/>
      <dgm:spPr/>
      <dgm:t>
        <a:bodyPr/>
        <a:lstStyle/>
        <a:p>
          <a:endParaRPr lang="zh-CN" altLang="en-US"/>
        </a:p>
      </dgm:t>
    </dgm:pt>
    <dgm:pt modelId="{2CB077BA-36B0-489B-A120-A00DE16D5D7A}" type="pres">
      <dgm:prSet presAssocID="{5EF2AB5B-6B80-4236-AF78-F94EFD26DF4B}" presName="hierChild3" presStyleCnt="0"/>
      <dgm:spPr/>
    </dgm:pt>
    <dgm:pt modelId="{12BB3667-6538-4A3E-BC5F-9ED5670437AC}" type="pres">
      <dgm:prSet presAssocID="{3CC88EA1-A879-42DB-AF9B-AB9B0CDE1C83}" presName="Name25" presStyleLbl="parChTrans1D2" presStyleIdx="3" presStyleCnt="4"/>
      <dgm:spPr/>
      <dgm:t>
        <a:bodyPr/>
        <a:lstStyle/>
        <a:p>
          <a:endParaRPr lang="zh-CN" altLang="en-US"/>
        </a:p>
      </dgm:t>
    </dgm:pt>
    <dgm:pt modelId="{DC1B1329-492D-4367-89A4-E143600780FB}" type="pres">
      <dgm:prSet presAssocID="{3CC88EA1-A879-42DB-AF9B-AB9B0CDE1C83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07C7DBCE-7A86-4B0F-8934-9E847418CC43}" type="pres">
      <dgm:prSet presAssocID="{84918F81-A289-47B5-82A9-8A1DEA7DD56F}" presName="Name30" presStyleCnt="0"/>
      <dgm:spPr/>
    </dgm:pt>
    <dgm:pt modelId="{CA3BC1B6-4B71-46A9-9584-32EBF410E124}" type="pres">
      <dgm:prSet presAssocID="{84918F81-A289-47B5-82A9-8A1DEA7DD56F}" presName="level2Shape" presStyleLbl="node2" presStyleIdx="3" presStyleCnt="4" custLinFactNeighborX="-23141" custLinFactNeighborY="-12875"/>
      <dgm:spPr/>
      <dgm:t>
        <a:bodyPr/>
        <a:lstStyle/>
        <a:p>
          <a:endParaRPr lang="zh-CN" altLang="en-US"/>
        </a:p>
      </dgm:t>
    </dgm:pt>
    <dgm:pt modelId="{42C2059D-A928-4BCA-A17C-7D9731EB32AC}" type="pres">
      <dgm:prSet presAssocID="{84918F81-A289-47B5-82A9-8A1DEA7DD56F}" presName="hierChild3" presStyleCnt="0"/>
      <dgm:spPr/>
    </dgm:pt>
    <dgm:pt modelId="{12652E7B-F737-4E32-A6E5-25C5C624CCD2}" type="pres">
      <dgm:prSet presAssocID="{A9EE4AB4-EC0A-4D28-B406-2B678EE564B3}" presName="Name25" presStyleLbl="parChTrans1D3" presStyleIdx="4" presStyleCnt="5"/>
      <dgm:spPr/>
      <dgm:t>
        <a:bodyPr/>
        <a:lstStyle/>
        <a:p>
          <a:endParaRPr lang="zh-CN" altLang="en-US"/>
        </a:p>
      </dgm:t>
    </dgm:pt>
    <dgm:pt modelId="{36A17423-FADC-4264-A7F5-F2615A8546AA}" type="pres">
      <dgm:prSet presAssocID="{A9EE4AB4-EC0A-4D28-B406-2B678EE564B3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77F4849D-A6DD-400B-AF9A-9F87E637198E}" type="pres">
      <dgm:prSet presAssocID="{DAC2E1F7-356E-4F95-9146-AADC42EBF525}" presName="Name30" presStyleCnt="0"/>
      <dgm:spPr/>
    </dgm:pt>
    <dgm:pt modelId="{1830CB64-CAE9-404E-93CB-2F083B99F469}" type="pres">
      <dgm:prSet presAssocID="{DAC2E1F7-356E-4F95-9146-AADC42EBF525}" presName="level2Shape" presStyleLbl="node3" presStyleIdx="4" presStyleCnt="5" custLinFactNeighborX="70526" custLinFactNeighborY="-12875"/>
      <dgm:spPr/>
      <dgm:t>
        <a:bodyPr/>
        <a:lstStyle/>
        <a:p>
          <a:endParaRPr lang="zh-CN" altLang="en-US"/>
        </a:p>
      </dgm:t>
    </dgm:pt>
    <dgm:pt modelId="{348A9C8F-B796-494E-954C-D1E65E73F524}" type="pres">
      <dgm:prSet presAssocID="{DAC2E1F7-356E-4F95-9146-AADC42EBF525}" presName="hierChild3" presStyleCnt="0"/>
      <dgm:spPr/>
    </dgm:pt>
    <dgm:pt modelId="{0AB3E62E-B712-44F7-B4E5-1D928B6BDEF6}" type="pres">
      <dgm:prSet presAssocID="{A70A85D1-15A9-4967-84FF-D2F4D27D91AF}" presName="bgShapesFlow" presStyleCnt="0"/>
      <dgm:spPr/>
    </dgm:pt>
    <dgm:pt modelId="{793E0E5E-20F9-4306-B0CB-1BE78023ED56}" type="pres">
      <dgm:prSet presAssocID="{4B8FD790-90CC-404A-91AA-A1DEBD211AD0}" presName="rectComp" presStyleCnt="0"/>
      <dgm:spPr/>
    </dgm:pt>
    <dgm:pt modelId="{D8CFD8F9-A421-4146-A453-A2AE8BE90689}" type="pres">
      <dgm:prSet presAssocID="{4B8FD790-90CC-404A-91AA-A1DEBD211AD0}" presName="bgRect" presStyleLbl="bgShp" presStyleIdx="0" presStyleCnt="3" custLinFactX="-59783" custLinFactNeighborX="-100000" custLinFactNeighborY="-1038"/>
      <dgm:spPr/>
      <dgm:t>
        <a:bodyPr/>
        <a:lstStyle/>
        <a:p>
          <a:endParaRPr lang="zh-CN" altLang="en-US"/>
        </a:p>
      </dgm:t>
    </dgm:pt>
    <dgm:pt modelId="{8BD49B0A-2820-4DD9-89C6-4A7F270074B4}" type="pres">
      <dgm:prSet presAssocID="{4B8FD790-90CC-404A-91AA-A1DEBD211AD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CFB1A-36D9-452C-B1E6-55EC9A8643DC}" type="pres">
      <dgm:prSet presAssocID="{4B8FD790-90CC-404A-91AA-A1DEBD211AD0}" presName="spComp" presStyleCnt="0"/>
      <dgm:spPr/>
    </dgm:pt>
    <dgm:pt modelId="{69F10F63-A300-4A0A-A765-9054C2972A59}" type="pres">
      <dgm:prSet presAssocID="{4B8FD790-90CC-404A-91AA-A1DEBD211AD0}" presName="hSp" presStyleCnt="0"/>
      <dgm:spPr/>
    </dgm:pt>
    <dgm:pt modelId="{2C562F7F-F1BC-4934-B4E8-25A61EE5C914}" type="pres">
      <dgm:prSet presAssocID="{1664AC8C-90B9-4022-8A8D-AB438A71D707}" presName="rectComp" presStyleCnt="0"/>
      <dgm:spPr/>
    </dgm:pt>
    <dgm:pt modelId="{89D08464-45DF-4C01-8B27-9D030D979C61}" type="pres">
      <dgm:prSet presAssocID="{1664AC8C-90B9-4022-8A8D-AB438A71D707}" presName="bgRect" presStyleLbl="bgShp" presStyleIdx="1" presStyleCnt="3" custLinFactNeighborX="-25065" custLinFactNeighborY="-260"/>
      <dgm:spPr/>
      <dgm:t>
        <a:bodyPr/>
        <a:lstStyle/>
        <a:p>
          <a:endParaRPr lang="zh-CN" altLang="en-US"/>
        </a:p>
      </dgm:t>
    </dgm:pt>
    <dgm:pt modelId="{0942B56D-CCE0-462A-AAE1-60581FFE30EE}" type="pres">
      <dgm:prSet presAssocID="{1664AC8C-90B9-4022-8A8D-AB438A71D70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173494-8612-4B2A-9617-C3C6B73941A0}" type="pres">
      <dgm:prSet presAssocID="{1664AC8C-90B9-4022-8A8D-AB438A71D707}" presName="spComp" presStyleCnt="0"/>
      <dgm:spPr/>
    </dgm:pt>
    <dgm:pt modelId="{17A71257-12CB-4EB9-8EC8-3C7AFD6D0A95}" type="pres">
      <dgm:prSet presAssocID="{1664AC8C-90B9-4022-8A8D-AB438A71D707}" presName="hSp" presStyleCnt="0"/>
      <dgm:spPr/>
    </dgm:pt>
    <dgm:pt modelId="{5C310745-2F22-4DBC-8655-70A39DCDC178}" type="pres">
      <dgm:prSet presAssocID="{BAF53262-67A3-4AAD-A462-6CE23F2B7810}" presName="rectComp" presStyleCnt="0"/>
      <dgm:spPr/>
    </dgm:pt>
    <dgm:pt modelId="{F66E5A99-7B13-461C-80BB-A43738B8C880}" type="pres">
      <dgm:prSet presAssocID="{BAF53262-67A3-4AAD-A462-6CE23F2B7810}" presName="bgRect" presStyleLbl="bgShp" presStyleIdx="2" presStyleCnt="3" custLinFactNeighborX="55098" custLinFactNeighborY="-1038"/>
      <dgm:spPr/>
      <dgm:t>
        <a:bodyPr/>
        <a:lstStyle/>
        <a:p>
          <a:endParaRPr lang="zh-CN" altLang="en-US"/>
        </a:p>
      </dgm:t>
    </dgm:pt>
    <dgm:pt modelId="{B760BCAE-367D-4961-A9BF-1135D19C27ED}" type="pres">
      <dgm:prSet presAssocID="{BAF53262-67A3-4AAD-A462-6CE23F2B7810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D6B88E-0C28-4FBD-9FDF-FC8EFAA83E5C}" type="presOf" srcId="{C309ECA6-2BAF-4059-86F9-D38B7C718989}" destId="{372D0EA8-FDE3-4815-871F-2A7BF30A6285}" srcOrd="1" destOrd="0" presId="urn:microsoft.com/office/officeart/2005/8/layout/hierarchy5"/>
    <dgm:cxn modelId="{D85FE936-3011-49B6-BF31-1BECF2232E7E}" type="presOf" srcId="{5EF2AB5B-6B80-4236-AF78-F94EFD26DF4B}" destId="{61EF83FA-79A5-4256-A741-1C58CABA16BF}" srcOrd="0" destOrd="0" presId="urn:microsoft.com/office/officeart/2005/8/layout/hierarchy5"/>
    <dgm:cxn modelId="{EAE765C8-3912-4937-9A06-E9728BE2BA85}" type="presOf" srcId="{1C994079-BF90-4161-B38D-6A00535CBBC7}" destId="{707962E1-7AFC-4D3B-9F1B-1536878C9CB7}" srcOrd="0" destOrd="0" presId="urn:microsoft.com/office/officeart/2005/8/layout/hierarchy5"/>
    <dgm:cxn modelId="{A4A8F4A4-DE17-4666-A8FC-FD6CF4DF3BB4}" type="presOf" srcId="{D152B2CA-5239-4886-844A-D331C8EA00ED}" destId="{B618DF6D-ABE4-4E80-AB7E-64A7FDF4727D}" srcOrd="0" destOrd="0" presId="urn:microsoft.com/office/officeart/2005/8/layout/hierarchy5"/>
    <dgm:cxn modelId="{1D4B316E-AE63-493E-9D13-13162C9F67CB}" type="presOf" srcId="{DAC2E1F7-356E-4F95-9146-AADC42EBF525}" destId="{1830CB64-CAE9-404E-93CB-2F083B99F469}" srcOrd="0" destOrd="0" presId="urn:microsoft.com/office/officeart/2005/8/layout/hierarchy5"/>
    <dgm:cxn modelId="{976B20DE-39EE-4BDE-B4A2-C894A98157ED}" srcId="{A70A85D1-15A9-4967-84FF-D2F4D27D91AF}" destId="{1C994079-BF90-4161-B38D-6A00535CBBC7}" srcOrd="0" destOrd="0" parTransId="{2B1A0051-B2A3-480B-AD78-BC4B4F223C0A}" sibTransId="{E4CDE012-FE75-41D4-8884-2C030018E3B8}"/>
    <dgm:cxn modelId="{46E230D7-7F28-4470-8D21-ADDDA9A8F44B}" type="presOf" srcId="{C309ECA6-2BAF-4059-86F9-D38B7C718989}" destId="{FC7476FC-0453-4A41-9753-D3512D19A184}" srcOrd="0" destOrd="0" presId="urn:microsoft.com/office/officeart/2005/8/layout/hierarchy5"/>
    <dgm:cxn modelId="{63A7E04D-E4E7-4C75-BC81-299515D23BDF}" type="presOf" srcId="{EEEE3820-FF08-4561-A56D-35F21D52411D}" destId="{562B9CFE-382A-4187-A584-5ED135CE561E}" srcOrd="1" destOrd="0" presId="urn:microsoft.com/office/officeart/2005/8/layout/hierarchy5"/>
    <dgm:cxn modelId="{E2473800-1477-45FA-B535-0C3C693AC89D}" type="presOf" srcId="{8D926F4B-20F9-4373-8DEC-1FA925707602}" destId="{C48C56FA-B659-4A51-8876-298CDA76D1E5}" srcOrd="1" destOrd="0" presId="urn:microsoft.com/office/officeart/2005/8/layout/hierarchy5"/>
    <dgm:cxn modelId="{DC1C7A03-88F2-4E09-8847-ED707973672A}" type="presOf" srcId="{93BA6D1E-3E66-4709-B490-59FCBC6C5945}" destId="{4FED767C-49C4-4A60-81B9-076E144DC614}" srcOrd="0" destOrd="0" presId="urn:microsoft.com/office/officeart/2005/8/layout/hierarchy5"/>
    <dgm:cxn modelId="{14CBCF77-DCA1-4BDD-B53D-6667C9B7F4C2}" type="presOf" srcId="{A9EE4AB4-EC0A-4D28-B406-2B678EE564B3}" destId="{12652E7B-F737-4E32-A6E5-25C5C624CCD2}" srcOrd="0" destOrd="0" presId="urn:microsoft.com/office/officeart/2005/8/layout/hierarchy5"/>
    <dgm:cxn modelId="{82A0C112-0624-4A93-AD3A-56CF9FE8FB9E}" type="presOf" srcId="{26F3FAF3-54BE-4E05-ABA7-63E58E2890B7}" destId="{5B8C2FBB-0ABA-4F2A-8FFE-62A32ADC13B1}" srcOrd="1" destOrd="0" presId="urn:microsoft.com/office/officeart/2005/8/layout/hierarchy5"/>
    <dgm:cxn modelId="{90EBB17A-463D-4E2D-A502-10AE3470ADAF}" type="presOf" srcId="{29C3FC3B-4DF3-4767-9EF3-F0A21E45749A}" destId="{040BDF59-4B33-40BC-AF9B-5DA26B062BC6}" srcOrd="0" destOrd="0" presId="urn:microsoft.com/office/officeart/2005/8/layout/hierarchy5"/>
    <dgm:cxn modelId="{132A3E1B-7D51-4A22-B492-811F1DC0BD53}" type="presOf" srcId="{BAF53262-67A3-4AAD-A462-6CE23F2B7810}" destId="{B760BCAE-367D-4961-A9BF-1135D19C27ED}" srcOrd="1" destOrd="0" presId="urn:microsoft.com/office/officeart/2005/8/layout/hierarchy5"/>
    <dgm:cxn modelId="{20167808-2A3B-4D7C-A415-3D47E729A8F8}" type="presOf" srcId="{8D926F4B-20F9-4373-8DEC-1FA925707602}" destId="{F981D2D0-DF8D-4DBC-8848-E04E6959EC08}" srcOrd="0" destOrd="0" presId="urn:microsoft.com/office/officeart/2005/8/layout/hierarchy5"/>
    <dgm:cxn modelId="{2253B765-D252-468A-AAC9-2BCF65500EAE}" srcId="{1C994079-BF90-4161-B38D-6A00535CBBC7}" destId="{29C3FC3B-4DF3-4767-9EF3-F0A21E45749A}" srcOrd="0" destOrd="0" parTransId="{8D926F4B-20F9-4373-8DEC-1FA925707602}" sibTransId="{8CDD007F-FA94-4AF3-BEA2-BF747CBFFF8D}"/>
    <dgm:cxn modelId="{8C463619-C148-4345-A0D2-B288114CF305}" type="presOf" srcId="{EEEE3820-FF08-4561-A56D-35F21D52411D}" destId="{7346F1F4-559A-4D37-A6C9-A5EE2CAEE36F}" srcOrd="0" destOrd="0" presId="urn:microsoft.com/office/officeart/2005/8/layout/hierarchy5"/>
    <dgm:cxn modelId="{671AD5FA-0D23-4D5F-92EB-E56D1EB16835}" srcId="{1C994079-BF90-4161-B38D-6A00535CBBC7}" destId="{5EF2AB5B-6B80-4236-AF78-F94EFD26DF4B}" srcOrd="2" destOrd="0" parTransId="{5021FB79-6530-4F29-8C6D-0B2134FFE626}" sibTransId="{9560AFFC-789F-49EC-A80D-813E78DE40C9}"/>
    <dgm:cxn modelId="{710CE4E5-E1C1-4DD8-BF6A-67329A48C995}" type="presOf" srcId="{5021FB79-6530-4F29-8C6D-0B2134FFE626}" destId="{CE71BD43-1DDF-4275-9933-1CD52E31FC95}" srcOrd="0" destOrd="0" presId="urn:microsoft.com/office/officeart/2005/8/layout/hierarchy5"/>
    <dgm:cxn modelId="{335621D0-600B-448B-8775-C6A1ED2BDD98}" type="presOf" srcId="{4B8FD790-90CC-404A-91AA-A1DEBD211AD0}" destId="{D8CFD8F9-A421-4146-A453-A2AE8BE90689}" srcOrd="0" destOrd="0" presId="urn:microsoft.com/office/officeart/2005/8/layout/hierarchy5"/>
    <dgm:cxn modelId="{6EB30F5C-F9BA-4A1A-9B37-19AFEF14E9B4}" srcId="{93BA6D1E-3E66-4709-B490-59FCBC6C5945}" destId="{CA300D34-8161-48AC-9587-79791B5EA828}" srcOrd="2" destOrd="0" parTransId="{C309ECA6-2BAF-4059-86F9-D38B7C718989}" sibTransId="{5670C0D7-D6CD-482B-9474-791F6E2FB253}"/>
    <dgm:cxn modelId="{DC63CD57-3594-40D6-B34C-8CB809485F54}" type="presOf" srcId="{1664AC8C-90B9-4022-8A8D-AB438A71D707}" destId="{89D08464-45DF-4C01-8B27-9D030D979C61}" srcOrd="0" destOrd="0" presId="urn:microsoft.com/office/officeart/2005/8/layout/hierarchy5"/>
    <dgm:cxn modelId="{148B6551-7341-4B67-B511-3E0C1C2AE099}" type="presOf" srcId="{A9EE4AB4-EC0A-4D28-B406-2B678EE564B3}" destId="{36A17423-FADC-4264-A7F5-F2615A8546AA}" srcOrd="1" destOrd="0" presId="urn:microsoft.com/office/officeart/2005/8/layout/hierarchy5"/>
    <dgm:cxn modelId="{0742C44F-ABF5-401D-BA06-5B0DE1B547D3}" srcId="{84918F81-A289-47B5-82A9-8A1DEA7DD56F}" destId="{DAC2E1F7-356E-4F95-9146-AADC42EBF525}" srcOrd="0" destOrd="0" parTransId="{A9EE4AB4-EC0A-4D28-B406-2B678EE564B3}" sibTransId="{12AEDD30-8F3C-4BF1-AF04-24B214D4B3CD}"/>
    <dgm:cxn modelId="{80533547-AA24-4C37-8E03-E0ECB4292C32}" type="presOf" srcId="{8307BD76-AA5C-44DE-9DC3-9BE19B17A5E1}" destId="{E5C5BA96-E6EB-43A0-9927-7AB8F4DE7AD8}" srcOrd="1" destOrd="0" presId="urn:microsoft.com/office/officeart/2005/8/layout/hierarchy5"/>
    <dgm:cxn modelId="{B99BA118-69D3-4E5B-8949-BBD8BD9E339A}" type="presOf" srcId="{CA300D34-8161-48AC-9587-79791B5EA828}" destId="{BEDC1E3A-8BB6-44C9-9FF9-709A3AFA4D31}" srcOrd="0" destOrd="0" presId="urn:microsoft.com/office/officeart/2005/8/layout/hierarchy5"/>
    <dgm:cxn modelId="{BB5A84D9-3CD7-4582-A508-D39BBEB4D42C}" srcId="{93BA6D1E-3E66-4709-B490-59FCBC6C5945}" destId="{B9F29D3D-50CF-401F-970B-A017778D8378}" srcOrd="1" destOrd="0" parTransId="{26F3FAF3-54BE-4E05-ABA7-63E58E2890B7}" sibTransId="{C9FDB3E1-1EAA-436A-A9E2-465D0FF838FA}"/>
    <dgm:cxn modelId="{F6B68002-1CB8-47CA-8860-A51086A998BB}" type="presOf" srcId="{BAF53262-67A3-4AAD-A462-6CE23F2B7810}" destId="{F66E5A99-7B13-461C-80BB-A43738B8C880}" srcOrd="0" destOrd="0" presId="urn:microsoft.com/office/officeart/2005/8/layout/hierarchy5"/>
    <dgm:cxn modelId="{9EE9A88D-F345-4013-A454-2704606507ED}" type="presOf" srcId="{3CC88EA1-A879-42DB-AF9B-AB9B0CDE1C83}" destId="{DC1B1329-492D-4367-89A4-E143600780FB}" srcOrd="1" destOrd="0" presId="urn:microsoft.com/office/officeart/2005/8/layout/hierarchy5"/>
    <dgm:cxn modelId="{B1FFB3F3-AD79-4E53-9BCE-9A6F6B935BFC}" type="presOf" srcId="{D97182F9-1978-456D-95C6-747F2945BE77}" destId="{E7EFCE95-13F4-4D5B-97DB-EA0207BCAA84}" srcOrd="0" destOrd="0" presId="urn:microsoft.com/office/officeart/2005/8/layout/hierarchy5"/>
    <dgm:cxn modelId="{29B0F4F7-0269-487C-9373-C516B1E882CD}" type="presOf" srcId="{06087259-4639-426C-B0F6-0332A97A38AA}" destId="{E91D21D2-791C-4E4B-BD8A-6326BADE6CA5}" srcOrd="0" destOrd="0" presId="urn:microsoft.com/office/officeart/2005/8/layout/hierarchy5"/>
    <dgm:cxn modelId="{D6113889-B329-407C-8529-822E171C519F}" type="presOf" srcId="{A70A85D1-15A9-4967-84FF-D2F4D27D91AF}" destId="{F0F84AC2-F050-4D2F-9B20-9BBA71D78FB9}" srcOrd="0" destOrd="0" presId="urn:microsoft.com/office/officeart/2005/8/layout/hierarchy5"/>
    <dgm:cxn modelId="{1FC23AFF-D142-4D23-B8D9-B57F5749BBA6}" type="presOf" srcId="{B9F29D3D-50CF-401F-970B-A017778D8378}" destId="{1FC1AC3E-F78F-4277-B5BC-31C02EF00464}" srcOrd="0" destOrd="0" presId="urn:microsoft.com/office/officeart/2005/8/layout/hierarchy5"/>
    <dgm:cxn modelId="{231D71A6-777C-4434-B937-B8C06801BB8C}" srcId="{A70A85D1-15A9-4967-84FF-D2F4D27D91AF}" destId="{1664AC8C-90B9-4022-8A8D-AB438A71D707}" srcOrd="2" destOrd="0" parTransId="{BC4D0D1F-82D8-4452-87FA-8BB8F53BC708}" sibTransId="{0D8FFBE5-7C1C-475B-BDCE-7F4A5F8DD850}"/>
    <dgm:cxn modelId="{268760D0-D7C7-4577-A685-366B3B7BD6EA}" type="presOf" srcId="{4B8FD790-90CC-404A-91AA-A1DEBD211AD0}" destId="{8BD49B0A-2820-4DD9-89C6-4A7F270074B4}" srcOrd="1" destOrd="0" presId="urn:microsoft.com/office/officeart/2005/8/layout/hierarchy5"/>
    <dgm:cxn modelId="{19A0B3D7-A1B8-4556-8A6A-560E9466C7FC}" type="presOf" srcId="{5021FB79-6530-4F29-8C6D-0B2134FFE626}" destId="{B712C5DB-27E9-4589-BAEF-ECA28EEEAB80}" srcOrd="1" destOrd="0" presId="urn:microsoft.com/office/officeart/2005/8/layout/hierarchy5"/>
    <dgm:cxn modelId="{46714F98-436B-4FAA-AC4C-FCBC11E4757B}" type="presOf" srcId="{26F3FAF3-54BE-4E05-ABA7-63E58E2890B7}" destId="{CCBF2E5C-5655-49EC-8B9F-458F1A31164A}" srcOrd="0" destOrd="0" presId="urn:microsoft.com/office/officeart/2005/8/layout/hierarchy5"/>
    <dgm:cxn modelId="{7CCD1E74-4FB2-4F75-9B07-2BB628E38131}" srcId="{93BA6D1E-3E66-4709-B490-59FCBC6C5945}" destId="{D97182F9-1978-456D-95C6-747F2945BE77}" srcOrd="3" destOrd="0" parTransId="{8307BD76-AA5C-44DE-9DC3-9BE19B17A5E1}" sibTransId="{32925434-8DC2-4BC3-8C6E-0FEB5C37F5A8}"/>
    <dgm:cxn modelId="{C786E6CA-3ED7-45F7-BB74-564EEF57BAC0}" type="presOf" srcId="{8307BD76-AA5C-44DE-9DC3-9BE19B17A5E1}" destId="{4AC6F53C-33A1-4FDA-AA30-867EEA337112}" srcOrd="0" destOrd="0" presId="urn:microsoft.com/office/officeart/2005/8/layout/hierarchy5"/>
    <dgm:cxn modelId="{B0E3319C-C0D0-469B-9671-1BB34672175A}" type="presOf" srcId="{D152B2CA-5239-4886-844A-D331C8EA00ED}" destId="{04A5A75E-E60D-40AB-85FE-2902233D8076}" srcOrd="1" destOrd="0" presId="urn:microsoft.com/office/officeart/2005/8/layout/hierarchy5"/>
    <dgm:cxn modelId="{3FD00FA3-0319-42BD-81D7-558300EA796B}" srcId="{1C994079-BF90-4161-B38D-6A00535CBBC7}" destId="{93BA6D1E-3E66-4709-B490-59FCBC6C5945}" srcOrd="1" destOrd="0" parTransId="{D152B2CA-5239-4886-844A-D331C8EA00ED}" sibTransId="{8B1268B9-5F91-4815-B911-75FE802868BB}"/>
    <dgm:cxn modelId="{DAAA2E48-8A19-4D84-9091-CC88C56E8E1C}" srcId="{A70A85D1-15A9-4967-84FF-D2F4D27D91AF}" destId="{BAF53262-67A3-4AAD-A462-6CE23F2B7810}" srcOrd="3" destOrd="0" parTransId="{AD3364BE-A03F-4C33-A1FB-3C4DBFE3B888}" sibTransId="{3FC0F1BE-B687-4137-9716-89D059B86822}"/>
    <dgm:cxn modelId="{27EF1A41-E11C-4B9B-BAB7-564242ABFD14}" srcId="{93BA6D1E-3E66-4709-B490-59FCBC6C5945}" destId="{06087259-4639-426C-B0F6-0332A97A38AA}" srcOrd="0" destOrd="0" parTransId="{EEEE3820-FF08-4561-A56D-35F21D52411D}" sibTransId="{2C9796FD-4742-440F-B8C3-35107E9E8391}"/>
    <dgm:cxn modelId="{866EC640-A0A9-4BA3-865E-070E7A097AB4}" type="presOf" srcId="{84918F81-A289-47B5-82A9-8A1DEA7DD56F}" destId="{CA3BC1B6-4B71-46A9-9584-32EBF410E124}" srcOrd="0" destOrd="0" presId="urn:microsoft.com/office/officeart/2005/8/layout/hierarchy5"/>
    <dgm:cxn modelId="{6F276612-1547-467A-B527-211578CE3F0B}" type="presOf" srcId="{1664AC8C-90B9-4022-8A8D-AB438A71D707}" destId="{0942B56D-CCE0-462A-AAE1-60581FFE30EE}" srcOrd="1" destOrd="0" presId="urn:microsoft.com/office/officeart/2005/8/layout/hierarchy5"/>
    <dgm:cxn modelId="{D35196A9-32F3-4FD4-ACCF-B65B7F2AAF57}" type="presOf" srcId="{3CC88EA1-A879-42DB-AF9B-AB9B0CDE1C83}" destId="{12BB3667-6538-4A3E-BC5F-9ED5670437AC}" srcOrd="0" destOrd="0" presId="urn:microsoft.com/office/officeart/2005/8/layout/hierarchy5"/>
    <dgm:cxn modelId="{3E412481-958D-4AE8-879F-0E5DD5D404FD}" srcId="{1C994079-BF90-4161-B38D-6A00535CBBC7}" destId="{84918F81-A289-47B5-82A9-8A1DEA7DD56F}" srcOrd="3" destOrd="0" parTransId="{3CC88EA1-A879-42DB-AF9B-AB9B0CDE1C83}" sibTransId="{7212ACC7-29DD-4F35-8086-FC68C7ABEA17}"/>
    <dgm:cxn modelId="{004BDEF6-36BF-48A3-AC90-2F74C0F2607B}" srcId="{A70A85D1-15A9-4967-84FF-D2F4D27D91AF}" destId="{4B8FD790-90CC-404A-91AA-A1DEBD211AD0}" srcOrd="1" destOrd="0" parTransId="{3D2124F7-B3C9-4E91-B5BB-84505315ABE3}" sibTransId="{07FFF087-E9B2-4A82-9F95-4EDB85B96151}"/>
    <dgm:cxn modelId="{4289EA4B-9412-482B-90DF-B9DC168A2226}" type="presParOf" srcId="{F0F84AC2-F050-4D2F-9B20-9BBA71D78FB9}" destId="{87C298FD-0D62-4B85-B318-F52BF9A71506}" srcOrd="0" destOrd="0" presId="urn:microsoft.com/office/officeart/2005/8/layout/hierarchy5"/>
    <dgm:cxn modelId="{9F995DEC-16DB-4A14-88D6-38CC97BF55B7}" type="presParOf" srcId="{87C298FD-0D62-4B85-B318-F52BF9A71506}" destId="{3629E344-79FB-4F35-8C15-03D02DAC88E7}" srcOrd="0" destOrd="0" presId="urn:microsoft.com/office/officeart/2005/8/layout/hierarchy5"/>
    <dgm:cxn modelId="{776D12EF-8DB4-443E-B541-AA8BC0520ADD}" type="presParOf" srcId="{87C298FD-0D62-4B85-B318-F52BF9A71506}" destId="{4098ACDD-623E-43A1-8498-EAD90071067E}" srcOrd="1" destOrd="0" presId="urn:microsoft.com/office/officeart/2005/8/layout/hierarchy5"/>
    <dgm:cxn modelId="{9657E2B9-34DF-47F8-B78F-76116624DC9E}" type="presParOf" srcId="{4098ACDD-623E-43A1-8498-EAD90071067E}" destId="{652E6C59-0E55-4BEB-A475-504B7536D214}" srcOrd="0" destOrd="0" presId="urn:microsoft.com/office/officeart/2005/8/layout/hierarchy5"/>
    <dgm:cxn modelId="{51707CAF-C9ED-4C6B-902A-00E410CEF557}" type="presParOf" srcId="{652E6C59-0E55-4BEB-A475-504B7536D214}" destId="{707962E1-7AFC-4D3B-9F1B-1536878C9CB7}" srcOrd="0" destOrd="0" presId="urn:microsoft.com/office/officeart/2005/8/layout/hierarchy5"/>
    <dgm:cxn modelId="{74764DFC-354A-435E-852F-665AF70389FA}" type="presParOf" srcId="{652E6C59-0E55-4BEB-A475-504B7536D214}" destId="{6E568005-C275-4380-A521-E7B892BBDB30}" srcOrd="1" destOrd="0" presId="urn:microsoft.com/office/officeart/2005/8/layout/hierarchy5"/>
    <dgm:cxn modelId="{8F0F9402-7A04-4FCB-9620-8C9A3D9041CD}" type="presParOf" srcId="{6E568005-C275-4380-A521-E7B892BBDB30}" destId="{F981D2D0-DF8D-4DBC-8848-E04E6959EC08}" srcOrd="0" destOrd="0" presId="urn:microsoft.com/office/officeart/2005/8/layout/hierarchy5"/>
    <dgm:cxn modelId="{8FD9F8B7-C4FF-429F-B145-8A129202CA93}" type="presParOf" srcId="{F981D2D0-DF8D-4DBC-8848-E04E6959EC08}" destId="{C48C56FA-B659-4A51-8876-298CDA76D1E5}" srcOrd="0" destOrd="0" presId="urn:microsoft.com/office/officeart/2005/8/layout/hierarchy5"/>
    <dgm:cxn modelId="{0083C374-99B5-4DC5-AB67-9FBFC919BD8C}" type="presParOf" srcId="{6E568005-C275-4380-A521-E7B892BBDB30}" destId="{CF923178-1B82-4BAF-A3E1-893FB2FEECAB}" srcOrd="1" destOrd="0" presId="urn:microsoft.com/office/officeart/2005/8/layout/hierarchy5"/>
    <dgm:cxn modelId="{D826C3A3-9B0E-48A1-961D-6107445A39ED}" type="presParOf" srcId="{CF923178-1B82-4BAF-A3E1-893FB2FEECAB}" destId="{040BDF59-4B33-40BC-AF9B-5DA26B062BC6}" srcOrd="0" destOrd="0" presId="urn:microsoft.com/office/officeart/2005/8/layout/hierarchy5"/>
    <dgm:cxn modelId="{4928845E-904B-497C-A486-9A57E5C2F8E2}" type="presParOf" srcId="{CF923178-1B82-4BAF-A3E1-893FB2FEECAB}" destId="{F027EA8A-7632-4781-B244-D3469F3746FA}" srcOrd="1" destOrd="0" presId="urn:microsoft.com/office/officeart/2005/8/layout/hierarchy5"/>
    <dgm:cxn modelId="{CE3AACB4-4257-4AFB-A79D-740509A6DDDD}" type="presParOf" srcId="{6E568005-C275-4380-A521-E7B892BBDB30}" destId="{B618DF6D-ABE4-4E80-AB7E-64A7FDF4727D}" srcOrd="2" destOrd="0" presId="urn:microsoft.com/office/officeart/2005/8/layout/hierarchy5"/>
    <dgm:cxn modelId="{5E1F76FE-2801-4411-8F48-B29AE43BEF76}" type="presParOf" srcId="{B618DF6D-ABE4-4E80-AB7E-64A7FDF4727D}" destId="{04A5A75E-E60D-40AB-85FE-2902233D8076}" srcOrd="0" destOrd="0" presId="urn:microsoft.com/office/officeart/2005/8/layout/hierarchy5"/>
    <dgm:cxn modelId="{5C2DFD0D-116F-4240-A143-2E87B8306B7C}" type="presParOf" srcId="{6E568005-C275-4380-A521-E7B892BBDB30}" destId="{FB63F52A-F02D-4D35-AB82-5D5DD586266E}" srcOrd="3" destOrd="0" presId="urn:microsoft.com/office/officeart/2005/8/layout/hierarchy5"/>
    <dgm:cxn modelId="{2C00E390-7A34-476D-B65B-7B6D1C131031}" type="presParOf" srcId="{FB63F52A-F02D-4D35-AB82-5D5DD586266E}" destId="{4FED767C-49C4-4A60-81B9-076E144DC614}" srcOrd="0" destOrd="0" presId="urn:microsoft.com/office/officeart/2005/8/layout/hierarchy5"/>
    <dgm:cxn modelId="{236BC11E-1483-47DF-B646-72A6FD9D99EA}" type="presParOf" srcId="{FB63F52A-F02D-4D35-AB82-5D5DD586266E}" destId="{4940CFF8-9301-4A05-B49E-9884DBD458EF}" srcOrd="1" destOrd="0" presId="urn:microsoft.com/office/officeart/2005/8/layout/hierarchy5"/>
    <dgm:cxn modelId="{45D47C88-7D2B-4756-AF10-E6D2C888324D}" type="presParOf" srcId="{4940CFF8-9301-4A05-B49E-9884DBD458EF}" destId="{7346F1F4-559A-4D37-A6C9-A5EE2CAEE36F}" srcOrd="0" destOrd="0" presId="urn:microsoft.com/office/officeart/2005/8/layout/hierarchy5"/>
    <dgm:cxn modelId="{7CFF5CB1-5BC2-41B2-BE13-4FFFEC0C281C}" type="presParOf" srcId="{7346F1F4-559A-4D37-A6C9-A5EE2CAEE36F}" destId="{562B9CFE-382A-4187-A584-5ED135CE561E}" srcOrd="0" destOrd="0" presId="urn:microsoft.com/office/officeart/2005/8/layout/hierarchy5"/>
    <dgm:cxn modelId="{19D3E693-210D-401C-9B73-1D525EF6DA40}" type="presParOf" srcId="{4940CFF8-9301-4A05-B49E-9884DBD458EF}" destId="{9007F9A1-35C4-43D4-960F-EEB2B49F969E}" srcOrd="1" destOrd="0" presId="urn:microsoft.com/office/officeart/2005/8/layout/hierarchy5"/>
    <dgm:cxn modelId="{1897793D-B5A5-43B8-803B-666CEB004586}" type="presParOf" srcId="{9007F9A1-35C4-43D4-960F-EEB2B49F969E}" destId="{E91D21D2-791C-4E4B-BD8A-6326BADE6CA5}" srcOrd="0" destOrd="0" presId="urn:microsoft.com/office/officeart/2005/8/layout/hierarchy5"/>
    <dgm:cxn modelId="{48BFE433-4187-4A30-90E2-EF460D290ACA}" type="presParOf" srcId="{9007F9A1-35C4-43D4-960F-EEB2B49F969E}" destId="{B5B4333A-7285-4F78-A318-6EEAE2C3F5C8}" srcOrd="1" destOrd="0" presId="urn:microsoft.com/office/officeart/2005/8/layout/hierarchy5"/>
    <dgm:cxn modelId="{F97E5F4D-4AAC-4A68-9EB2-93CC0C238503}" type="presParOf" srcId="{4940CFF8-9301-4A05-B49E-9884DBD458EF}" destId="{CCBF2E5C-5655-49EC-8B9F-458F1A31164A}" srcOrd="2" destOrd="0" presId="urn:microsoft.com/office/officeart/2005/8/layout/hierarchy5"/>
    <dgm:cxn modelId="{AA2F44A1-EDFE-48C9-8EEE-9009BC5C3E1E}" type="presParOf" srcId="{CCBF2E5C-5655-49EC-8B9F-458F1A31164A}" destId="{5B8C2FBB-0ABA-4F2A-8FFE-62A32ADC13B1}" srcOrd="0" destOrd="0" presId="urn:microsoft.com/office/officeart/2005/8/layout/hierarchy5"/>
    <dgm:cxn modelId="{2A09F872-1CC0-4570-B6CA-D29DDEF053F2}" type="presParOf" srcId="{4940CFF8-9301-4A05-B49E-9884DBD458EF}" destId="{8832B0CB-2303-45B5-842D-9FFABF3A9D08}" srcOrd="3" destOrd="0" presId="urn:microsoft.com/office/officeart/2005/8/layout/hierarchy5"/>
    <dgm:cxn modelId="{FF544A5C-F47D-474D-B865-1B95864AEA2C}" type="presParOf" srcId="{8832B0CB-2303-45B5-842D-9FFABF3A9D08}" destId="{1FC1AC3E-F78F-4277-B5BC-31C02EF00464}" srcOrd="0" destOrd="0" presId="urn:microsoft.com/office/officeart/2005/8/layout/hierarchy5"/>
    <dgm:cxn modelId="{1AD93606-4065-434B-8BF0-9E124C9AECBD}" type="presParOf" srcId="{8832B0CB-2303-45B5-842D-9FFABF3A9D08}" destId="{9A52B1AC-560D-453E-A54A-1415674D8EC9}" srcOrd="1" destOrd="0" presId="urn:microsoft.com/office/officeart/2005/8/layout/hierarchy5"/>
    <dgm:cxn modelId="{A2C8ABCB-297A-4B33-96DB-895524F0C37E}" type="presParOf" srcId="{4940CFF8-9301-4A05-B49E-9884DBD458EF}" destId="{FC7476FC-0453-4A41-9753-D3512D19A184}" srcOrd="4" destOrd="0" presId="urn:microsoft.com/office/officeart/2005/8/layout/hierarchy5"/>
    <dgm:cxn modelId="{CB3EA267-302D-4FBC-AE54-13E057A2D638}" type="presParOf" srcId="{FC7476FC-0453-4A41-9753-D3512D19A184}" destId="{372D0EA8-FDE3-4815-871F-2A7BF30A6285}" srcOrd="0" destOrd="0" presId="urn:microsoft.com/office/officeart/2005/8/layout/hierarchy5"/>
    <dgm:cxn modelId="{E67BED0B-7C37-4007-87C1-EE460F444336}" type="presParOf" srcId="{4940CFF8-9301-4A05-B49E-9884DBD458EF}" destId="{2064CC6D-C677-4BE9-A271-7BF4BFA35A75}" srcOrd="5" destOrd="0" presId="urn:microsoft.com/office/officeart/2005/8/layout/hierarchy5"/>
    <dgm:cxn modelId="{817E59A5-D7FE-4DD7-B885-32051BBEABBA}" type="presParOf" srcId="{2064CC6D-C677-4BE9-A271-7BF4BFA35A75}" destId="{BEDC1E3A-8BB6-44C9-9FF9-709A3AFA4D31}" srcOrd="0" destOrd="0" presId="urn:microsoft.com/office/officeart/2005/8/layout/hierarchy5"/>
    <dgm:cxn modelId="{08BF6883-A065-481D-B0AB-0DF8C9B8FDCC}" type="presParOf" srcId="{2064CC6D-C677-4BE9-A271-7BF4BFA35A75}" destId="{EBF7BF6C-5A5F-4EC7-B394-C4B9278CFC2D}" srcOrd="1" destOrd="0" presId="urn:microsoft.com/office/officeart/2005/8/layout/hierarchy5"/>
    <dgm:cxn modelId="{F45EBA16-61B5-4C57-BD8E-8CD67E6FE5C9}" type="presParOf" srcId="{4940CFF8-9301-4A05-B49E-9884DBD458EF}" destId="{4AC6F53C-33A1-4FDA-AA30-867EEA337112}" srcOrd="6" destOrd="0" presId="urn:microsoft.com/office/officeart/2005/8/layout/hierarchy5"/>
    <dgm:cxn modelId="{B2D7AB8B-C954-420A-90DB-8BAF769D1FC2}" type="presParOf" srcId="{4AC6F53C-33A1-4FDA-AA30-867EEA337112}" destId="{E5C5BA96-E6EB-43A0-9927-7AB8F4DE7AD8}" srcOrd="0" destOrd="0" presId="urn:microsoft.com/office/officeart/2005/8/layout/hierarchy5"/>
    <dgm:cxn modelId="{20083D47-ED70-49C5-BD44-2A386CC95D6F}" type="presParOf" srcId="{4940CFF8-9301-4A05-B49E-9884DBD458EF}" destId="{5DA27AB3-5ADE-44BF-B870-2584FA70457C}" srcOrd="7" destOrd="0" presId="urn:microsoft.com/office/officeart/2005/8/layout/hierarchy5"/>
    <dgm:cxn modelId="{942817A5-ED5D-4A92-A588-113409BDD162}" type="presParOf" srcId="{5DA27AB3-5ADE-44BF-B870-2584FA70457C}" destId="{E7EFCE95-13F4-4D5B-97DB-EA0207BCAA84}" srcOrd="0" destOrd="0" presId="urn:microsoft.com/office/officeart/2005/8/layout/hierarchy5"/>
    <dgm:cxn modelId="{A5D53A56-EA30-4C33-95A8-CC8AAEFFD170}" type="presParOf" srcId="{5DA27AB3-5ADE-44BF-B870-2584FA70457C}" destId="{4AE6A517-79BC-4943-8998-4EC15D081957}" srcOrd="1" destOrd="0" presId="urn:microsoft.com/office/officeart/2005/8/layout/hierarchy5"/>
    <dgm:cxn modelId="{D5A629F1-0078-467B-ACAC-2354252015FA}" type="presParOf" srcId="{6E568005-C275-4380-A521-E7B892BBDB30}" destId="{CE71BD43-1DDF-4275-9933-1CD52E31FC95}" srcOrd="4" destOrd="0" presId="urn:microsoft.com/office/officeart/2005/8/layout/hierarchy5"/>
    <dgm:cxn modelId="{3FF3E0F1-5D98-4FDD-B2C7-AB167BA43612}" type="presParOf" srcId="{CE71BD43-1DDF-4275-9933-1CD52E31FC95}" destId="{B712C5DB-27E9-4589-BAEF-ECA28EEEAB80}" srcOrd="0" destOrd="0" presId="urn:microsoft.com/office/officeart/2005/8/layout/hierarchy5"/>
    <dgm:cxn modelId="{5103725C-5AAA-402D-B230-14C971D04468}" type="presParOf" srcId="{6E568005-C275-4380-A521-E7B892BBDB30}" destId="{C3212314-13C6-4888-A563-D99A619E735B}" srcOrd="5" destOrd="0" presId="urn:microsoft.com/office/officeart/2005/8/layout/hierarchy5"/>
    <dgm:cxn modelId="{7EC3D0D5-3EAD-4CAA-8E9B-0298F54A35BA}" type="presParOf" srcId="{C3212314-13C6-4888-A563-D99A619E735B}" destId="{61EF83FA-79A5-4256-A741-1C58CABA16BF}" srcOrd="0" destOrd="0" presId="urn:microsoft.com/office/officeart/2005/8/layout/hierarchy5"/>
    <dgm:cxn modelId="{A35717F4-8126-4396-9D0E-7BD1A8849000}" type="presParOf" srcId="{C3212314-13C6-4888-A563-D99A619E735B}" destId="{2CB077BA-36B0-489B-A120-A00DE16D5D7A}" srcOrd="1" destOrd="0" presId="urn:microsoft.com/office/officeart/2005/8/layout/hierarchy5"/>
    <dgm:cxn modelId="{5BCE2DA1-A377-4309-887B-5CED0D9C638F}" type="presParOf" srcId="{6E568005-C275-4380-A521-E7B892BBDB30}" destId="{12BB3667-6538-4A3E-BC5F-9ED5670437AC}" srcOrd="6" destOrd="0" presId="urn:microsoft.com/office/officeart/2005/8/layout/hierarchy5"/>
    <dgm:cxn modelId="{08670933-21F4-4F26-BA60-2C76D5B56778}" type="presParOf" srcId="{12BB3667-6538-4A3E-BC5F-9ED5670437AC}" destId="{DC1B1329-492D-4367-89A4-E143600780FB}" srcOrd="0" destOrd="0" presId="urn:microsoft.com/office/officeart/2005/8/layout/hierarchy5"/>
    <dgm:cxn modelId="{962AA5CE-D2CB-45E5-B91D-AC51CF4BC030}" type="presParOf" srcId="{6E568005-C275-4380-A521-E7B892BBDB30}" destId="{07C7DBCE-7A86-4B0F-8934-9E847418CC43}" srcOrd="7" destOrd="0" presId="urn:microsoft.com/office/officeart/2005/8/layout/hierarchy5"/>
    <dgm:cxn modelId="{2ECCC3CE-D95C-4DDC-AFFD-F1336167280B}" type="presParOf" srcId="{07C7DBCE-7A86-4B0F-8934-9E847418CC43}" destId="{CA3BC1B6-4B71-46A9-9584-32EBF410E124}" srcOrd="0" destOrd="0" presId="urn:microsoft.com/office/officeart/2005/8/layout/hierarchy5"/>
    <dgm:cxn modelId="{E8D711C9-E44C-41FB-BFF1-BB639E6F8B8A}" type="presParOf" srcId="{07C7DBCE-7A86-4B0F-8934-9E847418CC43}" destId="{42C2059D-A928-4BCA-A17C-7D9731EB32AC}" srcOrd="1" destOrd="0" presId="urn:microsoft.com/office/officeart/2005/8/layout/hierarchy5"/>
    <dgm:cxn modelId="{50E98983-059C-40DF-AB6D-2ABDEF4AFA8E}" type="presParOf" srcId="{42C2059D-A928-4BCA-A17C-7D9731EB32AC}" destId="{12652E7B-F737-4E32-A6E5-25C5C624CCD2}" srcOrd="0" destOrd="0" presId="urn:microsoft.com/office/officeart/2005/8/layout/hierarchy5"/>
    <dgm:cxn modelId="{9294EEA3-6C93-4A35-B6BF-092BCFAB8419}" type="presParOf" srcId="{12652E7B-F737-4E32-A6E5-25C5C624CCD2}" destId="{36A17423-FADC-4264-A7F5-F2615A8546AA}" srcOrd="0" destOrd="0" presId="urn:microsoft.com/office/officeart/2005/8/layout/hierarchy5"/>
    <dgm:cxn modelId="{AED654F0-D95E-4DC9-A82E-BBCEC94FB1EF}" type="presParOf" srcId="{42C2059D-A928-4BCA-A17C-7D9731EB32AC}" destId="{77F4849D-A6DD-400B-AF9A-9F87E637198E}" srcOrd="1" destOrd="0" presId="urn:microsoft.com/office/officeart/2005/8/layout/hierarchy5"/>
    <dgm:cxn modelId="{C1506599-C6FC-4E6E-9777-E9EB9DFD69F5}" type="presParOf" srcId="{77F4849D-A6DD-400B-AF9A-9F87E637198E}" destId="{1830CB64-CAE9-404E-93CB-2F083B99F469}" srcOrd="0" destOrd="0" presId="urn:microsoft.com/office/officeart/2005/8/layout/hierarchy5"/>
    <dgm:cxn modelId="{691127D0-E4FA-45B2-B60F-D50AEFDAD83A}" type="presParOf" srcId="{77F4849D-A6DD-400B-AF9A-9F87E637198E}" destId="{348A9C8F-B796-494E-954C-D1E65E73F524}" srcOrd="1" destOrd="0" presId="urn:microsoft.com/office/officeart/2005/8/layout/hierarchy5"/>
    <dgm:cxn modelId="{E709E65F-8E7A-4CB2-9832-8CB5A6F1ECBD}" type="presParOf" srcId="{F0F84AC2-F050-4D2F-9B20-9BBA71D78FB9}" destId="{0AB3E62E-B712-44F7-B4E5-1D928B6BDEF6}" srcOrd="1" destOrd="0" presId="urn:microsoft.com/office/officeart/2005/8/layout/hierarchy5"/>
    <dgm:cxn modelId="{DFF0120A-B4B9-4B7D-BE2C-5486AACE6B36}" type="presParOf" srcId="{0AB3E62E-B712-44F7-B4E5-1D928B6BDEF6}" destId="{793E0E5E-20F9-4306-B0CB-1BE78023ED56}" srcOrd="0" destOrd="0" presId="urn:microsoft.com/office/officeart/2005/8/layout/hierarchy5"/>
    <dgm:cxn modelId="{BE6DFF53-92E2-4E59-A7A2-2738B93080B4}" type="presParOf" srcId="{793E0E5E-20F9-4306-B0CB-1BE78023ED56}" destId="{D8CFD8F9-A421-4146-A453-A2AE8BE90689}" srcOrd="0" destOrd="0" presId="urn:microsoft.com/office/officeart/2005/8/layout/hierarchy5"/>
    <dgm:cxn modelId="{C6813D87-0585-4364-8786-6F99A37CAC43}" type="presParOf" srcId="{793E0E5E-20F9-4306-B0CB-1BE78023ED56}" destId="{8BD49B0A-2820-4DD9-89C6-4A7F270074B4}" srcOrd="1" destOrd="0" presId="urn:microsoft.com/office/officeart/2005/8/layout/hierarchy5"/>
    <dgm:cxn modelId="{4F914D3B-209D-46C4-9022-CDFA04AF9290}" type="presParOf" srcId="{0AB3E62E-B712-44F7-B4E5-1D928B6BDEF6}" destId="{275CFB1A-36D9-452C-B1E6-55EC9A8643DC}" srcOrd="1" destOrd="0" presId="urn:microsoft.com/office/officeart/2005/8/layout/hierarchy5"/>
    <dgm:cxn modelId="{BA92CD40-01A4-4414-86E6-C5B6E8019B51}" type="presParOf" srcId="{275CFB1A-36D9-452C-B1E6-55EC9A8643DC}" destId="{69F10F63-A300-4A0A-A765-9054C2972A59}" srcOrd="0" destOrd="0" presId="urn:microsoft.com/office/officeart/2005/8/layout/hierarchy5"/>
    <dgm:cxn modelId="{1707C1F0-D216-4AA6-A607-B6264428745F}" type="presParOf" srcId="{0AB3E62E-B712-44F7-B4E5-1D928B6BDEF6}" destId="{2C562F7F-F1BC-4934-B4E8-25A61EE5C914}" srcOrd="2" destOrd="0" presId="urn:microsoft.com/office/officeart/2005/8/layout/hierarchy5"/>
    <dgm:cxn modelId="{B3B299C4-D973-4AC4-B8EF-AC37BE53B84A}" type="presParOf" srcId="{2C562F7F-F1BC-4934-B4E8-25A61EE5C914}" destId="{89D08464-45DF-4C01-8B27-9D030D979C61}" srcOrd="0" destOrd="0" presId="urn:microsoft.com/office/officeart/2005/8/layout/hierarchy5"/>
    <dgm:cxn modelId="{C37DAEDA-8FA8-42E1-A261-0B14A0398F31}" type="presParOf" srcId="{2C562F7F-F1BC-4934-B4E8-25A61EE5C914}" destId="{0942B56D-CCE0-462A-AAE1-60581FFE30EE}" srcOrd="1" destOrd="0" presId="urn:microsoft.com/office/officeart/2005/8/layout/hierarchy5"/>
    <dgm:cxn modelId="{8BDEDD5B-B0C2-4DE1-B5EA-7D9C6A8328DB}" type="presParOf" srcId="{0AB3E62E-B712-44F7-B4E5-1D928B6BDEF6}" destId="{F1173494-8612-4B2A-9617-C3C6B73941A0}" srcOrd="3" destOrd="0" presId="urn:microsoft.com/office/officeart/2005/8/layout/hierarchy5"/>
    <dgm:cxn modelId="{79E6B118-E493-4452-9A80-D8334DBC135D}" type="presParOf" srcId="{F1173494-8612-4B2A-9617-C3C6B73941A0}" destId="{17A71257-12CB-4EB9-8EC8-3C7AFD6D0A95}" srcOrd="0" destOrd="0" presId="urn:microsoft.com/office/officeart/2005/8/layout/hierarchy5"/>
    <dgm:cxn modelId="{535F9C92-3800-4A74-9C78-A0222462B4DD}" type="presParOf" srcId="{0AB3E62E-B712-44F7-B4E5-1D928B6BDEF6}" destId="{5C310745-2F22-4DBC-8655-70A39DCDC178}" srcOrd="4" destOrd="0" presId="urn:microsoft.com/office/officeart/2005/8/layout/hierarchy5"/>
    <dgm:cxn modelId="{C1002674-EC9C-4DD5-B443-00C8ABFEF68C}" type="presParOf" srcId="{5C310745-2F22-4DBC-8655-70A39DCDC178}" destId="{F66E5A99-7B13-461C-80BB-A43738B8C880}" srcOrd="0" destOrd="0" presId="urn:microsoft.com/office/officeart/2005/8/layout/hierarchy5"/>
    <dgm:cxn modelId="{269F3DCA-EE47-4C4E-9EB2-6C1145FA4578}" type="presParOf" srcId="{5C310745-2F22-4DBC-8655-70A39DCDC178}" destId="{B760BCAE-367D-4961-A9BF-1135D19C27ED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756CD7-4CDF-4124-84F5-1594F91E1A4C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78330C-D53C-4151-8FE9-985794AD18DF}">
      <dgm:prSet phldrT="[文本]"/>
      <dgm:spPr/>
      <dgm:t>
        <a:bodyPr/>
        <a:lstStyle/>
        <a:p>
          <a:r>
            <a:rPr lang="zh-CN" altLang="en-US" dirty="0" smtClean="0"/>
            <a:t>发普通动态按钮点击</a:t>
          </a:r>
          <a:r>
            <a:rPr lang="en-US" altLang="zh-CN" dirty="0" smtClean="0"/>
            <a:t>1866</a:t>
          </a:r>
          <a:endParaRPr lang="zh-CN" altLang="en-US" dirty="0"/>
        </a:p>
      </dgm:t>
    </dgm:pt>
    <dgm:pt modelId="{957A7E16-2B1C-411C-88DE-008F2A76ED27}" type="parTrans" cxnId="{0863A8B2-A38A-4124-A1CD-79C245E56507}">
      <dgm:prSet/>
      <dgm:spPr/>
      <dgm:t>
        <a:bodyPr/>
        <a:lstStyle/>
        <a:p>
          <a:endParaRPr lang="zh-CN" altLang="en-US"/>
        </a:p>
      </dgm:t>
    </dgm:pt>
    <dgm:pt modelId="{3894A149-C758-43A4-AEC8-FAB11A987EFD}" type="sibTrans" cxnId="{0863A8B2-A38A-4124-A1CD-79C245E56507}">
      <dgm:prSet/>
      <dgm:spPr/>
      <dgm:t>
        <a:bodyPr/>
        <a:lstStyle/>
        <a:p>
          <a:endParaRPr lang="zh-CN" altLang="en-US"/>
        </a:p>
      </dgm:t>
    </dgm:pt>
    <dgm:pt modelId="{92C68544-B909-4F34-8C3D-FB3AE35C3742}">
      <dgm:prSet phldrT="[文本]"/>
      <dgm:spPr/>
      <dgm:t>
        <a:bodyPr/>
        <a:lstStyle/>
        <a:p>
          <a:r>
            <a:rPr lang="zh-CN" altLang="en-US" dirty="0" smtClean="0"/>
            <a:t>农友圈列表页 </a:t>
          </a:r>
          <a:r>
            <a:rPr lang="en-US" altLang="zh-CN" dirty="0" smtClean="0"/>
            <a:t>1278</a:t>
          </a:r>
          <a:endParaRPr lang="zh-CN" altLang="en-US" dirty="0"/>
        </a:p>
      </dgm:t>
    </dgm:pt>
    <dgm:pt modelId="{CD2F1447-6CA0-4D80-A93F-DB1A562BCFC1}" type="parTrans" cxnId="{595266BB-1BC0-47F9-A3AC-D00DD9EA4F26}">
      <dgm:prSet/>
      <dgm:spPr/>
      <dgm:t>
        <a:bodyPr/>
        <a:lstStyle/>
        <a:p>
          <a:endParaRPr lang="zh-CN" altLang="en-US"/>
        </a:p>
      </dgm:t>
    </dgm:pt>
    <dgm:pt modelId="{795CEEB7-9B43-4BA1-B0E5-2F1508C5D617}" type="sibTrans" cxnId="{595266BB-1BC0-47F9-A3AC-D00DD9EA4F26}">
      <dgm:prSet/>
      <dgm:spPr/>
      <dgm:t>
        <a:bodyPr/>
        <a:lstStyle/>
        <a:p>
          <a:endParaRPr lang="zh-CN" altLang="en-US"/>
        </a:p>
      </dgm:t>
    </dgm:pt>
    <dgm:pt modelId="{2F7D92E8-2ABF-409B-AD05-DA9CA886D2AF}">
      <dgm:prSet phldrT="[文本]"/>
      <dgm:spPr/>
      <dgm:t>
        <a:bodyPr/>
        <a:lstStyle/>
        <a:p>
          <a:r>
            <a:rPr lang="zh-CN" altLang="en-US" dirty="0" smtClean="0"/>
            <a:t>农友圈</a:t>
          </a:r>
          <a:r>
            <a:rPr lang="en-US" altLang="zh-CN" dirty="0" smtClean="0"/>
            <a:t>-</a:t>
          </a:r>
          <a:r>
            <a:rPr lang="zh-CN" altLang="en-US" dirty="0" smtClean="0"/>
            <a:t>我的 （主页我的</a:t>
          </a:r>
          <a:r>
            <a:rPr lang="en-US" altLang="zh-CN" dirty="0" smtClean="0"/>
            <a:t>-</a:t>
          </a:r>
          <a:r>
            <a:rPr lang="zh-CN" altLang="en-US" dirty="0" smtClean="0"/>
            <a:t>我的动态）</a:t>
          </a:r>
          <a:r>
            <a:rPr lang="en-US" altLang="zh-CN" dirty="0" smtClean="0"/>
            <a:t>728</a:t>
          </a:r>
          <a:endParaRPr lang="zh-CN" altLang="en-US" dirty="0"/>
        </a:p>
      </dgm:t>
    </dgm:pt>
    <dgm:pt modelId="{4DC91B07-6396-49A7-8602-127E5E2FBDE2}" type="parTrans" cxnId="{DD1D3582-526B-4B10-99A7-267592B6A466}">
      <dgm:prSet/>
      <dgm:spPr/>
      <dgm:t>
        <a:bodyPr/>
        <a:lstStyle/>
        <a:p>
          <a:endParaRPr lang="zh-CN" altLang="en-US"/>
        </a:p>
      </dgm:t>
    </dgm:pt>
    <dgm:pt modelId="{CCB36E81-C969-4518-883F-DE336FE62B29}" type="sibTrans" cxnId="{DD1D3582-526B-4B10-99A7-267592B6A466}">
      <dgm:prSet/>
      <dgm:spPr/>
      <dgm:t>
        <a:bodyPr/>
        <a:lstStyle/>
        <a:p>
          <a:endParaRPr lang="zh-CN" altLang="en-US"/>
        </a:p>
      </dgm:t>
    </dgm:pt>
    <dgm:pt modelId="{C76A4D48-290A-499B-92F6-388030AE9FDD}">
      <dgm:prSet phldrT="[文本]"/>
      <dgm:spPr/>
      <dgm:t>
        <a:bodyPr/>
        <a:lstStyle/>
        <a:p>
          <a:endParaRPr lang="zh-CN" altLang="en-US" dirty="0"/>
        </a:p>
      </dgm:t>
    </dgm:pt>
    <dgm:pt modelId="{64835AD8-171F-4E4B-A176-B43578C000BF}" type="parTrans" cxnId="{15095F99-41AA-477A-9F7B-5E86D21CB44F}">
      <dgm:prSet/>
      <dgm:spPr/>
      <dgm:t>
        <a:bodyPr/>
        <a:lstStyle/>
        <a:p>
          <a:endParaRPr lang="zh-CN" altLang="en-US"/>
        </a:p>
      </dgm:t>
    </dgm:pt>
    <dgm:pt modelId="{B664DABE-2008-4A13-856E-E692CF6393A3}" type="sibTrans" cxnId="{15095F99-41AA-477A-9F7B-5E86D21CB44F}">
      <dgm:prSet/>
      <dgm:spPr/>
      <dgm:t>
        <a:bodyPr/>
        <a:lstStyle/>
        <a:p>
          <a:endParaRPr lang="zh-CN" altLang="en-US"/>
        </a:p>
      </dgm:t>
    </dgm:pt>
    <dgm:pt modelId="{C1FB13F8-B1E7-4515-BAEB-80A3EC3E04BC}">
      <dgm:prSet phldrT="[文本]"/>
      <dgm:spPr/>
      <dgm:t>
        <a:bodyPr/>
        <a:lstStyle/>
        <a:p>
          <a:r>
            <a:rPr lang="zh-CN" altLang="en-US" dirty="0" smtClean="0"/>
            <a:t>其他</a:t>
          </a:r>
          <a:r>
            <a:rPr lang="en-US" altLang="zh-CN" dirty="0" smtClean="0"/>
            <a:t>9</a:t>
          </a:r>
          <a:endParaRPr lang="zh-CN" altLang="en-US" dirty="0"/>
        </a:p>
      </dgm:t>
    </dgm:pt>
    <dgm:pt modelId="{741E4127-9FEE-419E-8C12-78E6F45374CC}" type="parTrans" cxnId="{E42502D6-48C4-48E6-A704-D72FC109F747}">
      <dgm:prSet/>
      <dgm:spPr/>
      <dgm:t>
        <a:bodyPr/>
        <a:lstStyle/>
        <a:p>
          <a:endParaRPr lang="zh-CN" altLang="en-US"/>
        </a:p>
      </dgm:t>
    </dgm:pt>
    <dgm:pt modelId="{A523DA98-89E3-4BC0-A687-1CDA7345A7C4}" type="sibTrans" cxnId="{E42502D6-48C4-48E6-A704-D72FC109F747}">
      <dgm:prSet/>
      <dgm:spPr/>
      <dgm:t>
        <a:bodyPr/>
        <a:lstStyle/>
        <a:p>
          <a:endParaRPr lang="zh-CN" altLang="en-US"/>
        </a:p>
      </dgm:t>
    </dgm:pt>
    <dgm:pt modelId="{C4C37FEE-60EF-488E-BF93-55D77A09B711}" type="pres">
      <dgm:prSet presAssocID="{30756CD7-4CDF-4124-84F5-1594F91E1A4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7B8614-A771-4C7E-A0B6-A4E90AF711F5}" type="pres">
      <dgm:prSet presAssocID="{A578330C-D53C-4151-8FE9-985794AD18D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753512C3-D7FA-4ECB-85CD-5DEAC163D330}" type="pres">
      <dgm:prSet presAssocID="{CD2F1447-6CA0-4D80-A93F-DB1A562BCFC1}" presName="Name9" presStyleLbl="parChTrans1D2" presStyleIdx="0" presStyleCnt="3"/>
      <dgm:spPr/>
      <dgm:t>
        <a:bodyPr/>
        <a:lstStyle/>
        <a:p>
          <a:endParaRPr lang="zh-CN" altLang="en-US"/>
        </a:p>
      </dgm:t>
    </dgm:pt>
    <dgm:pt modelId="{EAD1F0AA-0816-46B7-9167-F6882CCD7609}" type="pres">
      <dgm:prSet presAssocID="{CD2F1447-6CA0-4D80-A93F-DB1A562BCFC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034C1986-9F4A-4C2F-ADC8-C92807A34694}" type="pres">
      <dgm:prSet presAssocID="{92C68544-B909-4F34-8C3D-FB3AE35C3742}" presName="node" presStyleLbl="node1" presStyleIdx="0" presStyleCnt="3" custRadScaleRad="101904" custRadScaleInc="-2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2DB347-8CF5-43B2-9E17-25D1135F749C}" type="pres">
      <dgm:prSet presAssocID="{4DC91B07-6396-49A7-8602-127E5E2FBDE2}" presName="Name9" presStyleLbl="parChTrans1D2" presStyleIdx="1" presStyleCnt="3"/>
      <dgm:spPr/>
      <dgm:t>
        <a:bodyPr/>
        <a:lstStyle/>
        <a:p>
          <a:endParaRPr lang="zh-CN" altLang="en-US"/>
        </a:p>
      </dgm:t>
    </dgm:pt>
    <dgm:pt modelId="{F9F8F11E-D4CC-4B85-9700-004B40F9DC42}" type="pres">
      <dgm:prSet presAssocID="{4DC91B07-6396-49A7-8602-127E5E2FBDE2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7BEB20F0-AB19-4C64-A41F-6514760C3D3C}" type="pres">
      <dgm:prSet presAssocID="{2F7D92E8-2ABF-409B-AD05-DA9CA886D2AF}" presName="node" presStyleLbl="node1" presStyleIdx="1" presStyleCnt="3" custRadScaleRad="132067" custRadScaleInc="-72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A3282D-1905-4846-A769-5C77A6F51E62}" type="pres">
      <dgm:prSet presAssocID="{741E4127-9FEE-419E-8C12-78E6F45374CC}" presName="Name9" presStyleLbl="parChTrans1D2" presStyleIdx="2" presStyleCnt="3"/>
      <dgm:spPr/>
      <dgm:t>
        <a:bodyPr/>
        <a:lstStyle/>
        <a:p>
          <a:endParaRPr lang="zh-CN" altLang="en-US"/>
        </a:p>
      </dgm:t>
    </dgm:pt>
    <dgm:pt modelId="{9C9CFED2-00BF-46DF-B8D1-6475A907AE7F}" type="pres">
      <dgm:prSet presAssocID="{741E4127-9FEE-419E-8C12-78E6F45374C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D25BAAE-C412-45FD-BAAC-C9667FF61DF5}" type="pres">
      <dgm:prSet presAssocID="{C1FB13F8-B1E7-4515-BAEB-80A3EC3E04BC}" presName="node" presStyleLbl="node1" presStyleIdx="2" presStyleCnt="3" custRadScaleRad="125736" custRadScaleInc="89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181D85-8C7D-48C5-B556-B51C8D5C4FCE}" type="presOf" srcId="{92C68544-B909-4F34-8C3D-FB3AE35C3742}" destId="{034C1986-9F4A-4C2F-ADC8-C92807A34694}" srcOrd="0" destOrd="0" presId="urn:microsoft.com/office/officeart/2005/8/layout/radial1"/>
    <dgm:cxn modelId="{0863A8B2-A38A-4124-A1CD-79C245E56507}" srcId="{30756CD7-4CDF-4124-84F5-1594F91E1A4C}" destId="{A578330C-D53C-4151-8FE9-985794AD18DF}" srcOrd="0" destOrd="0" parTransId="{957A7E16-2B1C-411C-88DE-008F2A76ED27}" sibTransId="{3894A149-C758-43A4-AEC8-FAB11A987EFD}"/>
    <dgm:cxn modelId="{15095F99-41AA-477A-9F7B-5E86D21CB44F}" srcId="{30756CD7-4CDF-4124-84F5-1594F91E1A4C}" destId="{C76A4D48-290A-499B-92F6-388030AE9FDD}" srcOrd="1" destOrd="0" parTransId="{64835AD8-171F-4E4B-A176-B43578C000BF}" sibTransId="{B664DABE-2008-4A13-856E-E692CF6393A3}"/>
    <dgm:cxn modelId="{DD1D3582-526B-4B10-99A7-267592B6A466}" srcId="{A578330C-D53C-4151-8FE9-985794AD18DF}" destId="{2F7D92E8-2ABF-409B-AD05-DA9CA886D2AF}" srcOrd="1" destOrd="0" parTransId="{4DC91B07-6396-49A7-8602-127E5E2FBDE2}" sibTransId="{CCB36E81-C969-4518-883F-DE336FE62B29}"/>
    <dgm:cxn modelId="{35B8C630-0CBC-46AA-AF8C-9A906EDACC86}" type="presOf" srcId="{741E4127-9FEE-419E-8C12-78E6F45374CC}" destId="{9C9CFED2-00BF-46DF-B8D1-6475A907AE7F}" srcOrd="1" destOrd="0" presId="urn:microsoft.com/office/officeart/2005/8/layout/radial1"/>
    <dgm:cxn modelId="{71B0CBBB-06F8-424B-8C19-9B22FB8A59C2}" type="presOf" srcId="{A578330C-D53C-4151-8FE9-985794AD18DF}" destId="{417B8614-A771-4C7E-A0B6-A4E90AF711F5}" srcOrd="0" destOrd="0" presId="urn:microsoft.com/office/officeart/2005/8/layout/radial1"/>
    <dgm:cxn modelId="{B13C8DB5-9C5A-4394-BBE0-E65B3181AB84}" type="presOf" srcId="{CD2F1447-6CA0-4D80-A93F-DB1A562BCFC1}" destId="{EAD1F0AA-0816-46B7-9167-F6882CCD7609}" srcOrd="1" destOrd="0" presId="urn:microsoft.com/office/officeart/2005/8/layout/radial1"/>
    <dgm:cxn modelId="{D31C54FC-3220-483F-85AC-255F01B33E00}" type="presOf" srcId="{4DC91B07-6396-49A7-8602-127E5E2FBDE2}" destId="{642DB347-8CF5-43B2-9E17-25D1135F749C}" srcOrd="0" destOrd="0" presId="urn:microsoft.com/office/officeart/2005/8/layout/radial1"/>
    <dgm:cxn modelId="{2FB553B4-C355-4AB0-8D81-759823410BBB}" type="presOf" srcId="{2F7D92E8-2ABF-409B-AD05-DA9CA886D2AF}" destId="{7BEB20F0-AB19-4C64-A41F-6514760C3D3C}" srcOrd="0" destOrd="0" presId="urn:microsoft.com/office/officeart/2005/8/layout/radial1"/>
    <dgm:cxn modelId="{BE1B03C0-C7D7-4EB2-B170-818A46B9D946}" type="presOf" srcId="{C1FB13F8-B1E7-4515-BAEB-80A3EC3E04BC}" destId="{DD25BAAE-C412-45FD-BAAC-C9667FF61DF5}" srcOrd="0" destOrd="0" presId="urn:microsoft.com/office/officeart/2005/8/layout/radial1"/>
    <dgm:cxn modelId="{983D912A-9072-4CBC-9E8C-9E685DEB760A}" type="presOf" srcId="{4DC91B07-6396-49A7-8602-127E5E2FBDE2}" destId="{F9F8F11E-D4CC-4B85-9700-004B40F9DC42}" srcOrd="1" destOrd="0" presId="urn:microsoft.com/office/officeart/2005/8/layout/radial1"/>
    <dgm:cxn modelId="{C04D45E9-823C-4B75-B053-8F89F5DDFE46}" type="presOf" srcId="{30756CD7-4CDF-4124-84F5-1594F91E1A4C}" destId="{C4C37FEE-60EF-488E-BF93-55D77A09B711}" srcOrd="0" destOrd="0" presId="urn:microsoft.com/office/officeart/2005/8/layout/radial1"/>
    <dgm:cxn modelId="{595266BB-1BC0-47F9-A3AC-D00DD9EA4F26}" srcId="{A578330C-D53C-4151-8FE9-985794AD18DF}" destId="{92C68544-B909-4F34-8C3D-FB3AE35C3742}" srcOrd="0" destOrd="0" parTransId="{CD2F1447-6CA0-4D80-A93F-DB1A562BCFC1}" sibTransId="{795CEEB7-9B43-4BA1-B0E5-2F1508C5D617}"/>
    <dgm:cxn modelId="{5459621C-5915-4391-8A14-C443E90C2AF0}" type="presOf" srcId="{CD2F1447-6CA0-4D80-A93F-DB1A562BCFC1}" destId="{753512C3-D7FA-4ECB-85CD-5DEAC163D330}" srcOrd="0" destOrd="0" presId="urn:microsoft.com/office/officeart/2005/8/layout/radial1"/>
    <dgm:cxn modelId="{C3DB5F34-B762-467E-A1E7-B204CA7533AF}" type="presOf" srcId="{741E4127-9FEE-419E-8C12-78E6F45374CC}" destId="{C5A3282D-1905-4846-A769-5C77A6F51E62}" srcOrd="0" destOrd="0" presId="urn:microsoft.com/office/officeart/2005/8/layout/radial1"/>
    <dgm:cxn modelId="{E42502D6-48C4-48E6-A704-D72FC109F747}" srcId="{A578330C-D53C-4151-8FE9-985794AD18DF}" destId="{C1FB13F8-B1E7-4515-BAEB-80A3EC3E04BC}" srcOrd="2" destOrd="0" parTransId="{741E4127-9FEE-419E-8C12-78E6F45374CC}" sibTransId="{A523DA98-89E3-4BC0-A687-1CDA7345A7C4}"/>
    <dgm:cxn modelId="{F4DDE3C4-68A9-43B2-B146-53BA207EC0F4}" type="presParOf" srcId="{C4C37FEE-60EF-488E-BF93-55D77A09B711}" destId="{417B8614-A771-4C7E-A0B6-A4E90AF711F5}" srcOrd="0" destOrd="0" presId="urn:microsoft.com/office/officeart/2005/8/layout/radial1"/>
    <dgm:cxn modelId="{96EF02A2-6C20-4725-8E6C-4770801D5655}" type="presParOf" srcId="{C4C37FEE-60EF-488E-BF93-55D77A09B711}" destId="{753512C3-D7FA-4ECB-85CD-5DEAC163D330}" srcOrd="1" destOrd="0" presId="urn:microsoft.com/office/officeart/2005/8/layout/radial1"/>
    <dgm:cxn modelId="{F2A6EA52-D7CB-41DD-890C-F35A4D4C81D9}" type="presParOf" srcId="{753512C3-D7FA-4ECB-85CD-5DEAC163D330}" destId="{EAD1F0AA-0816-46B7-9167-F6882CCD7609}" srcOrd="0" destOrd="0" presId="urn:microsoft.com/office/officeart/2005/8/layout/radial1"/>
    <dgm:cxn modelId="{EA347313-3D29-46EE-B435-00DCAA14B68B}" type="presParOf" srcId="{C4C37FEE-60EF-488E-BF93-55D77A09B711}" destId="{034C1986-9F4A-4C2F-ADC8-C92807A34694}" srcOrd="2" destOrd="0" presId="urn:microsoft.com/office/officeart/2005/8/layout/radial1"/>
    <dgm:cxn modelId="{C1967417-E933-4852-ADA4-A4EF3A77FDF6}" type="presParOf" srcId="{C4C37FEE-60EF-488E-BF93-55D77A09B711}" destId="{642DB347-8CF5-43B2-9E17-25D1135F749C}" srcOrd="3" destOrd="0" presId="urn:microsoft.com/office/officeart/2005/8/layout/radial1"/>
    <dgm:cxn modelId="{F1E3DBAA-26B2-40D4-AE87-B7C94440D1A4}" type="presParOf" srcId="{642DB347-8CF5-43B2-9E17-25D1135F749C}" destId="{F9F8F11E-D4CC-4B85-9700-004B40F9DC42}" srcOrd="0" destOrd="0" presId="urn:microsoft.com/office/officeart/2005/8/layout/radial1"/>
    <dgm:cxn modelId="{E0EB8A32-F3A0-4BA5-ABD5-8FA7E6C5723B}" type="presParOf" srcId="{C4C37FEE-60EF-488E-BF93-55D77A09B711}" destId="{7BEB20F0-AB19-4C64-A41F-6514760C3D3C}" srcOrd="4" destOrd="0" presId="urn:microsoft.com/office/officeart/2005/8/layout/radial1"/>
    <dgm:cxn modelId="{ED7F5C1F-C487-4FBC-987F-221AB76F2B0D}" type="presParOf" srcId="{C4C37FEE-60EF-488E-BF93-55D77A09B711}" destId="{C5A3282D-1905-4846-A769-5C77A6F51E62}" srcOrd="5" destOrd="0" presId="urn:microsoft.com/office/officeart/2005/8/layout/radial1"/>
    <dgm:cxn modelId="{C66BC16E-45D8-45CD-AAD8-A225036A6D80}" type="presParOf" srcId="{C5A3282D-1905-4846-A769-5C77A6F51E62}" destId="{9C9CFED2-00BF-46DF-B8D1-6475A907AE7F}" srcOrd="0" destOrd="0" presId="urn:microsoft.com/office/officeart/2005/8/layout/radial1"/>
    <dgm:cxn modelId="{3849E24E-7D6D-423C-8BEF-C8B1BD4EA710}" type="presParOf" srcId="{C4C37FEE-60EF-488E-BF93-55D77A09B711}" destId="{DD25BAAE-C412-45FD-BAAC-C9667FF61DF5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6BB060-407E-4D52-8A99-E310F98A52E8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7E67B8-2577-4526-9A9E-48CE57FEDE42}">
      <dgm:prSet phldrT="[文本]"/>
      <dgm:spPr/>
      <dgm:t>
        <a:bodyPr/>
        <a:lstStyle/>
        <a:p>
          <a:r>
            <a:rPr lang="zh-CN" altLang="en-US" dirty="0" smtClean="0"/>
            <a:t>发视频动态按钮点击</a:t>
          </a:r>
          <a:r>
            <a:rPr lang="en-US" altLang="zh-CN" dirty="0" smtClean="0"/>
            <a:t>501</a:t>
          </a:r>
          <a:endParaRPr lang="zh-CN" altLang="en-US" dirty="0"/>
        </a:p>
      </dgm:t>
    </dgm:pt>
    <dgm:pt modelId="{4A17F22A-C5E0-433E-A118-2AF184A873A5}" type="parTrans" cxnId="{6595E04E-8990-4923-9016-D2E2F38EE2AE}">
      <dgm:prSet/>
      <dgm:spPr/>
      <dgm:t>
        <a:bodyPr/>
        <a:lstStyle/>
        <a:p>
          <a:endParaRPr lang="zh-CN" altLang="en-US"/>
        </a:p>
      </dgm:t>
    </dgm:pt>
    <dgm:pt modelId="{F80E886A-647B-46D0-A9AC-EB68ACBF083F}" type="sibTrans" cxnId="{6595E04E-8990-4923-9016-D2E2F38EE2AE}">
      <dgm:prSet/>
      <dgm:spPr/>
      <dgm:t>
        <a:bodyPr/>
        <a:lstStyle/>
        <a:p>
          <a:endParaRPr lang="zh-CN" altLang="en-US"/>
        </a:p>
      </dgm:t>
    </dgm:pt>
    <dgm:pt modelId="{419CB472-6CC0-4006-9AE3-10B37B800DF2}">
      <dgm:prSet phldrT="[文本]"/>
      <dgm:spPr/>
      <dgm:t>
        <a:bodyPr/>
        <a:lstStyle/>
        <a:p>
          <a:r>
            <a:rPr lang="zh-CN" altLang="en-US" dirty="0" smtClean="0"/>
            <a:t>农友圈列表页</a:t>
          </a:r>
          <a:r>
            <a:rPr lang="en-US" altLang="zh-CN" dirty="0" smtClean="0"/>
            <a:t>69</a:t>
          </a:r>
          <a:endParaRPr lang="zh-CN" altLang="en-US" dirty="0"/>
        </a:p>
      </dgm:t>
    </dgm:pt>
    <dgm:pt modelId="{8EAABA50-28F2-40EA-9566-61D42B4A9258}" type="parTrans" cxnId="{F6E9C5FE-4E72-40A4-A813-D084C6C6B4DC}">
      <dgm:prSet/>
      <dgm:spPr/>
      <dgm:t>
        <a:bodyPr/>
        <a:lstStyle/>
        <a:p>
          <a:endParaRPr lang="zh-CN" altLang="en-US"/>
        </a:p>
      </dgm:t>
    </dgm:pt>
    <dgm:pt modelId="{31D7D90B-F5A4-4D08-92D1-B0EA8E1135CF}" type="sibTrans" cxnId="{F6E9C5FE-4E72-40A4-A813-D084C6C6B4DC}">
      <dgm:prSet/>
      <dgm:spPr/>
      <dgm:t>
        <a:bodyPr/>
        <a:lstStyle/>
        <a:p>
          <a:endParaRPr lang="zh-CN" altLang="en-US"/>
        </a:p>
      </dgm:t>
    </dgm:pt>
    <dgm:pt modelId="{5830CA66-7F55-435D-813B-9EA7C89317F4}">
      <dgm:prSet phldrT="[文本]"/>
      <dgm:spPr/>
      <dgm:t>
        <a:bodyPr/>
        <a:lstStyle/>
        <a:p>
          <a:r>
            <a:rPr lang="zh-CN" altLang="en-US" dirty="0" smtClean="0"/>
            <a:t>抖货列表页</a:t>
          </a:r>
          <a:r>
            <a:rPr lang="en-US" altLang="zh-CN" dirty="0" smtClean="0"/>
            <a:t>262</a:t>
          </a:r>
          <a:endParaRPr lang="zh-CN" altLang="en-US" dirty="0"/>
        </a:p>
      </dgm:t>
    </dgm:pt>
    <dgm:pt modelId="{0752B182-5B0E-46C8-BCA0-810913180FCA}" type="parTrans" cxnId="{AD3AAC3A-C6AF-40EA-B11D-8C1553A85956}">
      <dgm:prSet/>
      <dgm:spPr/>
      <dgm:t>
        <a:bodyPr/>
        <a:lstStyle/>
        <a:p>
          <a:endParaRPr lang="zh-CN" altLang="en-US"/>
        </a:p>
      </dgm:t>
    </dgm:pt>
    <dgm:pt modelId="{80BA6D26-10AC-455E-BB39-DE0D79FD8B52}" type="sibTrans" cxnId="{AD3AAC3A-C6AF-40EA-B11D-8C1553A85956}">
      <dgm:prSet/>
      <dgm:spPr/>
      <dgm:t>
        <a:bodyPr/>
        <a:lstStyle/>
        <a:p>
          <a:endParaRPr lang="zh-CN" altLang="en-US"/>
        </a:p>
      </dgm:t>
    </dgm:pt>
    <dgm:pt modelId="{AF988D9F-7467-4314-A9C4-260DFE771D00}">
      <dgm:prSet phldrT="[文本]"/>
      <dgm:spPr/>
      <dgm:t>
        <a:bodyPr/>
        <a:lstStyle/>
        <a:p>
          <a:r>
            <a:rPr lang="zh-CN" altLang="en-US" dirty="0" smtClean="0"/>
            <a:t>农友圈</a:t>
          </a:r>
          <a:r>
            <a:rPr lang="en-US" altLang="zh-CN" dirty="0" smtClean="0"/>
            <a:t>-</a:t>
          </a:r>
          <a:r>
            <a:rPr lang="zh-CN" altLang="en-US" dirty="0" smtClean="0"/>
            <a:t>我的</a:t>
          </a:r>
          <a:r>
            <a:rPr lang="en-US" altLang="zh-CN" dirty="0" smtClean="0"/>
            <a:t>205</a:t>
          </a:r>
          <a:endParaRPr lang="zh-CN" altLang="en-US" dirty="0"/>
        </a:p>
      </dgm:t>
    </dgm:pt>
    <dgm:pt modelId="{C23707EF-D972-4760-85D4-E20E00ABDEC2}" type="parTrans" cxnId="{158D33F7-A0A4-4BBF-A582-F70694B5112C}">
      <dgm:prSet/>
      <dgm:spPr/>
      <dgm:t>
        <a:bodyPr/>
        <a:lstStyle/>
        <a:p>
          <a:endParaRPr lang="zh-CN" altLang="en-US"/>
        </a:p>
      </dgm:t>
    </dgm:pt>
    <dgm:pt modelId="{AB1B1FAE-871A-40A1-BE35-8753508F8E77}" type="sibTrans" cxnId="{158D33F7-A0A4-4BBF-A582-F70694B5112C}">
      <dgm:prSet/>
      <dgm:spPr/>
      <dgm:t>
        <a:bodyPr/>
        <a:lstStyle/>
        <a:p>
          <a:endParaRPr lang="zh-CN" altLang="en-US"/>
        </a:p>
      </dgm:t>
    </dgm:pt>
    <dgm:pt modelId="{990EDA9E-A513-479A-984C-AB6B4335EF7A}">
      <dgm:prSet phldrT="[文本]"/>
      <dgm:spPr/>
      <dgm:t>
        <a:bodyPr/>
        <a:lstStyle/>
        <a:p>
          <a:r>
            <a:rPr lang="zh-CN" altLang="en-US" dirty="0" smtClean="0"/>
            <a:t>抖货视频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E4B1BFDC-A0DF-434B-9004-E17DF5ACBAC0}" type="parTrans" cxnId="{4E47B216-B68B-4E7D-9088-DDF5115F7682}">
      <dgm:prSet/>
      <dgm:spPr/>
      <dgm:t>
        <a:bodyPr/>
        <a:lstStyle/>
        <a:p>
          <a:endParaRPr lang="zh-CN" altLang="en-US"/>
        </a:p>
      </dgm:t>
    </dgm:pt>
    <dgm:pt modelId="{7E71CECC-6275-4999-BC78-1D92A81FC462}" type="sibTrans" cxnId="{4E47B216-B68B-4E7D-9088-DDF5115F7682}">
      <dgm:prSet/>
      <dgm:spPr/>
      <dgm:t>
        <a:bodyPr/>
        <a:lstStyle/>
        <a:p>
          <a:endParaRPr lang="zh-CN" altLang="en-US"/>
        </a:p>
      </dgm:t>
    </dgm:pt>
    <dgm:pt modelId="{CDFA44C2-8ADD-4218-A66C-4175D9745BD7}" type="pres">
      <dgm:prSet presAssocID="{0C6BB060-407E-4D52-8A99-E310F98A52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5B3DA-4538-4DC9-8F77-486C261D71E5}" type="pres">
      <dgm:prSet presAssocID="{C27E67B8-2577-4526-9A9E-48CE57FEDE4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EB4C773-E600-4F9B-8477-6858CEBBCDB4}" type="pres">
      <dgm:prSet presAssocID="{8EAABA50-28F2-40EA-9566-61D42B4A9258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B0CB0FB9-D73A-49D3-8291-3BCCA3627497}" type="pres">
      <dgm:prSet presAssocID="{8EAABA50-28F2-40EA-9566-61D42B4A9258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92D4F31C-989C-4AE1-8296-5343EA1865DC}" type="pres">
      <dgm:prSet presAssocID="{419CB472-6CC0-4006-9AE3-10B37B800D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17A690-F5A5-4738-B998-B49EABF85571}" type="pres">
      <dgm:prSet presAssocID="{0752B182-5B0E-46C8-BCA0-810913180FCA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AFAD015F-476C-4DF0-9834-E26B00F44466}" type="pres">
      <dgm:prSet presAssocID="{0752B182-5B0E-46C8-BCA0-810913180FCA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88789123-B167-4203-B883-C447BB1A713C}" type="pres">
      <dgm:prSet presAssocID="{5830CA66-7F55-435D-813B-9EA7C89317F4}" presName="node" presStyleLbl="node1" presStyleIdx="1" presStyleCnt="4" custRadScaleRad="123166" custRadScaleInc="1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E51A1A-DB5C-4B3D-BFD0-CD5BC9E366AA}" type="pres">
      <dgm:prSet presAssocID="{C23707EF-D972-4760-85D4-E20E00ABDEC2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71D00975-3005-47BA-A0F7-A63C0B3E86F1}" type="pres">
      <dgm:prSet presAssocID="{C23707EF-D972-4760-85D4-E20E00ABDEC2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5EDD5C8-60BE-4BCF-B80B-EA6EE44F8ACE}" type="pres">
      <dgm:prSet presAssocID="{AF988D9F-7467-4314-A9C4-260DFE771D0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FB6EBC-3519-4FDE-9A47-4EB15C32C126}" type="pres">
      <dgm:prSet presAssocID="{E4B1BFDC-A0DF-434B-9004-E17DF5ACBAC0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9D19D9E3-8692-42D5-92E6-F441A7790EC0}" type="pres">
      <dgm:prSet presAssocID="{E4B1BFDC-A0DF-434B-9004-E17DF5ACBAC0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1552CDC6-87BD-40FF-BE33-3C32A1CE5564}" type="pres">
      <dgm:prSet presAssocID="{990EDA9E-A513-479A-984C-AB6B4335EF7A}" presName="node" presStyleLbl="node1" presStyleIdx="3" presStyleCnt="4" custRadScaleRad="131851" custRadScaleInc="-10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D7FA02-B6D9-4E1C-A1C1-9B1CE7BCE769}" type="presOf" srcId="{990EDA9E-A513-479A-984C-AB6B4335EF7A}" destId="{1552CDC6-87BD-40FF-BE33-3C32A1CE5564}" srcOrd="0" destOrd="0" presId="urn:microsoft.com/office/officeart/2005/8/layout/radial1"/>
    <dgm:cxn modelId="{7B020931-4CD8-4464-A690-7B11F5AFDAD7}" type="presOf" srcId="{AF988D9F-7467-4314-A9C4-260DFE771D00}" destId="{A5EDD5C8-60BE-4BCF-B80B-EA6EE44F8ACE}" srcOrd="0" destOrd="0" presId="urn:microsoft.com/office/officeart/2005/8/layout/radial1"/>
    <dgm:cxn modelId="{8CB1946C-F63A-4D74-AFC8-46C723307E97}" type="presOf" srcId="{5830CA66-7F55-435D-813B-9EA7C89317F4}" destId="{88789123-B167-4203-B883-C447BB1A713C}" srcOrd="0" destOrd="0" presId="urn:microsoft.com/office/officeart/2005/8/layout/radial1"/>
    <dgm:cxn modelId="{FE569FCC-C313-4D52-B6DE-96A0BDDF1655}" type="presOf" srcId="{C27E67B8-2577-4526-9A9E-48CE57FEDE42}" destId="{7D05B3DA-4538-4DC9-8F77-486C261D71E5}" srcOrd="0" destOrd="0" presId="urn:microsoft.com/office/officeart/2005/8/layout/radial1"/>
    <dgm:cxn modelId="{2CAFA97C-8500-4FB5-AB0B-3B06D2FE3021}" type="presOf" srcId="{E4B1BFDC-A0DF-434B-9004-E17DF5ACBAC0}" destId="{F6FB6EBC-3519-4FDE-9A47-4EB15C32C126}" srcOrd="0" destOrd="0" presId="urn:microsoft.com/office/officeart/2005/8/layout/radial1"/>
    <dgm:cxn modelId="{4E47B216-B68B-4E7D-9088-DDF5115F7682}" srcId="{C27E67B8-2577-4526-9A9E-48CE57FEDE42}" destId="{990EDA9E-A513-479A-984C-AB6B4335EF7A}" srcOrd="3" destOrd="0" parTransId="{E4B1BFDC-A0DF-434B-9004-E17DF5ACBAC0}" sibTransId="{7E71CECC-6275-4999-BC78-1D92A81FC462}"/>
    <dgm:cxn modelId="{0A2965DA-1AAD-4BF9-93A6-17827E55A19A}" type="presOf" srcId="{8EAABA50-28F2-40EA-9566-61D42B4A9258}" destId="{B0CB0FB9-D73A-49D3-8291-3BCCA3627497}" srcOrd="1" destOrd="0" presId="urn:microsoft.com/office/officeart/2005/8/layout/radial1"/>
    <dgm:cxn modelId="{D6AAB19B-5523-496A-8FFF-E73159D7E68E}" type="presOf" srcId="{0C6BB060-407E-4D52-8A99-E310F98A52E8}" destId="{CDFA44C2-8ADD-4218-A66C-4175D9745BD7}" srcOrd="0" destOrd="0" presId="urn:microsoft.com/office/officeart/2005/8/layout/radial1"/>
    <dgm:cxn modelId="{58CB9BB1-8EC0-47CC-9DAA-3BEE1CFE89F3}" type="presOf" srcId="{419CB472-6CC0-4006-9AE3-10B37B800DF2}" destId="{92D4F31C-989C-4AE1-8296-5343EA1865DC}" srcOrd="0" destOrd="0" presId="urn:microsoft.com/office/officeart/2005/8/layout/radial1"/>
    <dgm:cxn modelId="{669A0FCF-4E1E-4A2C-97B6-D3032859D625}" type="presOf" srcId="{C23707EF-D972-4760-85D4-E20E00ABDEC2}" destId="{1DE51A1A-DB5C-4B3D-BFD0-CD5BC9E366AA}" srcOrd="0" destOrd="0" presId="urn:microsoft.com/office/officeart/2005/8/layout/radial1"/>
    <dgm:cxn modelId="{6595E04E-8990-4923-9016-D2E2F38EE2AE}" srcId="{0C6BB060-407E-4D52-8A99-E310F98A52E8}" destId="{C27E67B8-2577-4526-9A9E-48CE57FEDE42}" srcOrd="0" destOrd="0" parTransId="{4A17F22A-C5E0-433E-A118-2AF184A873A5}" sibTransId="{F80E886A-647B-46D0-A9AC-EB68ACBF083F}"/>
    <dgm:cxn modelId="{0E825E92-A739-4951-9611-79C46496DB5B}" type="presOf" srcId="{E4B1BFDC-A0DF-434B-9004-E17DF5ACBAC0}" destId="{9D19D9E3-8692-42D5-92E6-F441A7790EC0}" srcOrd="1" destOrd="0" presId="urn:microsoft.com/office/officeart/2005/8/layout/radial1"/>
    <dgm:cxn modelId="{AD3AAC3A-C6AF-40EA-B11D-8C1553A85956}" srcId="{C27E67B8-2577-4526-9A9E-48CE57FEDE42}" destId="{5830CA66-7F55-435D-813B-9EA7C89317F4}" srcOrd="1" destOrd="0" parTransId="{0752B182-5B0E-46C8-BCA0-810913180FCA}" sibTransId="{80BA6D26-10AC-455E-BB39-DE0D79FD8B52}"/>
    <dgm:cxn modelId="{158D33F7-A0A4-4BBF-A582-F70694B5112C}" srcId="{C27E67B8-2577-4526-9A9E-48CE57FEDE42}" destId="{AF988D9F-7467-4314-A9C4-260DFE771D00}" srcOrd="2" destOrd="0" parTransId="{C23707EF-D972-4760-85D4-E20E00ABDEC2}" sibTransId="{AB1B1FAE-871A-40A1-BE35-8753508F8E77}"/>
    <dgm:cxn modelId="{8EECE371-F595-40B7-B2E0-C7D03E2C5C2D}" type="presOf" srcId="{8EAABA50-28F2-40EA-9566-61D42B4A9258}" destId="{1EB4C773-E600-4F9B-8477-6858CEBBCDB4}" srcOrd="0" destOrd="0" presId="urn:microsoft.com/office/officeart/2005/8/layout/radial1"/>
    <dgm:cxn modelId="{6836EA24-2275-4EE2-9D5F-319C617EC959}" type="presOf" srcId="{0752B182-5B0E-46C8-BCA0-810913180FCA}" destId="{8517A690-F5A5-4738-B998-B49EABF85571}" srcOrd="0" destOrd="0" presId="urn:microsoft.com/office/officeart/2005/8/layout/radial1"/>
    <dgm:cxn modelId="{F6E9C5FE-4E72-40A4-A813-D084C6C6B4DC}" srcId="{C27E67B8-2577-4526-9A9E-48CE57FEDE42}" destId="{419CB472-6CC0-4006-9AE3-10B37B800DF2}" srcOrd="0" destOrd="0" parTransId="{8EAABA50-28F2-40EA-9566-61D42B4A9258}" sibTransId="{31D7D90B-F5A4-4D08-92D1-B0EA8E1135CF}"/>
    <dgm:cxn modelId="{2411F2AD-D2CF-462A-9A7D-F894CCD24365}" type="presOf" srcId="{0752B182-5B0E-46C8-BCA0-810913180FCA}" destId="{AFAD015F-476C-4DF0-9834-E26B00F44466}" srcOrd="1" destOrd="0" presId="urn:microsoft.com/office/officeart/2005/8/layout/radial1"/>
    <dgm:cxn modelId="{1F7F99A9-39EE-4603-9A5D-57BEEAD61647}" type="presOf" srcId="{C23707EF-D972-4760-85D4-E20E00ABDEC2}" destId="{71D00975-3005-47BA-A0F7-A63C0B3E86F1}" srcOrd="1" destOrd="0" presId="urn:microsoft.com/office/officeart/2005/8/layout/radial1"/>
    <dgm:cxn modelId="{F2FB3E7F-AC4B-4B14-B077-88CCAAAD20EA}" type="presParOf" srcId="{CDFA44C2-8ADD-4218-A66C-4175D9745BD7}" destId="{7D05B3DA-4538-4DC9-8F77-486C261D71E5}" srcOrd="0" destOrd="0" presId="urn:microsoft.com/office/officeart/2005/8/layout/radial1"/>
    <dgm:cxn modelId="{C6516BFA-8506-4C4F-9C7D-E08CB74CD323}" type="presParOf" srcId="{CDFA44C2-8ADD-4218-A66C-4175D9745BD7}" destId="{1EB4C773-E600-4F9B-8477-6858CEBBCDB4}" srcOrd="1" destOrd="0" presId="urn:microsoft.com/office/officeart/2005/8/layout/radial1"/>
    <dgm:cxn modelId="{531FC928-B0B8-4AF0-A75C-0310F9AD1623}" type="presParOf" srcId="{1EB4C773-E600-4F9B-8477-6858CEBBCDB4}" destId="{B0CB0FB9-D73A-49D3-8291-3BCCA3627497}" srcOrd="0" destOrd="0" presId="urn:microsoft.com/office/officeart/2005/8/layout/radial1"/>
    <dgm:cxn modelId="{256029FF-439D-4AB0-8997-8FCA1D51769F}" type="presParOf" srcId="{CDFA44C2-8ADD-4218-A66C-4175D9745BD7}" destId="{92D4F31C-989C-4AE1-8296-5343EA1865DC}" srcOrd="2" destOrd="0" presId="urn:microsoft.com/office/officeart/2005/8/layout/radial1"/>
    <dgm:cxn modelId="{DADB5D63-A45B-42F6-B1D2-B2E1DF9BD083}" type="presParOf" srcId="{CDFA44C2-8ADD-4218-A66C-4175D9745BD7}" destId="{8517A690-F5A5-4738-B998-B49EABF85571}" srcOrd="3" destOrd="0" presId="urn:microsoft.com/office/officeart/2005/8/layout/radial1"/>
    <dgm:cxn modelId="{A0EF51F6-D736-4137-9F5A-9131C31ECEB9}" type="presParOf" srcId="{8517A690-F5A5-4738-B998-B49EABF85571}" destId="{AFAD015F-476C-4DF0-9834-E26B00F44466}" srcOrd="0" destOrd="0" presId="urn:microsoft.com/office/officeart/2005/8/layout/radial1"/>
    <dgm:cxn modelId="{BD7EC553-80F7-42A2-8219-56DD9CF7658D}" type="presParOf" srcId="{CDFA44C2-8ADD-4218-A66C-4175D9745BD7}" destId="{88789123-B167-4203-B883-C447BB1A713C}" srcOrd="4" destOrd="0" presId="urn:microsoft.com/office/officeart/2005/8/layout/radial1"/>
    <dgm:cxn modelId="{916D6842-EBE5-4F59-91E1-B8DAB6745659}" type="presParOf" srcId="{CDFA44C2-8ADD-4218-A66C-4175D9745BD7}" destId="{1DE51A1A-DB5C-4B3D-BFD0-CD5BC9E366AA}" srcOrd="5" destOrd="0" presId="urn:microsoft.com/office/officeart/2005/8/layout/radial1"/>
    <dgm:cxn modelId="{61703A1C-9D25-4B6A-932B-FE8A71EEEA9A}" type="presParOf" srcId="{1DE51A1A-DB5C-4B3D-BFD0-CD5BC9E366AA}" destId="{71D00975-3005-47BA-A0F7-A63C0B3E86F1}" srcOrd="0" destOrd="0" presId="urn:microsoft.com/office/officeart/2005/8/layout/radial1"/>
    <dgm:cxn modelId="{E12E9D5F-914E-49A3-8C72-58B6E24EBDB2}" type="presParOf" srcId="{CDFA44C2-8ADD-4218-A66C-4175D9745BD7}" destId="{A5EDD5C8-60BE-4BCF-B80B-EA6EE44F8ACE}" srcOrd="6" destOrd="0" presId="urn:microsoft.com/office/officeart/2005/8/layout/radial1"/>
    <dgm:cxn modelId="{2919A060-07BA-4A32-8C03-87BBFD7510AE}" type="presParOf" srcId="{CDFA44C2-8ADD-4218-A66C-4175D9745BD7}" destId="{F6FB6EBC-3519-4FDE-9A47-4EB15C32C126}" srcOrd="7" destOrd="0" presId="urn:microsoft.com/office/officeart/2005/8/layout/radial1"/>
    <dgm:cxn modelId="{97EEA885-1BDC-4873-B09B-786488D9F5FB}" type="presParOf" srcId="{F6FB6EBC-3519-4FDE-9A47-4EB15C32C126}" destId="{9D19D9E3-8692-42D5-92E6-F441A7790EC0}" srcOrd="0" destOrd="0" presId="urn:microsoft.com/office/officeart/2005/8/layout/radial1"/>
    <dgm:cxn modelId="{01666376-204A-44CB-822E-B013BAE2A124}" type="presParOf" srcId="{CDFA44C2-8ADD-4218-A66C-4175D9745BD7}" destId="{1552CDC6-87BD-40FF-BE33-3C32A1CE556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23A411-11D1-4B43-B1B3-840003D23E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EF0695-E585-4E6E-8B3B-7037C4BFE4A7}">
      <dgm:prSet phldrT="[文本]"/>
      <dgm:spPr/>
      <dgm:t>
        <a:bodyPr/>
        <a:lstStyle/>
        <a:p>
          <a:r>
            <a:rPr lang="zh-CN" altLang="en-US" dirty="0" smtClean="0"/>
            <a:t>农友圈列表动态</a:t>
          </a:r>
          <a:endParaRPr lang="zh-CN" altLang="en-US" dirty="0"/>
        </a:p>
      </dgm:t>
    </dgm:pt>
    <dgm:pt modelId="{360D833A-B6AE-4984-865C-22CCC2BD141C}" type="parTrans" cxnId="{FD4B20C0-FEDB-4497-8983-853973C09DF5}">
      <dgm:prSet/>
      <dgm:spPr/>
      <dgm:t>
        <a:bodyPr/>
        <a:lstStyle/>
        <a:p>
          <a:endParaRPr lang="zh-CN" altLang="en-US"/>
        </a:p>
      </dgm:t>
    </dgm:pt>
    <dgm:pt modelId="{9BF43DEC-4739-4C6F-8883-F83E4A9AEEAB}" type="sibTrans" cxnId="{FD4B20C0-FEDB-4497-8983-853973C09DF5}">
      <dgm:prSet/>
      <dgm:spPr/>
      <dgm:t>
        <a:bodyPr/>
        <a:lstStyle/>
        <a:p>
          <a:endParaRPr lang="zh-CN" altLang="en-US"/>
        </a:p>
      </dgm:t>
    </dgm:pt>
    <dgm:pt modelId="{ABD03867-69B0-446D-B597-D8A685634672}">
      <dgm:prSet phldrT="[文本]"/>
      <dgm:spPr/>
      <dgm:t>
        <a:bodyPr/>
        <a:lstStyle/>
        <a:p>
          <a:r>
            <a:rPr lang="zh-CN" altLang="en-US" dirty="0" smtClean="0"/>
            <a:t>农友圈详情动态（</a:t>
          </a:r>
          <a:r>
            <a:rPr lang="en-US" altLang="zh-CN" dirty="0" smtClean="0"/>
            <a:t>371</a:t>
          </a:r>
          <a:r>
            <a:rPr lang="zh-CN" altLang="en-US" dirty="0" smtClean="0"/>
            <a:t>次，共</a:t>
          </a:r>
          <a:r>
            <a:rPr lang="en-US" altLang="zh-CN" dirty="0" smtClean="0"/>
            <a:t>34.7</a:t>
          </a:r>
          <a:r>
            <a:rPr lang="zh-CN" altLang="en-US" dirty="0" smtClean="0"/>
            <a:t>分钟）</a:t>
          </a:r>
          <a:r>
            <a:rPr lang="en-US" altLang="zh-CN" dirty="0" smtClean="0"/>
            <a:t>34.4%</a:t>
          </a:r>
          <a:endParaRPr lang="zh-CN" altLang="en-US" dirty="0"/>
        </a:p>
      </dgm:t>
    </dgm:pt>
    <dgm:pt modelId="{AC9B848E-5EB3-4572-AF2E-F7E49D507ACF}" type="parTrans" cxnId="{6FAA56B4-1DC5-4118-81A0-9A193A0BFB29}">
      <dgm:prSet/>
      <dgm:spPr/>
      <dgm:t>
        <a:bodyPr/>
        <a:lstStyle/>
        <a:p>
          <a:endParaRPr lang="zh-CN" altLang="en-US"/>
        </a:p>
      </dgm:t>
    </dgm:pt>
    <dgm:pt modelId="{FAA6CCBF-199D-4FE9-8F58-FD3BE7C7BE8E}" type="sibTrans" cxnId="{6FAA56B4-1DC5-4118-81A0-9A193A0BFB29}">
      <dgm:prSet/>
      <dgm:spPr/>
      <dgm:t>
        <a:bodyPr/>
        <a:lstStyle/>
        <a:p>
          <a:endParaRPr lang="zh-CN" altLang="en-US"/>
        </a:p>
      </dgm:t>
    </dgm:pt>
    <dgm:pt modelId="{8D954AD7-613B-4998-8469-53694AD0D866}">
      <dgm:prSet phldrT="[文本]"/>
      <dgm:spPr/>
      <dgm:t>
        <a:bodyPr/>
        <a:lstStyle/>
        <a:p>
          <a:r>
            <a:rPr lang="zh-CN" altLang="en-US" dirty="0" smtClean="0"/>
            <a:t>农友圈详情动态</a:t>
          </a:r>
          <a:endParaRPr lang="zh-CN" altLang="en-US" dirty="0"/>
        </a:p>
      </dgm:t>
    </dgm:pt>
    <dgm:pt modelId="{9C879A80-8065-4606-83D5-F4CB312BEF52}" type="parTrans" cxnId="{229A0F25-14C3-4C39-B6FA-CFA5A4B9800C}">
      <dgm:prSet/>
      <dgm:spPr/>
      <dgm:t>
        <a:bodyPr/>
        <a:lstStyle/>
        <a:p>
          <a:endParaRPr lang="zh-CN" altLang="en-US"/>
        </a:p>
      </dgm:t>
    </dgm:pt>
    <dgm:pt modelId="{865D664E-6CB9-4D5E-BA06-350D50D514E4}" type="sibTrans" cxnId="{229A0F25-14C3-4C39-B6FA-CFA5A4B9800C}">
      <dgm:prSet/>
      <dgm:spPr/>
      <dgm:t>
        <a:bodyPr/>
        <a:lstStyle/>
        <a:p>
          <a:endParaRPr lang="zh-CN" altLang="en-US"/>
        </a:p>
      </dgm:t>
    </dgm:pt>
    <dgm:pt modelId="{F88150AC-9AB4-4FE1-B668-EE7B034FB273}">
      <dgm:prSet phldrT="[文本]"/>
      <dgm:spPr/>
      <dgm:t>
        <a:bodyPr/>
        <a:lstStyle/>
        <a:p>
          <a:r>
            <a:rPr lang="zh-CN" altLang="en-US" dirty="0" smtClean="0"/>
            <a:t>农友圈列表动态（</a:t>
          </a:r>
          <a:r>
            <a:rPr lang="en-US" altLang="zh-CN" dirty="0" smtClean="0"/>
            <a:t>368</a:t>
          </a:r>
          <a:r>
            <a:rPr lang="zh-CN" altLang="en-US" dirty="0" smtClean="0"/>
            <a:t>次，共</a:t>
          </a:r>
          <a:r>
            <a:rPr lang="en-US" altLang="zh-CN" dirty="0" smtClean="0"/>
            <a:t>27.9</a:t>
          </a:r>
          <a:r>
            <a:rPr lang="zh-CN" altLang="en-US" dirty="0" smtClean="0"/>
            <a:t>分钟）</a:t>
          </a:r>
          <a:r>
            <a:rPr lang="en-US" altLang="zh-CN" dirty="0" smtClean="0"/>
            <a:t>27.6%</a:t>
          </a:r>
          <a:endParaRPr lang="zh-CN" altLang="en-US" dirty="0"/>
        </a:p>
      </dgm:t>
    </dgm:pt>
    <dgm:pt modelId="{FEE86668-20AD-42CC-97BA-A3FD949ACFCF}" type="parTrans" cxnId="{B107DC6B-272A-4219-9E60-5689C6038B4E}">
      <dgm:prSet/>
      <dgm:spPr/>
      <dgm:t>
        <a:bodyPr/>
        <a:lstStyle/>
        <a:p>
          <a:endParaRPr lang="zh-CN" altLang="en-US"/>
        </a:p>
      </dgm:t>
    </dgm:pt>
    <dgm:pt modelId="{9D541BC4-ECF5-4176-B253-AAF76C1B398D}" type="sibTrans" cxnId="{B107DC6B-272A-4219-9E60-5689C6038B4E}">
      <dgm:prSet/>
      <dgm:spPr/>
      <dgm:t>
        <a:bodyPr/>
        <a:lstStyle/>
        <a:p>
          <a:endParaRPr lang="zh-CN" altLang="en-US"/>
        </a:p>
      </dgm:t>
    </dgm:pt>
    <dgm:pt modelId="{B62C5F88-B95E-4EC7-8729-9B3DF2E0B943}">
      <dgm:prSet phldrT="[文本]"/>
      <dgm:spPr/>
      <dgm:t>
        <a:bodyPr/>
        <a:lstStyle/>
        <a:p>
          <a:r>
            <a:rPr lang="zh-CN" altLang="en-US" dirty="0" smtClean="0"/>
            <a:t>农友圈</a:t>
          </a:r>
          <a:r>
            <a:rPr lang="en-US" altLang="zh-CN" dirty="0" smtClean="0"/>
            <a:t>-</a:t>
          </a:r>
          <a:r>
            <a:rPr lang="zh-CN" altLang="en-US" dirty="0" smtClean="0"/>
            <a:t>信息</a:t>
          </a:r>
          <a:endParaRPr lang="zh-CN" altLang="en-US" dirty="0"/>
        </a:p>
      </dgm:t>
    </dgm:pt>
    <dgm:pt modelId="{A13120DC-E6B6-4AB2-9E25-A36EC62619EF}" type="parTrans" cxnId="{5D6CA8BC-F4F7-46D9-8A44-127B0EFB6F12}">
      <dgm:prSet/>
      <dgm:spPr/>
      <dgm:t>
        <a:bodyPr/>
        <a:lstStyle/>
        <a:p>
          <a:endParaRPr lang="zh-CN" altLang="en-US"/>
        </a:p>
      </dgm:t>
    </dgm:pt>
    <dgm:pt modelId="{37779F1E-1AF5-4556-B504-D6117CF2D264}" type="sibTrans" cxnId="{5D6CA8BC-F4F7-46D9-8A44-127B0EFB6F12}">
      <dgm:prSet/>
      <dgm:spPr/>
      <dgm:t>
        <a:bodyPr/>
        <a:lstStyle/>
        <a:p>
          <a:endParaRPr lang="zh-CN" altLang="en-US"/>
        </a:p>
      </dgm:t>
    </dgm:pt>
    <dgm:pt modelId="{44729E0D-51D3-479D-9693-7C96B0E96CC1}">
      <dgm:prSet phldrT="[文本]"/>
      <dgm:spPr/>
      <dgm:t>
        <a:bodyPr/>
        <a:lstStyle/>
        <a:p>
          <a:r>
            <a:rPr lang="zh-CN" altLang="en-US" dirty="0" smtClean="0"/>
            <a:t>农友圈动态详情（</a:t>
          </a:r>
          <a:r>
            <a:rPr lang="en-US" altLang="zh-CN" dirty="0" smtClean="0"/>
            <a:t>44</a:t>
          </a:r>
          <a:r>
            <a:rPr lang="zh-CN" altLang="en-US" dirty="0" smtClean="0"/>
            <a:t>次，共</a:t>
          </a:r>
          <a:r>
            <a:rPr lang="en-US" altLang="zh-CN" dirty="0" smtClean="0"/>
            <a:t>8</a:t>
          </a:r>
          <a:r>
            <a:rPr lang="zh-CN" altLang="en-US" dirty="0" smtClean="0"/>
            <a:t>分钟）</a:t>
          </a:r>
          <a:r>
            <a:rPr lang="en-US" altLang="zh-CN" dirty="0" smtClean="0"/>
            <a:t>7.9%</a:t>
          </a:r>
          <a:endParaRPr lang="zh-CN" altLang="en-US" dirty="0"/>
        </a:p>
      </dgm:t>
    </dgm:pt>
    <dgm:pt modelId="{24F327D7-3CAE-4E97-A542-AE648DD73FE2}" type="parTrans" cxnId="{7D8BACE1-B132-4D9B-A815-72FEDFCAEF1F}">
      <dgm:prSet/>
      <dgm:spPr/>
      <dgm:t>
        <a:bodyPr/>
        <a:lstStyle/>
        <a:p>
          <a:endParaRPr lang="zh-CN" altLang="en-US"/>
        </a:p>
      </dgm:t>
    </dgm:pt>
    <dgm:pt modelId="{D9C5FED1-B372-42AC-90A5-6AFB2F5275FE}" type="sibTrans" cxnId="{7D8BACE1-B132-4D9B-A815-72FEDFCAEF1F}">
      <dgm:prSet/>
      <dgm:spPr/>
      <dgm:t>
        <a:bodyPr/>
        <a:lstStyle/>
        <a:p>
          <a:endParaRPr lang="zh-CN" altLang="en-US"/>
        </a:p>
      </dgm:t>
    </dgm:pt>
    <dgm:pt modelId="{E58DD9CF-38A1-4FC3-89A0-0B1ACA748913}">
      <dgm:prSet phldrT="[文本]"/>
      <dgm:spPr/>
      <dgm:t>
        <a:bodyPr/>
        <a:lstStyle/>
        <a:p>
          <a:r>
            <a:rPr lang="zh-CN" altLang="en-US" dirty="0" smtClean="0"/>
            <a:t>农友圈动态详情</a:t>
          </a:r>
          <a:endParaRPr lang="zh-CN" altLang="en-US" dirty="0"/>
        </a:p>
      </dgm:t>
    </dgm:pt>
    <dgm:pt modelId="{7435CB84-5566-4205-B0ED-E5EFB4BB75D7}" type="parTrans" cxnId="{14C62A3B-DA9C-499D-A657-32C4D9BA3762}">
      <dgm:prSet/>
      <dgm:spPr/>
      <dgm:t>
        <a:bodyPr/>
        <a:lstStyle/>
        <a:p>
          <a:endParaRPr lang="zh-CN" altLang="en-US"/>
        </a:p>
      </dgm:t>
    </dgm:pt>
    <dgm:pt modelId="{9F89E720-23CF-440D-8128-1F32CF6D2833}" type="sibTrans" cxnId="{14C62A3B-DA9C-499D-A657-32C4D9BA3762}">
      <dgm:prSet/>
      <dgm:spPr/>
      <dgm:t>
        <a:bodyPr/>
        <a:lstStyle/>
        <a:p>
          <a:endParaRPr lang="zh-CN" altLang="en-US"/>
        </a:p>
      </dgm:t>
    </dgm:pt>
    <dgm:pt modelId="{984BA1D5-6DFC-4238-AACB-85B3B3844381}">
      <dgm:prSet phldrT="[文本]"/>
      <dgm:spPr/>
      <dgm:t>
        <a:bodyPr/>
        <a:lstStyle/>
        <a:p>
          <a:r>
            <a:rPr lang="zh-CN" altLang="en-US" dirty="0" smtClean="0"/>
            <a:t>农友圈</a:t>
          </a:r>
          <a:r>
            <a:rPr lang="en-US" altLang="zh-CN" dirty="0" smtClean="0"/>
            <a:t>-</a:t>
          </a:r>
          <a:r>
            <a:rPr lang="zh-CN" altLang="en-US" dirty="0" smtClean="0"/>
            <a:t>信息（</a:t>
          </a:r>
          <a:r>
            <a:rPr lang="en-US" altLang="zh-CN" dirty="0" smtClean="0"/>
            <a:t>43</a:t>
          </a:r>
          <a:r>
            <a:rPr lang="zh-CN" altLang="en-US" dirty="0" smtClean="0"/>
            <a:t>次，共</a:t>
          </a:r>
          <a:r>
            <a:rPr lang="en-US" altLang="zh-CN" dirty="0" smtClean="0"/>
            <a:t>2.3</a:t>
          </a:r>
          <a:r>
            <a:rPr lang="zh-CN" altLang="en-US" dirty="0" smtClean="0"/>
            <a:t>分钟）</a:t>
          </a:r>
          <a:endParaRPr lang="zh-CN" altLang="en-US" dirty="0"/>
        </a:p>
      </dgm:t>
    </dgm:pt>
    <dgm:pt modelId="{87C180B0-2D93-4F86-B139-7E4294F94E69}" type="parTrans" cxnId="{A66A9343-68F4-41F3-A771-C51DD75EE3B7}">
      <dgm:prSet/>
      <dgm:spPr/>
      <dgm:t>
        <a:bodyPr/>
        <a:lstStyle/>
        <a:p>
          <a:endParaRPr lang="zh-CN" altLang="en-US"/>
        </a:p>
      </dgm:t>
    </dgm:pt>
    <dgm:pt modelId="{8C98F4EF-C2D7-4E62-A7C7-8F19F0439129}" type="sibTrans" cxnId="{A66A9343-68F4-41F3-A771-C51DD75EE3B7}">
      <dgm:prSet/>
      <dgm:spPr/>
      <dgm:t>
        <a:bodyPr/>
        <a:lstStyle/>
        <a:p>
          <a:endParaRPr lang="zh-CN" altLang="en-US"/>
        </a:p>
      </dgm:t>
    </dgm:pt>
    <dgm:pt modelId="{E3F45D01-95CB-4EBA-9E78-B377A5707D66}">
      <dgm:prSet phldrT="[文本]"/>
      <dgm:spPr/>
      <dgm:t>
        <a:bodyPr/>
        <a:lstStyle/>
        <a:p>
          <a:r>
            <a:rPr lang="zh-CN" altLang="en-US" dirty="0" smtClean="0"/>
            <a:t>农友圈列表动态</a:t>
          </a:r>
          <a:endParaRPr lang="zh-CN" altLang="en-US" dirty="0"/>
        </a:p>
      </dgm:t>
    </dgm:pt>
    <dgm:pt modelId="{3C511F2F-5E87-4CE2-867F-734C9AFD808D}" type="parTrans" cxnId="{5F68242C-0BA3-4E32-BE2D-96703EF0FFB3}">
      <dgm:prSet/>
      <dgm:spPr/>
      <dgm:t>
        <a:bodyPr/>
        <a:lstStyle/>
        <a:p>
          <a:endParaRPr lang="zh-CN" altLang="en-US"/>
        </a:p>
      </dgm:t>
    </dgm:pt>
    <dgm:pt modelId="{9A6CC458-68CD-4F2F-898A-B4D83E8ACC20}" type="sibTrans" cxnId="{5F68242C-0BA3-4E32-BE2D-96703EF0FFB3}">
      <dgm:prSet/>
      <dgm:spPr/>
      <dgm:t>
        <a:bodyPr/>
        <a:lstStyle/>
        <a:p>
          <a:endParaRPr lang="zh-CN" altLang="en-US"/>
        </a:p>
      </dgm:t>
    </dgm:pt>
    <dgm:pt modelId="{FCD001B5-14EC-43E9-BEF2-C7FEAA247F57}">
      <dgm:prSet phldrT="[文本]"/>
      <dgm:spPr/>
      <dgm:t>
        <a:bodyPr/>
        <a:lstStyle/>
        <a:p>
          <a:r>
            <a:rPr lang="zh-CN" altLang="en-US" dirty="0" smtClean="0"/>
            <a:t>农友圈</a:t>
          </a:r>
          <a:r>
            <a:rPr lang="en-US" altLang="zh-CN" dirty="0" smtClean="0"/>
            <a:t>-</a:t>
          </a:r>
          <a:r>
            <a:rPr lang="zh-CN" altLang="en-US" dirty="0" smtClean="0"/>
            <a:t>信息（</a:t>
          </a:r>
          <a:r>
            <a:rPr lang="en-US" altLang="zh-CN" dirty="0" smtClean="0"/>
            <a:t>30</a:t>
          </a:r>
          <a:r>
            <a:rPr lang="zh-CN" altLang="en-US" dirty="0" smtClean="0"/>
            <a:t>次，</a:t>
          </a:r>
          <a:r>
            <a:rPr lang="en-US" altLang="zh-CN" dirty="0" smtClean="0"/>
            <a:t>2.0</a:t>
          </a:r>
          <a:r>
            <a:rPr lang="zh-CN" altLang="en-US" dirty="0" smtClean="0"/>
            <a:t>分钟）</a:t>
          </a:r>
          <a:r>
            <a:rPr lang="en-US" altLang="zh-CN" dirty="0" smtClean="0"/>
            <a:t>2.3%</a:t>
          </a:r>
          <a:endParaRPr lang="zh-CN" altLang="en-US" dirty="0"/>
        </a:p>
      </dgm:t>
    </dgm:pt>
    <dgm:pt modelId="{E43E6FCD-A58A-4D3D-A386-B478ECB5321A}" type="parTrans" cxnId="{C6052854-D8EA-48E2-BA12-0FE90F5C5492}">
      <dgm:prSet/>
      <dgm:spPr/>
      <dgm:t>
        <a:bodyPr/>
        <a:lstStyle/>
        <a:p>
          <a:endParaRPr lang="zh-CN" altLang="en-US"/>
        </a:p>
      </dgm:t>
    </dgm:pt>
    <dgm:pt modelId="{596A5A72-2428-4E5E-8CE7-25CCDFA99E00}" type="sibTrans" cxnId="{C6052854-D8EA-48E2-BA12-0FE90F5C5492}">
      <dgm:prSet/>
      <dgm:spPr/>
      <dgm:t>
        <a:bodyPr/>
        <a:lstStyle/>
        <a:p>
          <a:endParaRPr lang="zh-CN" altLang="en-US"/>
        </a:p>
      </dgm:t>
    </dgm:pt>
    <dgm:pt modelId="{72FD42EF-7DB3-4E46-AC23-4CB3E7A36DFD}">
      <dgm:prSet phldrT="[文本]"/>
      <dgm:spPr/>
      <dgm:t>
        <a:bodyPr/>
        <a:lstStyle/>
        <a:p>
          <a:r>
            <a:rPr lang="zh-CN" altLang="en-US" dirty="0" smtClean="0"/>
            <a:t>农友圈</a:t>
          </a:r>
          <a:r>
            <a:rPr lang="en-US" altLang="zh-CN" dirty="0" smtClean="0"/>
            <a:t>-</a:t>
          </a:r>
          <a:r>
            <a:rPr lang="zh-CN" altLang="en-US" dirty="0" smtClean="0"/>
            <a:t>信息</a:t>
          </a:r>
          <a:endParaRPr lang="zh-CN" altLang="en-US" dirty="0"/>
        </a:p>
      </dgm:t>
    </dgm:pt>
    <dgm:pt modelId="{CA96558D-D353-4572-AB3A-46DCF2226FBE}" type="parTrans" cxnId="{4EFF2B6D-B467-4039-B354-F0E939DA0B65}">
      <dgm:prSet/>
      <dgm:spPr/>
      <dgm:t>
        <a:bodyPr/>
        <a:lstStyle/>
        <a:p>
          <a:endParaRPr lang="zh-CN" altLang="en-US"/>
        </a:p>
      </dgm:t>
    </dgm:pt>
    <dgm:pt modelId="{5C83CECF-15E5-4E51-B0A6-2B6CD5F2FB3C}" type="sibTrans" cxnId="{4EFF2B6D-B467-4039-B354-F0E939DA0B65}">
      <dgm:prSet/>
      <dgm:spPr/>
      <dgm:t>
        <a:bodyPr/>
        <a:lstStyle/>
        <a:p>
          <a:endParaRPr lang="zh-CN" altLang="en-US"/>
        </a:p>
      </dgm:t>
    </dgm:pt>
    <dgm:pt modelId="{2225CD27-1961-4596-9CA3-8C8CFC32E02F}">
      <dgm:prSet phldrT="[文本]"/>
      <dgm:spPr/>
      <dgm:t>
        <a:bodyPr/>
        <a:lstStyle/>
        <a:p>
          <a:r>
            <a:rPr lang="zh-CN" altLang="en-US" dirty="0" smtClean="0"/>
            <a:t>农友圈列表动态（</a:t>
          </a:r>
          <a:r>
            <a:rPr lang="en-US" altLang="zh-CN" dirty="0" smtClean="0"/>
            <a:t>28</a:t>
          </a:r>
          <a:r>
            <a:rPr lang="zh-CN" altLang="en-US" dirty="0" smtClean="0"/>
            <a:t>次，</a:t>
          </a:r>
          <a:r>
            <a:rPr lang="en-US" altLang="zh-CN" dirty="0" smtClean="0"/>
            <a:t>1.2</a:t>
          </a:r>
          <a:r>
            <a:rPr lang="zh-CN" altLang="en-US" dirty="0" smtClean="0"/>
            <a:t>分钟）</a:t>
          </a:r>
          <a:endParaRPr lang="zh-CN" altLang="en-US" dirty="0"/>
        </a:p>
      </dgm:t>
    </dgm:pt>
    <dgm:pt modelId="{692DF2E7-C6F6-48EB-BDD5-FBF0C3771914}" type="parTrans" cxnId="{9189E3CF-46D4-4C0E-A7B4-E6BCAE38CBBA}">
      <dgm:prSet/>
      <dgm:spPr/>
      <dgm:t>
        <a:bodyPr/>
        <a:lstStyle/>
        <a:p>
          <a:endParaRPr lang="zh-CN" altLang="en-US"/>
        </a:p>
      </dgm:t>
    </dgm:pt>
    <dgm:pt modelId="{E2BA8BCF-26FC-4023-99AE-72A32ECDB361}" type="sibTrans" cxnId="{9189E3CF-46D4-4C0E-A7B4-E6BCAE38CBBA}">
      <dgm:prSet/>
      <dgm:spPr/>
      <dgm:t>
        <a:bodyPr/>
        <a:lstStyle/>
        <a:p>
          <a:endParaRPr lang="zh-CN" altLang="en-US"/>
        </a:p>
      </dgm:t>
    </dgm:pt>
    <dgm:pt modelId="{0DC64D20-7423-4F7C-8BEB-BBA9F2FEF6D4}" type="pres">
      <dgm:prSet presAssocID="{0523A411-11D1-4B43-B1B3-840003D23E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95E3DA4-20F3-40F1-87AB-E2FC9E368B52}" type="pres">
      <dgm:prSet presAssocID="{15EF0695-E585-4E6E-8B3B-7037C4BFE4A7}" presName="horFlow" presStyleCnt="0"/>
      <dgm:spPr/>
    </dgm:pt>
    <dgm:pt modelId="{58CE0329-374A-4E70-9239-3167DE1B6849}" type="pres">
      <dgm:prSet presAssocID="{15EF0695-E585-4E6E-8B3B-7037C4BFE4A7}" presName="bigChev" presStyleLbl="node1" presStyleIdx="0" presStyleCnt="6"/>
      <dgm:spPr/>
      <dgm:t>
        <a:bodyPr/>
        <a:lstStyle/>
        <a:p>
          <a:endParaRPr lang="zh-CN" altLang="en-US"/>
        </a:p>
      </dgm:t>
    </dgm:pt>
    <dgm:pt modelId="{F41658FF-2CFD-43F7-922B-A03707829A19}" type="pres">
      <dgm:prSet presAssocID="{AC9B848E-5EB3-4572-AF2E-F7E49D507ACF}" presName="parTrans" presStyleCnt="0"/>
      <dgm:spPr/>
    </dgm:pt>
    <dgm:pt modelId="{DB4F9563-BEA1-4013-AC02-F53F32FF12B6}" type="pres">
      <dgm:prSet presAssocID="{ABD03867-69B0-446D-B597-D8A685634672}" presName="node" presStyleLbl="alignAccFollowNode1" presStyleIdx="0" presStyleCnt="6" custScaleX="119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9F8159-4123-4CD5-9343-0EC2D2D5FA01}" type="pres">
      <dgm:prSet presAssocID="{15EF0695-E585-4E6E-8B3B-7037C4BFE4A7}" presName="vSp" presStyleCnt="0"/>
      <dgm:spPr/>
    </dgm:pt>
    <dgm:pt modelId="{D011DD7B-1B0F-4B09-AFAA-ACF365ECC1E7}" type="pres">
      <dgm:prSet presAssocID="{8D954AD7-613B-4998-8469-53694AD0D866}" presName="horFlow" presStyleCnt="0"/>
      <dgm:spPr/>
    </dgm:pt>
    <dgm:pt modelId="{C538CA80-0FD3-4BB3-980A-638E49968BFC}" type="pres">
      <dgm:prSet presAssocID="{8D954AD7-613B-4998-8469-53694AD0D866}" presName="bigChev" presStyleLbl="node1" presStyleIdx="1" presStyleCnt="6"/>
      <dgm:spPr/>
      <dgm:t>
        <a:bodyPr/>
        <a:lstStyle/>
        <a:p>
          <a:endParaRPr lang="zh-CN" altLang="en-US"/>
        </a:p>
      </dgm:t>
    </dgm:pt>
    <dgm:pt modelId="{4CFF0DCD-8AF2-443C-901F-C0BDA3AFC7A4}" type="pres">
      <dgm:prSet presAssocID="{FEE86668-20AD-42CC-97BA-A3FD949ACFCF}" presName="parTrans" presStyleCnt="0"/>
      <dgm:spPr/>
    </dgm:pt>
    <dgm:pt modelId="{C333F31E-A837-4078-9694-EBD225253950}" type="pres">
      <dgm:prSet presAssocID="{F88150AC-9AB4-4FE1-B668-EE7B034FB273}" presName="node" presStyleLbl="alignAccFollowNode1" presStyleIdx="1" presStyleCnt="6" custScaleX="1171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70BB9-AD8A-47E3-93E3-4EE29D44EE9E}" type="pres">
      <dgm:prSet presAssocID="{8D954AD7-613B-4998-8469-53694AD0D866}" presName="vSp" presStyleCnt="0"/>
      <dgm:spPr/>
    </dgm:pt>
    <dgm:pt modelId="{5B5ECFE4-8E97-46AA-BF3D-2EC578FD3851}" type="pres">
      <dgm:prSet presAssocID="{B62C5F88-B95E-4EC7-8729-9B3DF2E0B943}" presName="horFlow" presStyleCnt="0"/>
      <dgm:spPr/>
    </dgm:pt>
    <dgm:pt modelId="{A83A2C68-7F65-4C87-B220-AF52C83EA1CA}" type="pres">
      <dgm:prSet presAssocID="{B62C5F88-B95E-4EC7-8729-9B3DF2E0B943}" presName="bigChev" presStyleLbl="node1" presStyleIdx="2" presStyleCnt="6"/>
      <dgm:spPr/>
      <dgm:t>
        <a:bodyPr/>
        <a:lstStyle/>
        <a:p>
          <a:endParaRPr lang="zh-CN" altLang="en-US"/>
        </a:p>
      </dgm:t>
    </dgm:pt>
    <dgm:pt modelId="{977FCC7A-2DAD-466D-9916-721687D3B854}" type="pres">
      <dgm:prSet presAssocID="{24F327D7-3CAE-4E97-A542-AE648DD73FE2}" presName="parTrans" presStyleCnt="0"/>
      <dgm:spPr/>
    </dgm:pt>
    <dgm:pt modelId="{B86A1839-830D-43DC-950B-2AFDBA8E8026}" type="pres">
      <dgm:prSet presAssocID="{44729E0D-51D3-479D-9693-7C96B0E96CC1}" presName="node" presStyleLbl="alignAccFollowNode1" presStyleIdx="2" presStyleCnt="6" custScaleX="1188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4023A3-0ACF-4CAA-9F77-56B1BD8F1292}" type="pres">
      <dgm:prSet presAssocID="{B62C5F88-B95E-4EC7-8729-9B3DF2E0B943}" presName="vSp" presStyleCnt="0"/>
      <dgm:spPr/>
    </dgm:pt>
    <dgm:pt modelId="{B23E73DA-F1A1-4CF9-ACFB-0541908DF921}" type="pres">
      <dgm:prSet presAssocID="{E58DD9CF-38A1-4FC3-89A0-0B1ACA748913}" presName="horFlow" presStyleCnt="0"/>
      <dgm:spPr/>
    </dgm:pt>
    <dgm:pt modelId="{5BB9976F-F1E6-4B96-85E4-0037AD609547}" type="pres">
      <dgm:prSet presAssocID="{E58DD9CF-38A1-4FC3-89A0-0B1ACA748913}" presName="bigChev" presStyleLbl="node1" presStyleIdx="3" presStyleCnt="6"/>
      <dgm:spPr/>
      <dgm:t>
        <a:bodyPr/>
        <a:lstStyle/>
        <a:p>
          <a:endParaRPr lang="zh-CN" altLang="en-US"/>
        </a:p>
      </dgm:t>
    </dgm:pt>
    <dgm:pt modelId="{8FDE96D3-36A5-431D-9501-F3706990D64C}" type="pres">
      <dgm:prSet presAssocID="{87C180B0-2D93-4F86-B139-7E4294F94E69}" presName="parTrans" presStyleCnt="0"/>
      <dgm:spPr/>
    </dgm:pt>
    <dgm:pt modelId="{9BF82C2A-B4F2-4433-B3E3-9C9F9F97F5FC}" type="pres">
      <dgm:prSet presAssocID="{984BA1D5-6DFC-4238-AACB-85B3B3844381}" presName="node" presStyleLbl="alignAccFollowNode1" presStyleIdx="3" presStyleCnt="6" custScaleX="1154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913D96-E929-493C-B4CE-B28C59DC7BA5}" type="pres">
      <dgm:prSet presAssocID="{E58DD9CF-38A1-4FC3-89A0-0B1ACA748913}" presName="vSp" presStyleCnt="0"/>
      <dgm:spPr/>
    </dgm:pt>
    <dgm:pt modelId="{0071AE6D-D8B9-4D15-88BD-4BB6B3C72C47}" type="pres">
      <dgm:prSet presAssocID="{E3F45D01-95CB-4EBA-9E78-B377A5707D66}" presName="horFlow" presStyleCnt="0"/>
      <dgm:spPr/>
    </dgm:pt>
    <dgm:pt modelId="{06A3CA81-34E6-455D-B6D9-ECAC1F49B145}" type="pres">
      <dgm:prSet presAssocID="{E3F45D01-95CB-4EBA-9E78-B377A5707D66}" presName="bigChev" presStyleLbl="node1" presStyleIdx="4" presStyleCnt="6"/>
      <dgm:spPr/>
      <dgm:t>
        <a:bodyPr/>
        <a:lstStyle/>
        <a:p>
          <a:endParaRPr lang="zh-CN" altLang="en-US"/>
        </a:p>
      </dgm:t>
    </dgm:pt>
    <dgm:pt modelId="{884295BF-0E02-46B6-A0AF-0245998FE0FE}" type="pres">
      <dgm:prSet presAssocID="{E43E6FCD-A58A-4D3D-A386-B478ECB5321A}" presName="parTrans" presStyleCnt="0"/>
      <dgm:spPr/>
    </dgm:pt>
    <dgm:pt modelId="{EF286704-2255-4800-96E9-2CCC665A51D1}" type="pres">
      <dgm:prSet presAssocID="{FCD001B5-14EC-43E9-BEF2-C7FEAA247F57}" presName="node" presStyleLbl="alignAccFollowNode1" presStyleIdx="4" presStyleCnt="6" custScaleX="1178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5A234B-2612-459E-80D1-D890D256D498}" type="pres">
      <dgm:prSet presAssocID="{E3F45D01-95CB-4EBA-9E78-B377A5707D66}" presName="vSp" presStyleCnt="0"/>
      <dgm:spPr/>
    </dgm:pt>
    <dgm:pt modelId="{FCF30811-E8F9-4632-B322-E8C756A3BF55}" type="pres">
      <dgm:prSet presAssocID="{72FD42EF-7DB3-4E46-AC23-4CB3E7A36DFD}" presName="horFlow" presStyleCnt="0"/>
      <dgm:spPr/>
    </dgm:pt>
    <dgm:pt modelId="{6FDFB429-4C11-4AB4-97E7-A53DEA8E576D}" type="pres">
      <dgm:prSet presAssocID="{72FD42EF-7DB3-4E46-AC23-4CB3E7A36DFD}" presName="bigChev" presStyleLbl="node1" presStyleIdx="5" presStyleCnt="6"/>
      <dgm:spPr/>
      <dgm:t>
        <a:bodyPr/>
        <a:lstStyle/>
        <a:p>
          <a:endParaRPr lang="zh-CN" altLang="en-US"/>
        </a:p>
      </dgm:t>
    </dgm:pt>
    <dgm:pt modelId="{F6B7B627-B1C7-47E1-AF42-FEA421618106}" type="pres">
      <dgm:prSet presAssocID="{692DF2E7-C6F6-48EB-BDD5-FBF0C3771914}" presName="parTrans" presStyleCnt="0"/>
      <dgm:spPr/>
    </dgm:pt>
    <dgm:pt modelId="{B50B0EA6-B5CB-4449-A5B1-DE186A161EA7}" type="pres">
      <dgm:prSet presAssocID="{2225CD27-1961-4596-9CA3-8C8CFC32E02F}" presName="node" presStyleLbl="alignAccFollowNode1" presStyleIdx="5" presStyleCnt="6" custScaleX="1245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FEA92D-9893-4F76-B1E6-0F9773DF3AC4}" type="presOf" srcId="{E3F45D01-95CB-4EBA-9E78-B377A5707D66}" destId="{06A3CA81-34E6-455D-B6D9-ECAC1F49B145}" srcOrd="0" destOrd="0" presId="urn:microsoft.com/office/officeart/2005/8/layout/lProcess3"/>
    <dgm:cxn modelId="{100D756F-0610-4379-BD3D-4D59997915B7}" type="presOf" srcId="{44729E0D-51D3-479D-9693-7C96B0E96CC1}" destId="{B86A1839-830D-43DC-950B-2AFDBA8E8026}" srcOrd="0" destOrd="0" presId="urn:microsoft.com/office/officeart/2005/8/layout/lProcess3"/>
    <dgm:cxn modelId="{A66A9343-68F4-41F3-A771-C51DD75EE3B7}" srcId="{E58DD9CF-38A1-4FC3-89A0-0B1ACA748913}" destId="{984BA1D5-6DFC-4238-AACB-85B3B3844381}" srcOrd="0" destOrd="0" parTransId="{87C180B0-2D93-4F86-B139-7E4294F94E69}" sibTransId="{8C98F4EF-C2D7-4E62-A7C7-8F19F0439129}"/>
    <dgm:cxn modelId="{4EFF2B6D-B467-4039-B354-F0E939DA0B65}" srcId="{0523A411-11D1-4B43-B1B3-840003D23E6F}" destId="{72FD42EF-7DB3-4E46-AC23-4CB3E7A36DFD}" srcOrd="5" destOrd="0" parTransId="{CA96558D-D353-4572-AB3A-46DCF2226FBE}" sibTransId="{5C83CECF-15E5-4E51-B0A6-2B6CD5F2FB3C}"/>
    <dgm:cxn modelId="{968DD4E6-6DC8-4FFD-90A3-57701504CF0E}" type="presOf" srcId="{B62C5F88-B95E-4EC7-8729-9B3DF2E0B943}" destId="{A83A2C68-7F65-4C87-B220-AF52C83EA1CA}" srcOrd="0" destOrd="0" presId="urn:microsoft.com/office/officeart/2005/8/layout/lProcess3"/>
    <dgm:cxn modelId="{7D8BACE1-B132-4D9B-A815-72FEDFCAEF1F}" srcId="{B62C5F88-B95E-4EC7-8729-9B3DF2E0B943}" destId="{44729E0D-51D3-479D-9693-7C96B0E96CC1}" srcOrd="0" destOrd="0" parTransId="{24F327D7-3CAE-4E97-A542-AE648DD73FE2}" sibTransId="{D9C5FED1-B372-42AC-90A5-6AFB2F5275FE}"/>
    <dgm:cxn modelId="{96910385-F614-4DAF-8F31-7011066989A4}" type="presOf" srcId="{2225CD27-1961-4596-9CA3-8C8CFC32E02F}" destId="{B50B0EA6-B5CB-4449-A5B1-DE186A161EA7}" srcOrd="0" destOrd="0" presId="urn:microsoft.com/office/officeart/2005/8/layout/lProcess3"/>
    <dgm:cxn modelId="{C6052854-D8EA-48E2-BA12-0FE90F5C5492}" srcId="{E3F45D01-95CB-4EBA-9E78-B377A5707D66}" destId="{FCD001B5-14EC-43E9-BEF2-C7FEAA247F57}" srcOrd="0" destOrd="0" parTransId="{E43E6FCD-A58A-4D3D-A386-B478ECB5321A}" sibTransId="{596A5A72-2428-4E5E-8CE7-25CCDFA99E00}"/>
    <dgm:cxn modelId="{BB1A49EB-ACB6-46AF-874B-D75A3B70A3AF}" type="presOf" srcId="{984BA1D5-6DFC-4238-AACB-85B3B3844381}" destId="{9BF82C2A-B4F2-4433-B3E3-9C9F9F97F5FC}" srcOrd="0" destOrd="0" presId="urn:microsoft.com/office/officeart/2005/8/layout/lProcess3"/>
    <dgm:cxn modelId="{5F68242C-0BA3-4E32-BE2D-96703EF0FFB3}" srcId="{0523A411-11D1-4B43-B1B3-840003D23E6F}" destId="{E3F45D01-95CB-4EBA-9E78-B377A5707D66}" srcOrd="4" destOrd="0" parTransId="{3C511F2F-5E87-4CE2-867F-734C9AFD808D}" sibTransId="{9A6CC458-68CD-4F2F-898A-B4D83E8ACC20}"/>
    <dgm:cxn modelId="{B3CAB1FA-9835-4AE6-A49C-BD0A5161D939}" type="presOf" srcId="{F88150AC-9AB4-4FE1-B668-EE7B034FB273}" destId="{C333F31E-A837-4078-9694-EBD225253950}" srcOrd="0" destOrd="0" presId="urn:microsoft.com/office/officeart/2005/8/layout/lProcess3"/>
    <dgm:cxn modelId="{6FAA56B4-1DC5-4118-81A0-9A193A0BFB29}" srcId="{15EF0695-E585-4E6E-8B3B-7037C4BFE4A7}" destId="{ABD03867-69B0-446D-B597-D8A685634672}" srcOrd="0" destOrd="0" parTransId="{AC9B848E-5EB3-4572-AF2E-F7E49D507ACF}" sibTransId="{FAA6CCBF-199D-4FE9-8F58-FD3BE7C7BE8E}"/>
    <dgm:cxn modelId="{8F6DE3FF-203D-4BE7-B39D-1276E5FD87B6}" type="presOf" srcId="{8D954AD7-613B-4998-8469-53694AD0D866}" destId="{C538CA80-0FD3-4BB3-980A-638E49968BFC}" srcOrd="0" destOrd="0" presId="urn:microsoft.com/office/officeart/2005/8/layout/lProcess3"/>
    <dgm:cxn modelId="{4C9A0D96-E8AA-488F-ACB6-2B3C5BAD8CB9}" type="presOf" srcId="{0523A411-11D1-4B43-B1B3-840003D23E6F}" destId="{0DC64D20-7423-4F7C-8BEB-BBA9F2FEF6D4}" srcOrd="0" destOrd="0" presId="urn:microsoft.com/office/officeart/2005/8/layout/lProcess3"/>
    <dgm:cxn modelId="{6BF74B16-B54D-4A2C-B240-30AB3DCD0D6B}" type="presOf" srcId="{E58DD9CF-38A1-4FC3-89A0-0B1ACA748913}" destId="{5BB9976F-F1E6-4B96-85E4-0037AD609547}" srcOrd="0" destOrd="0" presId="urn:microsoft.com/office/officeart/2005/8/layout/lProcess3"/>
    <dgm:cxn modelId="{9189E3CF-46D4-4C0E-A7B4-E6BCAE38CBBA}" srcId="{72FD42EF-7DB3-4E46-AC23-4CB3E7A36DFD}" destId="{2225CD27-1961-4596-9CA3-8C8CFC32E02F}" srcOrd="0" destOrd="0" parTransId="{692DF2E7-C6F6-48EB-BDD5-FBF0C3771914}" sibTransId="{E2BA8BCF-26FC-4023-99AE-72A32ECDB361}"/>
    <dgm:cxn modelId="{B107DC6B-272A-4219-9E60-5689C6038B4E}" srcId="{8D954AD7-613B-4998-8469-53694AD0D866}" destId="{F88150AC-9AB4-4FE1-B668-EE7B034FB273}" srcOrd="0" destOrd="0" parTransId="{FEE86668-20AD-42CC-97BA-A3FD949ACFCF}" sibTransId="{9D541BC4-ECF5-4176-B253-AAF76C1B398D}"/>
    <dgm:cxn modelId="{68E9C71D-2540-44BB-B5F1-18AD3CFE16F5}" type="presOf" srcId="{15EF0695-E585-4E6E-8B3B-7037C4BFE4A7}" destId="{58CE0329-374A-4E70-9239-3167DE1B6849}" srcOrd="0" destOrd="0" presId="urn:microsoft.com/office/officeart/2005/8/layout/lProcess3"/>
    <dgm:cxn modelId="{E353B55C-51E9-4F28-A4C6-964570D4E117}" type="presOf" srcId="{FCD001B5-14EC-43E9-BEF2-C7FEAA247F57}" destId="{EF286704-2255-4800-96E9-2CCC665A51D1}" srcOrd="0" destOrd="0" presId="urn:microsoft.com/office/officeart/2005/8/layout/lProcess3"/>
    <dgm:cxn modelId="{229A0F25-14C3-4C39-B6FA-CFA5A4B9800C}" srcId="{0523A411-11D1-4B43-B1B3-840003D23E6F}" destId="{8D954AD7-613B-4998-8469-53694AD0D866}" srcOrd="1" destOrd="0" parTransId="{9C879A80-8065-4606-83D5-F4CB312BEF52}" sibTransId="{865D664E-6CB9-4D5E-BA06-350D50D514E4}"/>
    <dgm:cxn modelId="{5D6CA8BC-F4F7-46D9-8A44-127B0EFB6F12}" srcId="{0523A411-11D1-4B43-B1B3-840003D23E6F}" destId="{B62C5F88-B95E-4EC7-8729-9B3DF2E0B943}" srcOrd="2" destOrd="0" parTransId="{A13120DC-E6B6-4AB2-9E25-A36EC62619EF}" sibTransId="{37779F1E-1AF5-4556-B504-D6117CF2D264}"/>
    <dgm:cxn modelId="{FD4B20C0-FEDB-4497-8983-853973C09DF5}" srcId="{0523A411-11D1-4B43-B1B3-840003D23E6F}" destId="{15EF0695-E585-4E6E-8B3B-7037C4BFE4A7}" srcOrd="0" destOrd="0" parTransId="{360D833A-B6AE-4984-865C-22CCC2BD141C}" sibTransId="{9BF43DEC-4739-4C6F-8883-F83E4A9AEEAB}"/>
    <dgm:cxn modelId="{9955BFBF-97E1-44BE-8713-C57612EE4794}" type="presOf" srcId="{72FD42EF-7DB3-4E46-AC23-4CB3E7A36DFD}" destId="{6FDFB429-4C11-4AB4-97E7-A53DEA8E576D}" srcOrd="0" destOrd="0" presId="urn:microsoft.com/office/officeart/2005/8/layout/lProcess3"/>
    <dgm:cxn modelId="{14C62A3B-DA9C-499D-A657-32C4D9BA3762}" srcId="{0523A411-11D1-4B43-B1B3-840003D23E6F}" destId="{E58DD9CF-38A1-4FC3-89A0-0B1ACA748913}" srcOrd="3" destOrd="0" parTransId="{7435CB84-5566-4205-B0ED-E5EFB4BB75D7}" sibTransId="{9F89E720-23CF-440D-8128-1F32CF6D2833}"/>
    <dgm:cxn modelId="{36658005-2571-4317-80BB-2A63612FE1A7}" type="presOf" srcId="{ABD03867-69B0-446D-B597-D8A685634672}" destId="{DB4F9563-BEA1-4013-AC02-F53F32FF12B6}" srcOrd="0" destOrd="0" presId="urn:microsoft.com/office/officeart/2005/8/layout/lProcess3"/>
    <dgm:cxn modelId="{6D0F1CDA-8BA0-4A92-86C6-5A3732B22574}" type="presParOf" srcId="{0DC64D20-7423-4F7C-8BEB-BBA9F2FEF6D4}" destId="{095E3DA4-20F3-40F1-87AB-E2FC9E368B52}" srcOrd="0" destOrd="0" presId="urn:microsoft.com/office/officeart/2005/8/layout/lProcess3"/>
    <dgm:cxn modelId="{1BB105D5-46FD-4949-BF6A-0383AA7BD15D}" type="presParOf" srcId="{095E3DA4-20F3-40F1-87AB-E2FC9E368B52}" destId="{58CE0329-374A-4E70-9239-3167DE1B6849}" srcOrd="0" destOrd="0" presId="urn:microsoft.com/office/officeart/2005/8/layout/lProcess3"/>
    <dgm:cxn modelId="{75BC566E-0540-4329-AB4C-AF265761E488}" type="presParOf" srcId="{095E3DA4-20F3-40F1-87AB-E2FC9E368B52}" destId="{F41658FF-2CFD-43F7-922B-A03707829A19}" srcOrd="1" destOrd="0" presId="urn:microsoft.com/office/officeart/2005/8/layout/lProcess3"/>
    <dgm:cxn modelId="{3CEE54F3-B906-48CF-99B4-A2AA4F2DB165}" type="presParOf" srcId="{095E3DA4-20F3-40F1-87AB-E2FC9E368B52}" destId="{DB4F9563-BEA1-4013-AC02-F53F32FF12B6}" srcOrd="2" destOrd="0" presId="urn:microsoft.com/office/officeart/2005/8/layout/lProcess3"/>
    <dgm:cxn modelId="{7E6FF008-4C4C-4478-A216-C907DB4698F1}" type="presParOf" srcId="{0DC64D20-7423-4F7C-8BEB-BBA9F2FEF6D4}" destId="{089F8159-4123-4CD5-9343-0EC2D2D5FA01}" srcOrd="1" destOrd="0" presId="urn:microsoft.com/office/officeart/2005/8/layout/lProcess3"/>
    <dgm:cxn modelId="{44316AD6-6D86-4CB3-9427-C79B279CE171}" type="presParOf" srcId="{0DC64D20-7423-4F7C-8BEB-BBA9F2FEF6D4}" destId="{D011DD7B-1B0F-4B09-AFAA-ACF365ECC1E7}" srcOrd="2" destOrd="0" presId="urn:microsoft.com/office/officeart/2005/8/layout/lProcess3"/>
    <dgm:cxn modelId="{DBEB5591-3B42-4D04-9A0A-A36D0876EF3C}" type="presParOf" srcId="{D011DD7B-1B0F-4B09-AFAA-ACF365ECC1E7}" destId="{C538CA80-0FD3-4BB3-980A-638E49968BFC}" srcOrd="0" destOrd="0" presId="urn:microsoft.com/office/officeart/2005/8/layout/lProcess3"/>
    <dgm:cxn modelId="{2AA6ECD1-D923-4119-AEA1-2E7F4E63088A}" type="presParOf" srcId="{D011DD7B-1B0F-4B09-AFAA-ACF365ECC1E7}" destId="{4CFF0DCD-8AF2-443C-901F-C0BDA3AFC7A4}" srcOrd="1" destOrd="0" presId="urn:microsoft.com/office/officeart/2005/8/layout/lProcess3"/>
    <dgm:cxn modelId="{2A9102A4-5B14-4DEC-BC43-F33E3D0CBEE2}" type="presParOf" srcId="{D011DD7B-1B0F-4B09-AFAA-ACF365ECC1E7}" destId="{C333F31E-A837-4078-9694-EBD225253950}" srcOrd="2" destOrd="0" presId="urn:microsoft.com/office/officeart/2005/8/layout/lProcess3"/>
    <dgm:cxn modelId="{9A7F6E28-F1EC-49DA-BAF7-738853A4DD55}" type="presParOf" srcId="{0DC64D20-7423-4F7C-8BEB-BBA9F2FEF6D4}" destId="{F2670BB9-AD8A-47E3-93E3-4EE29D44EE9E}" srcOrd="3" destOrd="0" presId="urn:microsoft.com/office/officeart/2005/8/layout/lProcess3"/>
    <dgm:cxn modelId="{A2B1CDED-921E-49A6-975C-C72AC16B7C16}" type="presParOf" srcId="{0DC64D20-7423-4F7C-8BEB-BBA9F2FEF6D4}" destId="{5B5ECFE4-8E97-46AA-BF3D-2EC578FD3851}" srcOrd="4" destOrd="0" presId="urn:microsoft.com/office/officeart/2005/8/layout/lProcess3"/>
    <dgm:cxn modelId="{1999BE6A-2161-457A-83AC-7D7E6BC37122}" type="presParOf" srcId="{5B5ECFE4-8E97-46AA-BF3D-2EC578FD3851}" destId="{A83A2C68-7F65-4C87-B220-AF52C83EA1CA}" srcOrd="0" destOrd="0" presId="urn:microsoft.com/office/officeart/2005/8/layout/lProcess3"/>
    <dgm:cxn modelId="{D3295108-85F0-486E-8447-5FB44B5E4FEF}" type="presParOf" srcId="{5B5ECFE4-8E97-46AA-BF3D-2EC578FD3851}" destId="{977FCC7A-2DAD-466D-9916-721687D3B854}" srcOrd="1" destOrd="0" presId="urn:microsoft.com/office/officeart/2005/8/layout/lProcess3"/>
    <dgm:cxn modelId="{DCED37AD-6E63-4B2D-99D6-9696881466D1}" type="presParOf" srcId="{5B5ECFE4-8E97-46AA-BF3D-2EC578FD3851}" destId="{B86A1839-830D-43DC-950B-2AFDBA8E8026}" srcOrd="2" destOrd="0" presId="urn:microsoft.com/office/officeart/2005/8/layout/lProcess3"/>
    <dgm:cxn modelId="{778E6595-DA82-415F-85C4-675597E06C78}" type="presParOf" srcId="{0DC64D20-7423-4F7C-8BEB-BBA9F2FEF6D4}" destId="{EF4023A3-0ACF-4CAA-9F77-56B1BD8F1292}" srcOrd="5" destOrd="0" presId="urn:microsoft.com/office/officeart/2005/8/layout/lProcess3"/>
    <dgm:cxn modelId="{84C292DC-0A07-45A8-BC68-8E4D6F4A7EE5}" type="presParOf" srcId="{0DC64D20-7423-4F7C-8BEB-BBA9F2FEF6D4}" destId="{B23E73DA-F1A1-4CF9-ACFB-0541908DF921}" srcOrd="6" destOrd="0" presId="urn:microsoft.com/office/officeart/2005/8/layout/lProcess3"/>
    <dgm:cxn modelId="{AD9F78EB-8F91-4244-871C-4AE61AC6CCCB}" type="presParOf" srcId="{B23E73DA-F1A1-4CF9-ACFB-0541908DF921}" destId="{5BB9976F-F1E6-4B96-85E4-0037AD609547}" srcOrd="0" destOrd="0" presId="urn:microsoft.com/office/officeart/2005/8/layout/lProcess3"/>
    <dgm:cxn modelId="{F93C903C-69F2-4C03-BE1F-EFFF7B5F0DDE}" type="presParOf" srcId="{B23E73DA-F1A1-4CF9-ACFB-0541908DF921}" destId="{8FDE96D3-36A5-431D-9501-F3706990D64C}" srcOrd="1" destOrd="0" presId="urn:microsoft.com/office/officeart/2005/8/layout/lProcess3"/>
    <dgm:cxn modelId="{67A51E79-CF63-4647-8FA2-E3D31544ABA2}" type="presParOf" srcId="{B23E73DA-F1A1-4CF9-ACFB-0541908DF921}" destId="{9BF82C2A-B4F2-4433-B3E3-9C9F9F97F5FC}" srcOrd="2" destOrd="0" presId="urn:microsoft.com/office/officeart/2005/8/layout/lProcess3"/>
    <dgm:cxn modelId="{40A84E18-9C6D-4559-B92B-C11FCB89098F}" type="presParOf" srcId="{0DC64D20-7423-4F7C-8BEB-BBA9F2FEF6D4}" destId="{A3913D96-E929-493C-B4CE-B28C59DC7BA5}" srcOrd="7" destOrd="0" presId="urn:microsoft.com/office/officeart/2005/8/layout/lProcess3"/>
    <dgm:cxn modelId="{FF9A228A-CDE2-4E79-A9BA-6D480F42581F}" type="presParOf" srcId="{0DC64D20-7423-4F7C-8BEB-BBA9F2FEF6D4}" destId="{0071AE6D-D8B9-4D15-88BD-4BB6B3C72C47}" srcOrd="8" destOrd="0" presId="urn:microsoft.com/office/officeart/2005/8/layout/lProcess3"/>
    <dgm:cxn modelId="{B724DC04-77C5-4F43-AB2A-1CDF3B97F8EA}" type="presParOf" srcId="{0071AE6D-D8B9-4D15-88BD-4BB6B3C72C47}" destId="{06A3CA81-34E6-455D-B6D9-ECAC1F49B145}" srcOrd="0" destOrd="0" presId="urn:microsoft.com/office/officeart/2005/8/layout/lProcess3"/>
    <dgm:cxn modelId="{8A7A3E56-49B9-49E5-8DFE-15E261D1FF19}" type="presParOf" srcId="{0071AE6D-D8B9-4D15-88BD-4BB6B3C72C47}" destId="{884295BF-0E02-46B6-A0AF-0245998FE0FE}" srcOrd="1" destOrd="0" presId="urn:microsoft.com/office/officeart/2005/8/layout/lProcess3"/>
    <dgm:cxn modelId="{415CC804-BCD7-43C1-A7F6-8DAFF7DCC2AC}" type="presParOf" srcId="{0071AE6D-D8B9-4D15-88BD-4BB6B3C72C47}" destId="{EF286704-2255-4800-96E9-2CCC665A51D1}" srcOrd="2" destOrd="0" presId="urn:microsoft.com/office/officeart/2005/8/layout/lProcess3"/>
    <dgm:cxn modelId="{F35DE454-CC8A-448D-A5CC-8F2E8FAA06EF}" type="presParOf" srcId="{0DC64D20-7423-4F7C-8BEB-BBA9F2FEF6D4}" destId="{BB5A234B-2612-459E-80D1-D890D256D498}" srcOrd="9" destOrd="0" presId="urn:microsoft.com/office/officeart/2005/8/layout/lProcess3"/>
    <dgm:cxn modelId="{EF58A84D-9C1C-4246-98B9-EA6271940864}" type="presParOf" srcId="{0DC64D20-7423-4F7C-8BEB-BBA9F2FEF6D4}" destId="{FCF30811-E8F9-4632-B322-E8C756A3BF55}" srcOrd="10" destOrd="0" presId="urn:microsoft.com/office/officeart/2005/8/layout/lProcess3"/>
    <dgm:cxn modelId="{BD87F089-CA83-48B1-B7A4-D01207B65D25}" type="presParOf" srcId="{FCF30811-E8F9-4632-B322-E8C756A3BF55}" destId="{6FDFB429-4C11-4AB4-97E7-A53DEA8E576D}" srcOrd="0" destOrd="0" presId="urn:microsoft.com/office/officeart/2005/8/layout/lProcess3"/>
    <dgm:cxn modelId="{EDDBBAB9-06D6-43FA-9C66-8F61DB3AD1A2}" type="presParOf" srcId="{FCF30811-E8F9-4632-B322-E8C756A3BF55}" destId="{F6B7B627-B1C7-47E1-AF42-FEA421618106}" srcOrd="1" destOrd="0" presId="urn:microsoft.com/office/officeart/2005/8/layout/lProcess3"/>
    <dgm:cxn modelId="{07C32176-2F89-478C-A07E-7EA266450E03}" type="presParOf" srcId="{FCF30811-E8F9-4632-B322-E8C756A3BF55}" destId="{B50B0EA6-B5CB-4449-A5B1-DE186A161EA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EACB5A-7586-471E-8D63-E1513D5E80E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B8162A-C868-4850-AF68-962E791C14CA}">
      <dgm:prSet phldrT="[文本]"/>
      <dgm:spPr/>
      <dgm:t>
        <a:bodyPr/>
        <a:lstStyle/>
        <a:p>
          <a:r>
            <a:rPr lang="zh-CN" altLang="en-US" dirty="0" smtClean="0"/>
            <a:t>农友圈列表动态</a:t>
          </a:r>
          <a:endParaRPr lang="zh-CN" altLang="en-US" dirty="0"/>
        </a:p>
      </dgm:t>
    </dgm:pt>
    <dgm:pt modelId="{E8E88271-26CD-4FBB-BBA5-B23C95A8F2DE}" type="parTrans" cxnId="{43949AFD-BAE5-474E-9F38-6E1BE1BD6528}">
      <dgm:prSet/>
      <dgm:spPr/>
      <dgm:t>
        <a:bodyPr/>
        <a:lstStyle/>
        <a:p>
          <a:endParaRPr lang="zh-CN" altLang="en-US"/>
        </a:p>
      </dgm:t>
    </dgm:pt>
    <dgm:pt modelId="{761839B2-45A1-435F-B911-9579C219AA52}" type="sibTrans" cxnId="{43949AFD-BAE5-474E-9F38-6E1BE1BD6528}">
      <dgm:prSet/>
      <dgm:spPr/>
      <dgm:t>
        <a:bodyPr/>
        <a:lstStyle/>
        <a:p>
          <a:endParaRPr lang="zh-CN" altLang="en-US"/>
        </a:p>
      </dgm:t>
    </dgm:pt>
    <dgm:pt modelId="{480456F5-A4AB-4A03-830C-178EB8D743C5}">
      <dgm:prSet phldrT="[文本]"/>
      <dgm:spPr/>
      <dgm:t>
        <a:bodyPr/>
        <a:lstStyle/>
        <a:p>
          <a:r>
            <a:rPr lang="zh-CN" altLang="en-US" dirty="0" smtClean="0"/>
            <a:t>关注列表动态（</a:t>
          </a:r>
          <a:r>
            <a:rPr lang="en-US" altLang="zh-CN" dirty="0" smtClean="0"/>
            <a:t>15</a:t>
          </a:r>
          <a:r>
            <a:rPr lang="zh-CN" altLang="en-US" dirty="0" smtClean="0"/>
            <a:t>次，</a:t>
          </a:r>
          <a:r>
            <a:rPr lang="en-US" altLang="zh-CN" dirty="0" smtClean="0"/>
            <a:t>0.74</a:t>
          </a:r>
          <a:r>
            <a:rPr lang="zh-CN" altLang="en-US" dirty="0" smtClean="0"/>
            <a:t>分钟）</a:t>
          </a:r>
          <a:endParaRPr lang="zh-CN" altLang="en-US" dirty="0"/>
        </a:p>
      </dgm:t>
    </dgm:pt>
    <dgm:pt modelId="{CAAC3D15-B630-495B-A1D0-F5EC04B80523}" type="parTrans" cxnId="{59C118C0-C036-49F8-9E96-DC7A4B4CC348}">
      <dgm:prSet/>
      <dgm:spPr/>
      <dgm:t>
        <a:bodyPr/>
        <a:lstStyle/>
        <a:p>
          <a:endParaRPr lang="zh-CN" altLang="en-US"/>
        </a:p>
      </dgm:t>
    </dgm:pt>
    <dgm:pt modelId="{67423DC6-9368-40A8-A334-CE55FDD434DD}" type="sibTrans" cxnId="{59C118C0-C036-49F8-9E96-DC7A4B4CC348}">
      <dgm:prSet/>
      <dgm:spPr/>
      <dgm:t>
        <a:bodyPr/>
        <a:lstStyle/>
        <a:p>
          <a:endParaRPr lang="zh-CN" altLang="en-US"/>
        </a:p>
      </dgm:t>
    </dgm:pt>
    <dgm:pt modelId="{AEEE6FA2-A8F5-48AD-9658-8A4F5586EC3D}">
      <dgm:prSet phldrT="[文本]"/>
      <dgm:spPr/>
      <dgm:t>
        <a:bodyPr/>
        <a:lstStyle/>
        <a:p>
          <a:r>
            <a:rPr lang="zh-CN" altLang="en-US" dirty="0" smtClean="0"/>
            <a:t>关注列表动态</a:t>
          </a:r>
          <a:endParaRPr lang="zh-CN" altLang="en-US" dirty="0"/>
        </a:p>
      </dgm:t>
    </dgm:pt>
    <dgm:pt modelId="{CD9B1432-D234-4295-989A-271435258CF0}" type="parTrans" cxnId="{9256CA41-02CD-438D-976A-027B9738BA06}">
      <dgm:prSet/>
      <dgm:spPr/>
      <dgm:t>
        <a:bodyPr/>
        <a:lstStyle/>
        <a:p>
          <a:endParaRPr lang="zh-CN" altLang="en-US"/>
        </a:p>
      </dgm:t>
    </dgm:pt>
    <dgm:pt modelId="{DFA18115-3511-4AA5-BBF6-8FCE9FFEFBD4}" type="sibTrans" cxnId="{9256CA41-02CD-438D-976A-027B9738BA06}">
      <dgm:prSet/>
      <dgm:spPr/>
      <dgm:t>
        <a:bodyPr/>
        <a:lstStyle/>
        <a:p>
          <a:endParaRPr lang="zh-CN" altLang="en-US"/>
        </a:p>
      </dgm:t>
    </dgm:pt>
    <dgm:pt modelId="{98A82BF8-EF4C-48E8-8FC7-D0C397F0C6D4}">
      <dgm:prSet phldrT="[文本]"/>
      <dgm:spPr/>
      <dgm:t>
        <a:bodyPr/>
        <a:lstStyle/>
        <a:p>
          <a:r>
            <a:rPr lang="zh-CN" altLang="en-US" dirty="0" smtClean="0"/>
            <a:t>农友圈列表动态（</a:t>
          </a:r>
          <a:r>
            <a:rPr lang="en-US" altLang="zh-CN" dirty="0" smtClean="0"/>
            <a:t>15</a:t>
          </a:r>
          <a:r>
            <a:rPr lang="zh-CN" altLang="en-US" dirty="0" smtClean="0"/>
            <a:t>次，</a:t>
          </a:r>
          <a:r>
            <a:rPr lang="en-US" altLang="zh-CN" dirty="0" smtClean="0"/>
            <a:t>0.48</a:t>
          </a:r>
          <a:r>
            <a:rPr lang="zh-CN" altLang="en-US" dirty="0" smtClean="0"/>
            <a:t>秒）</a:t>
          </a:r>
          <a:endParaRPr lang="zh-CN" altLang="en-US" dirty="0"/>
        </a:p>
      </dgm:t>
    </dgm:pt>
    <dgm:pt modelId="{F71F163E-025A-4E33-8861-D64B573E1167}" type="parTrans" cxnId="{0D38EC4E-964D-4CF6-AEC6-3E264F2034AB}">
      <dgm:prSet/>
      <dgm:spPr/>
      <dgm:t>
        <a:bodyPr/>
        <a:lstStyle/>
        <a:p>
          <a:endParaRPr lang="zh-CN" altLang="en-US"/>
        </a:p>
      </dgm:t>
    </dgm:pt>
    <dgm:pt modelId="{A747AA6C-869E-4184-80B6-0F702F318959}" type="sibTrans" cxnId="{0D38EC4E-964D-4CF6-AEC6-3E264F2034AB}">
      <dgm:prSet/>
      <dgm:spPr/>
      <dgm:t>
        <a:bodyPr/>
        <a:lstStyle/>
        <a:p>
          <a:endParaRPr lang="zh-CN" altLang="en-US"/>
        </a:p>
      </dgm:t>
    </dgm:pt>
    <dgm:pt modelId="{8DE8E366-5F87-4E08-8D70-6A3C75F5D907}">
      <dgm:prSet phldrT="[文本]"/>
      <dgm:spPr/>
      <dgm:t>
        <a:bodyPr/>
        <a:lstStyle/>
        <a:p>
          <a:r>
            <a:rPr lang="zh-CN" altLang="en-US" dirty="0" smtClean="0"/>
            <a:t>我的农友圈动态</a:t>
          </a:r>
          <a:endParaRPr lang="zh-CN" altLang="en-US" dirty="0"/>
        </a:p>
      </dgm:t>
    </dgm:pt>
    <dgm:pt modelId="{75DB736A-887A-4A8A-A25E-3E75736CE164}" type="parTrans" cxnId="{CC0A8228-885B-4B5A-81B4-2358BF73DF50}">
      <dgm:prSet/>
      <dgm:spPr/>
      <dgm:t>
        <a:bodyPr/>
        <a:lstStyle/>
        <a:p>
          <a:endParaRPr lang="zh-CN" altLang="en-US"/>
        </a:p>
      </dgm:t>
    </dgm:pt>
    <dgm:pt modelId="{64646FA1-4152-44BC-AA31-7F8C49CD5115}" type="sibTrans" cxnId="{CC0A8228-885B-4B5A-81B4-2358BF73DF50}">
      <dgm:prSet/>
      <dgm:spPr/>
      <dgm:t>
        <a:bodyPr/>
        <a:lstStyle/>
        <a:p>
          <a:endParaRPr lang="zh-CN" altLang="en-US"/>
        </a:p>
      </dgm:t>
    </dgm:pt>
    <dgm:pt modelId="{56DFF909-8F71-4D96-A2BC-45EE6E792E85}">
      <dgm:prSet phldrT="[文本]"/>
      <dgm:spPr/>
      <dgm:t>
        <a:bodyPr/>
        <a:lstStyle/>
        <a:p>
          <a:r>
            <a:rPr lang="zh-CN" altLang="en-US" dirty="0" smtClean="0"/>
            <a:t>看过我的（</a:t>
          </a:r>
          <a:r>
            <a:rPr lang="en-US" altLang="zh-CN" dirty="0" smtClean="0"/>
            <a:t>19</a:t>
          </a:r>
          <a:r>
            <a:rPr lang="zh-CN" altLang="en-US" dirty="0" smtClean="0"/>
            <a:t>次，</a:t>
          </a:r>
          <a:r>
            <a:rPr lang="en-US" altLang="zh-CN" dirty="0" smtClean="0"/>
            <a:t>0.6856</a:t>
          </a:r>
          <a:r>
            <a:rPr lang="zh-CN" altLang="en-US" dirty="0" smtClean="0"/>
            <a:t>分钟）</a:t>
          </a:r>
          <a:endParaRPr lang="zh-CN" altLang="en-US" dirty="0"/>
        </a:p>
      </dgm:t>
    </dgm:pt>
    <dgm:pt modelId="{F42F1CBE-35D4-4BFF-BB36-B9DF3B88B875}" type="parTrans" cxnId="{7DAE9021-CB6A-4A02-929C-B7C81B10BE53}">
      <dgm:prSet/>
      <dgm:spPr/>
      <dgm:t>
        <a:bodyPr/>
        <a:lstStyle/>
        <a:p>
          <a:endParaRPr lang="zh-CN" altLang="en-US"/>
        </a:p>
      </dgm:t>
    </dgm:pt>
    <dgm:pt modelId="{E3B54E81-E076-4E0E-B701-04DD189FD70E}" type="sibTrans" cxnId="{7DAE9021-CB6A-4A02-929C-B7C81B10BE53}">
      <dgm:prSet/>
      <dgm:spPr/>
      <dgm:t>
        <a:bodyPr/>
        <a:lstStyle/>
        <a:p>
          <a:endParaRPr lang="zh-CN" altLang="en-US"/>
        </a:p>
      </dgm:t>
    </dgm:pt>
    <dgm:pt modelId="{684A98FE-436C-4F8F-91A8-FE0A7A0B337E}">
      <dgm:prSet phldrT="[文本]"/>
      <dgm:spPr/>
      <dgm:t>
        <a:bodyPr/>
        <a:lstStyle/>
        <a:p>
          <a:r>
            <a:rPr lang="zh-CN" altLang="en-US" dirty="0" smtClean="0"/>
            <a:t>我的农友圈动态</a:t>
          </a:r>
          <a:endParaRPr lang="zh-CN" altLang="en-US" dirty="0"/>
        </a:p>
      </dgm:t>
    </dgm:pt>
    <dgm:pt modelId="{9FB7D4FA-924D-4D26-B4D8-06A238FB86BA}" type="parTrans" cxnId="{57A0A636-86DD-4A40-8EB6-9A6C2E3B5F3E}">
      <dgm:prSet/>
      <dgm:spPr/>
      <dgm:t>
        <a:bodyPr/>
        <a:lstStyle/>
        <a:p>
          <a:endParaRPr lang="zh-CN" altLang="en-US"/>
        </a:p>
      </dgm:t>
    </dgm:pt>
    <dgm:pt modelId="{165ABFE3-F655-4FBA-8287-9E8015FA1D83}" type="sibTrans" cxnId="{57A0A636-86DD-4A40-8EB6-9A6C2E3B5F3E}">
      <dgm:prSet/>
      <dgm:spPr/>
      <dgm:t>
        <a:bodyPr/>
        <a:lstStyle/>
        <a:p>
          <a:endParaRPr lang="zh-CN" altLang="en-US"/>
        </a:p>
      </dgm:t>
    </dgm:pt>
    <dgm:pt modelId="{9393C59A-86B1-4F28-9EC9-161F5F43FB75}">
      <dgm:prSet phldrT="[文本]"/>
      <dgm:spPr/>
      <dgm:t>
        <a:bodyPr/>
        <a:lstStyle/>
        <a:p>
          <a:r>
            <a:rPr lang="zh-CN" altLang="en-US" dirty="0" smtClean="0"/>
            <a:t>关注我的（</a:t>
          </a:r>
          <a:r>
            <a:rPr lang="en-US" altLang="zh-CN" dirty="0" smtClean="0"/>
            <a:t>14</a:t>
          </a:r>
          <a:r>
            <a:rPr lang="zh-CN" altLang="en-US" dirty="0" smtClean="0"/>
            <a:t>次，共</a:t>
          </a:r>
          <a:r>
            <a:rPr lang="en-US" altLang="zh-CN" dirty="0" smtClean="0"/>
            <a:t>1.56</a:t>
          </a:r>
          <a:r>
            <a:rPr lang="zh-CN" altLang="en-US" dirty="0" smtClean="0"/>
            <a:t>分钟）</a:t>
          </a:r>
          <a:endParaRPr lang="zh-CN" altLang="en-US" dirty="0"/>
        </a:p>
      </dgm:t>
    </dgm:pt>
    <dgm:pt modelId="{16C2DD36-D776-428B-A689-01BE1A025298}" type="parTrans" cxnId="{33E65843-1D57-4276-A557-FCAD42E99D74}">
      <dgm:prSet/>
      <dgm:spPr/>
      <dgm:t>
        <a:bodyPr/>
        <a:lstStyle/>
        <a:p>
          <a:endParaRPr lang="zh-CN" altLang="en-US"/>
        </a:p>
      </dgm:t>
    </dgm:pt>
    <dgm:pt modelId="{3B06EB53-050F-4C97-8871-BD87A72CF68B}" type="sibTrans" cxnId="{33E65843-1D57-4276-A557-FCAD42E99D74}">
      <dgm:prSet/>
      <dgm:spPr/>
      <dgm:t>
        <a:bodyPr/>
        <a:lstStyle/>
        <a:p>
          <a:endParaRPr lang="zh-CN" altLang="en-US"/>
        </a:p>
      </dgm:t>
    </dgm:pt>
    <dgm:pt modelId="{2B9036AA-B0B5-4DC0-BC0B-24F07C8BFF58}">
      <dgm:prSet phldrT="[文本]"/>
      <dgm:spPr/>
      <dgm:t>
        <a:bodyPr/>
        <a:lstStyle/>
        <a:p>
          <a:r>
            <a:rPr lang="zh-CN" altLang="en-US" dirty="0" smtClean="0"/>
            <a:t>关注我的</a:t>
          </a:r>
          <a:endParaRPr lang="zh-CN" altLang="en-US" dirty="0"/>
        </a:p>
      </dgm:t>
    </dgm:pt>
    <dgm:pt modelId="{00A4C50C-3A7F-4128-9A6E-D45C0ABB41BA}" type="parTrans" cxnId="{E715D8CA-4FE1-4240-91E3-4ED996FA67C9}">
      <dgm:prSet/>
      <dgm:spPr/>
      <dgm:t>
        <a:bodyPr/>
        <a:lstStyle/>
        <a:p>
          <a:endParaRPr lang="zh-CN" altLang="en-US"/>
        </a:p>
      </dgm:t>
    </dgm:pt>
    <dgm:pt modelId="{BF54DDB7-9B84-4540-BAA3-736E77D04132}" type="sibTrans" cxnId="{E715D8CA-4FE1-4240-91E3-4ED996FA67C9}">
      <dgm:prSet/>
      <dgm:spPr/>
      <dgm:t>
        <a:bodyPr/>
        <a:lstStyle/>
        <a:p>
          <a:endParaRPr lang="zh-CN" altLang="en-US"/>
        </a:p>
      </dgm:t>
    </dgm:pt>
    <dgm:pt modelId="{FF44954B-5059-4911-89D4-D8804C4699A7}">
      <dgm:prSet phldrT="[文本]"/>
      <dgm:spPr/>
      <dgm:t>
        <a:bodyPr/>
        <a:lstStyle/>
        <a:p>
          <a:r>
            <a:rPr lang="zh-CN" altLang="en-US" dirty="0" smtClean="0"/>
            <a:t>看过我的</a:t>
          </a:r>
          <a:endParaRPr lang="zh-CN" altLang="en-US" dirty="0"/>
        </a:p>
      </dgm:t>
    </dgm:pt>
    <dgm:pt modelId="{F5B54DE3-C280-425B-80D2-9C02390DD46C}" type="parTrans" cxnId="{4DDD4FCA-8483-42E6-B769-E6C949665E86}">
      <dgm:prSet/>
      <dgm:spPr/>
      <dgm:t>
        <a:bodyPr/>
        <a:lstStyle/>
        <a:p>
          <a:endParaRPr lang="zh-CN" altLang="en-US"/>
        </a:p>
      </dgm:t>
    </dgm:pt>
    <dgm:pt modelId="{E2955E31-9538-4BA4-9BBD-1FDCFD7C0423}" type="sibTrans" cxnId="{4DDD4FCA-8483-42E6-B769-E6C949665E86}">
      <dgm:prSet/>
      <dgm:spPr/>
      <dgm:t>
        <a:bodyPr/>
        <a:lstStyle/>
        <a:p>
          <a:endParaRPr lang="zh-CN" altLang="en-US"/>
        </a:p>
      </dgm:t>
    </dgm:pt>
    <dgm:pt modelId="{B527F1F4-5BC1-4B02-B88C-F13F583A5B8D}">
      <dgm:prSet phldrT="[文本]"/>
      <dgm:spPr/>
      <dgm:t>
        <a:bodyPr/>
        <a:lstStyle/>
        <a:p>
          <a:r>
            <a:rPr lang="zh-CN" altLang="en-US" dirty="0" smtClean="0"/>
            <a:t>我的农友圈动态（</a:t>
          </a:r>
          <a:r>
            <a:rPr lang="en-US" altLang="zh-CN" dirty="0" smtClean="0"/>
            <a:t>19</a:t>
          </a:r>
          <a:r>
            <a:rPr lang="zh-CN" altLang="en-US" dirty="0" smtClean="0"/>
            <a:t>次，</a:t>
          </a:r>
          <a:r>
            <a:rPr lang="en-US" altLang="zh-CN" dirty="0" smtClean="0"/>
            <a:t>1.4</a:t>
          </a:r>
          <a:r>
            <a:rPr lang="zh-CN" altLang="en-US" dirty="0" smtClean="0"/>
            <a:t>分钟）</a:t>
          </a:r>
          <a:endParaRPr lang="zh-CN" altLang="en-US" dirty="0"/>
        </a:p>
      </dgm:t>
    </dgm:pt>
    <dgm:pt modelId="{A2DC06BD-8ED5-4CC8-A767-F22E33B49240}" type="parTrans" cxnId="{0906BA0F-C98E-44D9-ADC2-98B941EE94CF}">
      <dgm:prSet/>
      <dgm:spPr/>
      <dgm:t>
        <a:bodyPr/>
        <a:lstStyle/>
        <a:p>
          <a:endParaRPr lang="zh-CN" altLang="en-US"/>
        </a:p>
      </dgm:t>
    </dgm:pt>
    <dgm:pt modelId="{8400AEF9-405A-4D2E-8605-D941C6FCA920}" type="sibTrans" cxnId="{0906BA0F-C98E-44D9-ADC2-98B941EE94CF}">
      <dgm:prSet/>
      <dgm:spPr/>
      <dgm:t>
        <a:bodyPr/>
        <a:lstStyle/>
        <a:p>
          <a:endParaRPr lang="zh-CN" altLang="en-US"/>
        </a:p>
      </dgm:t>
    </dgm:pt>
    <dgm:pt modelId="{052D08A2-02FA-4D4E-A4D4-6F9CADF7A7DA}">
      <dgm:prSet phldrT="[文本]"/>
      <dgm:spPr/>
      <dgm:t>
        <a:bodyPr/>
        <a:lstStyle/>
        <a:p>
          <a:r>
            <a:rPr lang="zh-CN" altLang="en-US" dirty="0" smtClean="0"/>
            <a:t>我的农友圈动态（</a:t>
          </a:r>
          <a:r>
            <a:rPr lang="en-US" altLang="zh-CN" dirty="0" smtClean="0"/>
            <a:t>13</a:t>
          </a:r>
          <a:r>
            <a:rPr lang="zh-CN" altLang="en-US" dirty="0" smtClean="0"/>
            <a:t>次。</a:t>
          </a:r>
          <a:r>
            <a:rPr lang="en-US" altLang="zh-CN" dirty="0" smtClean="0"/>
            <a:t>0.3</a:t>
          </a:r>
          <a:r>
            <a:rPr lang="zh-CN" altLang="en-US" dirty="0" smtClean="0"/>
            <a:t>分钟）</a:t>
          </a:r>
          <a:endParaRPr lang="zh-CN" altLang="en-US" dirty="0"/>
        </a:p>
      </dgm:t>
    </dgm:pt>
    <dgm:pt modelId="{21F64728-B6D5-41B1-9311-6EB7B51524E2}" type="parTrans" cxnId="{B40EE119-A6DE-4144-8719-53F01612D9A1}">
      <dgm:prSet/>
      <dgm:spPr/>
      <dgm:t>
        <a:bodyPr/>
        <a:lstStyle/>
        <a:p>
          <a:endParaRPr lang="zh-CN" altLang="en-US"/>
        </a:p>
      </dgm:t>
    </dgm:pt>
    <dgm:pt modelId="{21823857-119B-4D7A-8314-12E58204FCFA}" type="sibTrans" cxnId="{B40EE119-A6DE-4144-8719-53F01612D9A1}">
      <dgm:prSet/>
      <dgm:spPr/>
      <dgm:t>
        <a:bodyPr/>
        <a:lstStyle/>
        <a:p>
          <a:endParaRPr lang="zh-CN" altLang="en-US"/>
        </a:p>
      </dgm:t>
    </dgm:pt>
    <dgm:pt modelId="{0F86C552-EFFC-4906-AB42-5CBDD6570CCF}" type="pres">
      <dgm:prSet presAssocID="{F8EACB5A-7586-471E-8D63-E1513D5E80E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3AA165F-539D-4616-8CF5-F4E307F97AEE}" type="pres">
      <dgm:prSet presAssocID="{2FB8162A-C868-4850-AF68-962E791C14CA}" presName="horFlow" presStyleCnt="0"/>
      <dgm:spPr/>
    </dgm:pt>
    <dgm:pt modelId="{01A022E5-50B6-4AEA-8BA4-2D1EAAA7D8E0}" type="pres">
      <dgm:prSet presAssocID="{2FB8162A-C868-4850-AF68-962E791C14CA}" presName="bigChev" presStyleLbl="node1" presStyleIdx="0" presStyleCnt="6"/>
      <dgm:spPr/>
      <dgm:t>
        <a:bodyPr/>
        <a:lstStyle/>
        <a:p>
          <a:endParaRPr lang="zh-CN" altLang="en-US"/>
        </a:p>
      </dgm:t>
    </dgm:pt>
    <dgm:pt modelId="{C5E4DF09-46C9-41C4-83C3-86023D9E3770}" type="pres">
      <dgm:prSet presAssocID="{CAAC3D15-B630-495B-A1D0-F5EC04B80523}" presName="parTrans" presStyleCnt="0"/>
      <dgm:spPr/>
    </dgm:pt>
    <dgm:pt modelId="{D824C20D-580B-475F-8136-DD340F89AAC1}" type="pres">
      <dgm:prSet presAssocID="{480456F5-A4AB-4A03-830C-178EB8D743C5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506CC-D8B5-408F-96CA-52B1BB19A594}" type="pres">
      <dgm:prSet presAssocID="{2FB8162A-C868-4850-AF68-962E791C14CA}" presName="vSp" presStyleCnt="0"/>
      <dgm:spPr/>
    </dgm:pt>
    <dgm:pt modelId="{37A94BDE-F737-4300-AFD2-BC9537F7FC28}" type="pres">
      <dgm:prSet presAssocID="{AEEE6FA2-A8F5-48AD-9658-8A4F5586EC3D}" presName="horFlow" presStyleCnt="0"/>
      <dgm:spPr/>
    </dgm:pt>
    <dgm:pt modelId="{2F80A68B-4E21-4A2C-AD46-9DE3B56CEAA2}" type="pres">
      <dgm:prSet presAssocID="{AEEE6FA2-A8F5-48AD-9658-8A4F5586EC3D}" presName="bigChev" presStyleLbl="node1" presStyleIdx="1" presStyleCnt="6"/>
      <dgm:spPr/>
      <dgm:t>
        <a:bodyPr/>
        <a:lstStyle/>
        <a:p>
          <a:endParaRPr lang="zh-CN" altLang="en-US"/>
        </a:p>
      </dgm:t>
    </dgm:pt>
    <dgm:pt modelId="{B04FD7EF-D407-429C-A2E8-A77C58DC32EA}" type="pres">
      <dgm:prSet presAssocID="{F71F163E-025A-4E33-8861-D64B573E1167}" presName="parTrans" presStyleCnt="0"/>
      <dgm:spPr/>
    </dgm:pt>
    <dgm:pt modelId="{1B772272-79D0-4FEA-88C7-30C599639524}" type="pres">
      <dgm:prSet presAssocID="{98A82BF8-EF4C-48E8-8FC7-D0C397F0C6D4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D7BF5-284F-4A7A-A363-A98EA6B0C4D0}" type="pres">
      <dgm:prSet presAssocID="{AEEE6FA2-A8F5-48AD-9658-8A4F5586EC3D}" presName="vSp" presStyleCnt="0"/>
      <dgm:spPr/>
    </dgm:pt>
    <dgm:pt modelId="{18F28D8A-AC62-454B-9B60-F75E9F1A8249}" type="pres">
      <dgm:prSet presAssocID="{8DE8E366-5F87-4E08-8D70-6A3C75F5D907}" presName="horFlow" presStyleCnt="0"/>
      <dgm:spPr/>
    </dgm:pt>
    <dgm:pt modelId="{2C753E9B-9D58-4305-AAFA-8031B4CE5A13}" type="pres">
      <dgm:prSet presAssocID="{8DE8E366-5F87-4E08-8D70-6A3C75F5D907}" presName="bigChev" presStyleLbl="node1" presStyleIdx="2" presStyleCnt="6"/>
      <dgm:spPr/>
      <dgm:t>
        <a:bodyPr/>
        <a:lstStyle/>
        <a:p>
          <a:endParaRPr lang="zh-CN" altLang="en-US"/>
        </a:p>
      </dgm:t>
    </dgm:pt>
    <dgm:pt modelId="{8BF5012F-CE3D-4B33-B696-B47EFA1A4422}" type="pres">
      <dgm:prSet presAssocID="{F42F1CBE-35D4-4BFF-BB36-B9DF3B88B875}" presName="parTrans" presStyleCnt="0"/>
      <dgm:spPr/>
    </dgm:pt>
    <dgm:pt modelId="{B092043F-5D7D-4789-B1A3-4A927892DED5}" type="pres">
      <dgm:prSet presAssocID="{56DFF909-8F71-4D96-A2BC-45EE6E792E85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B332C8-4F29-437F-A00C-E9D0511E8AAE}" type="pres">
      <dgm:prSet presAssocID="{8DE8E366-5F87-4E08-8D70-6A3C75F5D907}" presName="vSp" presStyleCnt="0"/>
      <dgm:spPr/>
    </dgm:pt>
    <dgm:pt modelId="{1257041B-1440-4A42-B9AA-12E81D64D614}" type="pres">
      <dgm:prSet presAssocID="{FF44954B-5059-4911-89D4-D8804C4699A7}" presName="horFlow" presStyleCnt="0"/>
      <dgm:spPr/>
    </dgm:pt>
    <dgm:pt modelId="{2F3848A7-F3C5-45AA-9F0D-AD4D1EE01099}" type="pres">
      <dgm:prSet presAssocID="{FF44954B-5059-4911-89D4-D8804C4699A7}" presName="bigChev" presStyleLbl="node1" presStyleIdx="3" presStyleCnt="6"/>
      <dgm:spPr/>
      <dgm:t>
        <a:bodyPr/>
        <a:lstStyle/>
        <a:p>
          <a:endParaRPr lang="zh-CN" altLang="en-US"/>
        </a:p>
      </dgm:t>
    </dgm:pt>
    <dgm:pt modelId="{FE9C16DD-F566-4944-8DF3-C280C55244E5}" type="pres">
      <dgm:prSet presAssocID="{A2DC06BD-8ED5-4CC8-A767-F22E33B49240}" presName="parTrans" presStyleCnt="0"/>
      <dgm:spPr/>
    </dgm:pt>
    <dgm:pt modelId="{AA68C303-2C49-4DF0-BC85-7675BBA1609A}" type="pres">
      <dgm:prSet presAssocID="{B527F1F4-5BC1-4B02-B88C-F13F583A5B8D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70511-9452-4C7E-934A-48ADE31560CF}" type="pres">
      <dgm:prSet presAssocID="{FF44954B-5059-4911-89D4-D8804C4699A7}" presName="vSp" presStyleCnt="0"/>
      <dgm:spPr/>
    </dgm:pt>
    <dgm:pt modelId="{4B47A750-EB5C-412C-8FA5-10009C061B9E}" type="pres">
      <dgm:prSet presAssocID="{684A98FE-436C-4F8F-91A8-FE0A7A0B337E}" presName="horFlow" presStyleCnt="0"/>
      <dgm:spPr/>
    </dgm:pt>
    <dgm:pt modelId="{FADE72B9-E179-4F7A-8416-E072F558DECF}" type="pres">
      <dgm:prSet presAssocID="{684A98FE-436C-4F8F-91A8-FE0A7A0B337E}" presName="bigChev" presStyleLbl="node1" presStyleIdx="4" presStyleCnt="6"/>
      <dgm:spPr/>
      <dgm:t>
        <a:bodyPr/>
        <a:lstStyle/>
        <a:p>
          <a:endParaRPr lang="zh-CN" altLang="en-US"/>
        </a:p>
      </dgm:t>
    </dgm:pt>
    <dgm:pt modelId="{7F6DDB66-3B41-44AE-B490-B9252D1857FA}" type="pres">
      <dgm:prSet presAssocID="{16C2DD36-D776-428B-A689-01BE1A025298}" presName="parTrans" presStyleCnt="0"/>
      <dgm:spPr/>
    </dgm:pt>
    <dgm:pt modelId="{4A379E43-7755-4CA7-AA62-B96A900FB6CE}" type="pres">
      <dgm:prSet presAssocID="{9393C59A-86B1-4F28-9EC9-161F5F43FB75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B0DE7-16E0-4449-80B2-98E5C47D8625}" type="pres">
      <dgm:prSet presAssocID="{684A98FE-436C-4F8F-91A8-FE0A7A0B337E}" presName="vSp" presStyleCnt="0"/>
      <dgm:spPr/>
    </dgm:pt>
    <dgm:pt modelId="{BA724362-24EF-41E3-B433-E7640C2D27A1}" type="pres">
      <dgm:prSet presAssocID="{2B9036AA-B0B5-4DC0-BC0B-24F07C8BFF58}" presName="horFlow" presStyleCnt="0"/>
      <dgm:spPr/>
    </dgm:pt>
    <dgm:pt modelId="{CF11FED3-D099-4441-BDA1-2D243D6AE3D3}" type="pres">
      <dgm:prSet presAssocID="{2B9036AA-B0B5-4DC0-BC0B-24F07C8BFF58}" presName="bigChev" presStyleLbl="node1" presStyleIdx="5" presStyleCnt="6"/>
      <dgm:spPr/>
      <dgm:t>
        <a:bodyPr/>
        <a:lstStyle/>
        <a:p>
          <a:endParaRPr lang="zh-CN" altLang="en-US"/>
        </a:p>
      </dgm:t>
    </dgm:pt>
    <dgm:pt modelId="{6B8D1A76-97B7-4A4B-9C9C-BB5B709CADBD}" type="pres">
      <dgm:prSet presAssocID="{21F64728-B6D5-41B1-9311-6EB7B51524E2}" presName="parTrans" presStyleCnt="0"/>
      <dgm:spPr/>
    </dgm:pt>
    <dgm:pt modelId="{3125BEEE-3EAE-41C6-B9CD-72B5D51F31F7}" type="pres">
      <dgm:prSet presAssocID="{052D08A2-02FA-4D4E-A4D4-6F9CADF7A7DA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AE9021-CB6A-4A02-929C-B7C81B10BE53}" srcId="{8DE8E366-5F87-4E08-8D70-6A3C75F5D907}" destId="{56DFF909-8F71-4D96-A2BC-45EE6E792E85}" srcOrd="0" destOrd="0" parTransId="{F42F1CBE-35D4-4BFF-BB36-B9DF3B88B875}" sibTransId="{E3B54E81-E076-4E0E-B701-04DD189FD70E}"/>
    <dgm:cxn modelId="{09DDD57C-34D0-4135-B232-5E28D211F833}" type="presOf" srcId="{052D08A2-02FA-4D4E-A4D4-6F9CADF7A7DA}" destId="{3125BEEE-3EAE-41C6-B9CD-72B5D51F31F7}" srcOrd="0" destOrd="0" presId="urn:microsoft.com/office/officeart/2005/8/layout/lProcess3"/>
    <dgm:cxn modelId="{D75E875E-BFBF-4B98-91E6-3C128F6BB38F}" type="presOf" srcId="{B527F1F4-5BC1-4B02-B88C-F13F583A5B8D}" destId="{AA68C303-2C49-4DF0-BC85-7675BBA1609A}" srcOrd="0" destOrd="0" presId="urn:microsoft.com/office/officeart/2005/8/layout/lProcess3"/>
    <dgm:cxn modelId="{CC0A8228-885B-4B5A-81B4-2358BF73DF50}" srcId="{F8EACB5A-7586-471E-8D63-E1513D5E80EC}" destId="{8DE8E366-5F87-4E08-8D70-6A3C75F5D907}" srcOrd="2" destOrd="0" parTransId="{75DB736A-887A-4A8A-A25E-3E75736CE164}" sibTransId="{64646FA1-4152-44BC-AA31-7F8C49CD5115}"/>
    <dgm:cxn modelId="{96B964C3-B0D6-4B9B-AC0F-28934711932E}" type="presOf" srcId="{F8EACB5A-7586-471E-8D63-E1513D5E80EC}" destId="{0F86C552-EFFC-4906-AB42-5CBDD6570CCF}" srcOrd="0" destOrd="0" presId="urn:microsoft.com/office/officeart/2005/8/layout/lProcess3"/>
    <dgm:cxn modelId="{57A0A636-86DD-4A40-8EB6-9A6C2E3B5F3E}" srcId="{F8EACB5A-7586-471E-8D63-E1513D5E80EC}" destId="{684A98FE-436C-4F8F-91A8-FE0A7A0B337E}" srcOrd="4" destOrd="0" parTransId="{9FB7D4FA-924D-4D26-B4D8-06A238FB86BA}" sibTransId="{165ABFE3-F655-4FBA-8287-9E8015FA1D83}"/>
    <dgm:cxn modelId="{0D38EC4E-964D-4CF6-AEC6-3E264F2034AB}" srcId="{AEEE6FA2-A8F5-48AD-9658-8A4F5586EC3D}" destId="{98A82BF8-EF4C-48E8-8FC7-D0C397F0C6D4}" srcOrd="0" destOrd="0" parTransId="{F71F163E-025A-4E33-8861-D64B573E1167}" sibTransId="{A747AA6C-869E-4184-80B6-0F702F318959}"/>
    <dgm:cxn modelId="{C370264E-485A-4207-B342-67FAB3C776CA}" type="presOf" srcId="{AEEE6FA2-A8F5-48AD-9658-8A4F5586EC3D}" destId="{2F80A68B-4E21-4A2C-AD46-9DE3B56CEAA2}" srcOrd="0" destOrd="0" presId="urn:microsoft.com/office/officeart/2005/8/layout/lProcess3"/>
    <dgm:cxn modelId="{59C118C0-C036-49F8-9E96-DC7A4B4CC348}" srcId="{2FB8162A-C868-4850-AF68-962E791C14CA}" destId="{480456F5-A4AB-4A03-830C-178EB8D743C5}" srcOrd="0" destOrd="0" parTransId="{CAAC3D15-B630-495B-A1D0-F5EC04B80523}" sibTransId="{67423DC6-9368-40A8-A334-CE55FDD434DD}"/>
    <dgm:cxn modelId="{8F19A769-99C1-47E7-8182-61A1A1C7782E}" type="presOf" srcId="{8DE8E366-5F87-4E08-8D70-6A3C75F5D907}" destId="{2C753E9B-9D58-4305-AAFA-8031B4CE5A13}" srcOrd="0" destOrd="0" presId="urn:microsoft.com/office/officeart/2005/8/layout/lProcess3"/>
    <dgm:cxn modelId="{79735C11-90C5-453B-833B-FA53941A7836}" type="presOf" srcId="{9393C59A-86B1-4F28-9EC9-161F5F43FB75}" destId="{4A379E43-7755-4CA7-AA62-B96A900FB6CE}" srcOrd="0" destOrd="0" presId="urn:microsoft.com/office/officeart/2005/8/layout/lProcess3"/>
    <dgm:cxn modelId="{A2254F06-7127-403B-BDD2-B2476EB8543F}" type="presOf" srcId="{56DFF909-8F71-4D96-A2BC-45EE6E792E85}" destId="{B092043F-5D7D-4789-B1A3-4A927892DED5}" srcOrd="0" destOrd="0" presId="urn:microsoft.com/office/officeart/2005/8/layout/lProcess3"/>
    <dgm:cxn modelId="{B40EE119-A6DE-4144-8719-53F01612D9A1}" srcId="{2B9036AA-B0B5-4DC0-BC0B-24F07C8BFF58}" destId="{052D08A2-02FA-4D4E-A4D4-6F9CADF7A7DA}" srcOrd="0" destOrd="0" parTransId="{21F64728-B6D5-41B1-9311-6EB7B51524E2}" sibTransId="{21823857-119B-4D7A-8314-12E58204FCFA}"/>
    <dgm:cxn modelId="{9256CA41-02CD-438D-976A-027B9738BA06}" srcId="{F8EACB5A-7586-471E-8D63-E1513D5E80EC}" destId="{AEEE6FA2-A8F5-48AD-9658-8A4F5586EC3D}" srcOrd="1" destOrd="0" parTransId="{CD9B1432-D234-4295-989A-271435258CF0}" sibTransId="{DFA18115-3511-4AA5-BBF6-8FCE9FFEFBD4}"/>
    <dgm:cxn modelId="{E715D8CA-4FE1-4240-91E3-4ED996FA67C9}" srcId="{F8EACB5A-7586-471E-8D63-E1513D5E80EC}" destId="{2B9036AA-B0B5-4DC0-BC0B-24F07C8BFF58}" srcOrd="5" destOrd="0" parTransId="{00A4C50C-3A7F-4128-9A6E-D45C0ABB41BA}" sibTransId="{BF54DDB7-9B84-4540-BAA3-736E77D04132}"/>
    <dgm:cxn modelId="{1F146BE7-33FB-4AEA-A503-A4BB75C6CD44}" type="presOf" srcId="{480456F5-A4AB-4A03-830C-178EB8D743C5}" destId="{D824C20D-580B-475F-8136-DD340F89AAC1}" srcOrd="0" destOrd="0" presId="urn:microsoft.com/office/officeart/2005/8/layout/lProcess3"/>
    <dgm:cxn modelId="{C85FF2D8-38E6-4001-AD5A-A7950052C6F1}" type="presOf" srcId="{98A82BF8-EF4C-48E8-8FC7-D0C397F0C6D4}" destId="{1B772272-79D0-4FEA-88C7-30C599639524}" srcOrd="0" destOrd="0" presId="urn:microsoft.com/office/officeart/2005/8/layout/lProcess3"/>
    <dgm:cxn modelId="{43949AFD-BAE5-474E-9F38-6E1BE1BD6528}" srcId="{F8EACB5A-7586-471E-8D63-E1513D5E80EC}" destId="{2FB8162A-C868-4850-AF68-962E791C14CA}" srcOrd="0" destOrd="0" parTransId="{E8E88271-26CD-4FBB-BBA5-B23C95A8F2DE}" sibTransId="{761839B2-45A1-435F-B911-9579C219AA52}"/>
    <dgm:cxn modelId="{0906BA0F-C98E-44D9-ADC2-98B941EE94CF}" srcId="{FF44954B-5059-4911-89D4-D8804C4699A7}" destId="{B527F1F4-5BC1-4B02-B88C-F13F583A5B8D}" srcOrd="0" destOrd="0" parTransId="{A2DC06BD-8ED5-4CC8-A767-F22E33B49240}" sibTransId="{8400AEF9-405A-4D2E-8605-D941C6FCA920}"/>
    <dgm:cxn modelId="{4DDD4FCA-8483-42E6-B769-E6C949665E86}" srcId="{F8EACB5A-7586-471E-8D63-E1513D5E80EC}" destId="{FF44954B-5059-4911-89D4-D8804C4699A7}" srcOrd="3" destOrd="0" parTransId="{F5B54DE3-C280-425B-80D2-9C02390DD46C}" sibTransId="{E2955E31-9538-4BA4-9BBD-1FDCFD7C0423}"/>
    <dgm:cxn modelId="{75EDD254-8188-4FD1-8EC7-C68FEF0AB4DF}" type="presOf" srcId="{2FB8162A-C868-4850-AF68-962E791C14CA}" destId="{01A022E5-50B6-4AEA-8BA4-2D1EAAA7D8E0}" srcOrd="0" destOrd="0" presId="urn:microsoft.com/office/officeart/2005/8/layout/lProcess3"/>
    <dgm:cxn modelId="{56724B58-ACF0-4677-A7A0-4C279B8D39B2}" type="presOf" srcId="{2B9036AA-B0B5-4DC0-BC0B-24F07C8BFF58}" destId="{CF11FED3-D099-4441-BDA1-2D243D6AE3D3}" srcOrd="0" destOrd="0" presId="urn:microsoft.com/office/officeart/2005/8/layout/lProcess3"/>
    <dgm:cxn modelId="{56F274BE-E22A-4848-A19C-3132D1A8687D}" type="presOf" srcId="{FF44954B-5059-4911-89D4-D8804C4699A7}" destId="{2F3848A7-F3C5-45AA-9F0D-AD4D1EE01099}" srcOrd="0" destOrd="0" presId="urn:microsoft.com/office/officeart/2005/8/layout/lProcess3"/>
    <dgm:cxn modelId="{527A20B2-A444-4F55-A163-D70950399DA4}" type="presOf" srcId="{684A98FE-436C-4F8F-91A8-FE0A7A0B337E}" destId="{FADE72B9-E179-4F7A-8416-E072F558DECF}" srcOrd="0" destOrd="0" presId="urn:microsoft.com/office/officeart/2005/8/layout/lProcess3"/>
    <dgm:cxn modelId="{33E65843-1D57-4276-A557-FCAD42E99D74}" srcId="{684A98FE-436C-4F8F-91A8-FE0A7A0B337E}" destId="{9393C59A-86B1-4F28-9EC9-161F5F43FB75}" srcOrd="0" destOrd="0" parTransId="{16C2DD36-D776-428B-A689-01BE1A025298}" sibTransId="{3B06EB53-050F-4C97-8871-BD87A72CF68B}"/>
    <dgm:cxn modelId="{6DC2441D-B6C4-4AAC-AC07-15B646518DBA}" type="presParOf" srcId="{0F86C552-EFFC-4906-AB42-5CBDD6570CCF}" destId="{73AA165F-539D-4616-8CF5-F4E307F97AEE}" srcOrd="0" destOrd="0" presId="urn:microsoft.com/office/officeart/2005/8/layout/lProcess3"/>
    <dgm:cxn modelId="{50F818D9-41A8-442D-9862-46A1B40F1541}" type="presParOf" srcId="{73AA165F-539D-4616-8CF5-F4E307F97AEE}" destId="{01A022E5-50B6-4AEA-8BA4-2D1EAAA7D8E0}" srcOrd="0" destOrd="0" presId="urn:microsoft.com/office/officeart/2005/8/layout/lProcess3"/>
    <dgm:cxn modelId="{75AF6C3E-96BB-4C05-930B-0AFDF0B1A3A8}" type="presParOf" srcId="{73AA165F-539D-4616-8CF5-F4E307F97AEE}" destId="{C5E4DF09-46C9-41C4-83C3-86023D9E3770}" srcOrd="1" destOrd="0" presId="urn:microsoft.com/office/officeart/2005/8/layout/lProcess3"/>
    <dgm:cxn modelId="{18C6C788-CC4C-45A5-9A76-EF25CB7AF5EE}" type="presParOf" srcId="{73AA165F-539D-4616-8CF5-F4E307F97AEE}" destId="{D824C20D-580B-475F-8136-DD340F89AAC1}" srcOrd="2" destOrd="0" presId="urn:microsoft.com/office/officeart/2005/8/layout/lProcess3"/>
    <dgm:cxn modelId="{444C87A5-0E41-4FCD-AA1B-8305496346B0}" type="presParOf" srcId="{0F86C552-EFFC-4906-AB42-5CBDD6570CCF}" destId="{1EC506CC-D8B5-408F-96CA-52B1BB19A594}" srcOrd="1" destOrd="0" presId="urn:microsoft.com/office/officeart/2005/8/layout/lProcess3"/>
    <dgm:cxn modelId="{12F7BA6C-4C70-45CD-983D-E47B801F90BD}" type="presParOf" srcId="{0F86C552-EFFC-4906-AB42-5CBDD6570CCF}" destId="{37A94BDE-F737-4300-AFD2-BC9537F7FC28}" srcOrd="2" destOrd="0" presId="urn:microsoft.com/office/officeart/2005/8/layout/lProcess3"/>
    <dgm:cxn modelId="{689F907A-E7C5-4C09-8447-D0AA9FBB9A48}" type="presParOf" srcId="{37A94BDE-F737-4300-AFD2-BC9537F7FC28}" destId="{2F80A68B-4E21-4A2C-AD46-9DE3B56CEAA2}" srcOrd="0" destOrd="0" presId="urn:microsoft.com/office/officeart/2005/8/layout/lProcess3"/>
    <dgm:cxn modelId="{521847A7-A3EA-455D-AF4A-D27117386F7F}" type="presParOf" srcId="{37A94BDE-F737-4300-AFD2-BC9537F7FC28}" destId="{B04FD7EF-D407-429C-A2E8-A77C58DC32EA}" srcOrd="1" destOrd="0" presId="urn:microsoft.com/office/officeart/2005/8/layout/lProcess3"/>
    <dgm:cxn modelId="{578F102B-0006-4CCF-A8E7-D4D2C8881931}" type="presParOf" srcId="{37A94BDE-F737-4300-AFD2-BC9537F7FC28}" destId="{1B772272-79D0-4FEA-88C7-30C599639524}" srcOrd="2" destOrd="0" presId="urn:microsoft.com/office/officeart/2005/8/layout/lProcess3"/>
    <dgm:cxn modelId="{0D2CE980-CD0A-44BD-8323-A8D68FCEB9B1}" type="presParOf" srcId="{0F86C552-EFFC-4906-AB42-5CBDD6570CCF}" destId="{2DED7BF5-284F-4A7A-A363-A98EA6B0C4D0}" srcOrd="3" destOrd="0" presId="urn:microsoft.com/office/officeart/2005/8/layout/lProcess3"/>
    <dgm:cxn modelId="{D9F84EB8-7DFF-41F5-A26F-C2316C9C60C2}" type="presParOf" srcId="{0F86C552-EFFC-4906-AB42-5CBDD6570CCF}" destId="{18F28D8A-AC62-454B-9B60-F75E9F1A8249}" srcOrd="4" destOrd="0" presId="urn:microsoft.com/office/officeart/2005/8/layout/lProcess3"/>
    <dgm:cxn modelId="{9B711854-85A7-456B-AEEA-1F24589A4568}" type="presParOf" srcId="{18F28D8A-AC62-454B-9B60-F75E9F1A8249}" destId="{2C753E9B-9D58-4305-AAFA-8031B4CE5A13}" srcOrd="0" destOrd="0" presId="urn:microsoft.com/office/officeart/2005/8/layout/lProcess3"/>
    <dgm:cxn modelId="{EE0C0C63-8596-4D52-93D8-3B5DD80D0BEC}" type="presParOf" srcId="{18F28D8A-AC62-454B-9B60-F75E9F1A8249}" destId="{8BF5012F-CE3D-4B33-B696-B47EFA1A4422}" srcOrd="1" destOrd="0" presId="urn:microsoft.com/office/officeart/2005/8/layout/lProcess3"/>
    <dgm:cxn modelId="{AC4F39AD-A60C-478A-9D56-E3DCE327C4D3}" type="presParOf" srcId="{18F28D8A-AC62-454B-9B60-F75E9F1A8249}" destId="{B092043F-5D7D-4789-B1A3-4A927892DED5}" srcOrd="2" destOrd="0" presId="urn:microsoft.com/office/officeart/2005/8/layout/lProcess3"/>
    <dgm:cxn modelId="{AA12330A-5401-4123-99B2-24E689653D4D}" type="presParOf" srcId="{0F86C552-EFFC-4906-AB42-5CBDD6570CCF}" destId="{91B332C8-4F29-437F-A00C-E9D0511E8AAE}" srcOrd="5" destOrd="0" presId="urn:microsoft.com/office/officeart/2005/8/layout/lProcess3"/>
    <dgm:cxn modelId="{A566E9EB-2E14-4258-AB4F-DAB30F550C78}" type="presParOf" srcId="{0F86C552-EFFC-4906-AB42-5CBDD6570CCF}" destId="{1257041B-1440-4A42-B9AA-12E81D64D614}" srcOrd="6" destOrd="0" presId="urn:microsoft.com/office/officeart/2005/8/layout/lProcess3"/>
    <dgm:cxn modelId="{BBCACB01-D882-4EA1-9DB2-20C6EAE8507E}" type="presParOf" srcId="{1257041B-1440-4A42-B9AA-12E81D64D614}" destId="{2F3848A7-F3C5-45AA-9F0D-AD4D1EE01099}" srcOrd="0" destOrd="0" presId="urn:microsoft.com/office/officeart/2005/8/layout/lProcess3"/>
    <dgm:cxn modelId="{877135B5-0374-4F57-B65B-025700F00F3B}" type="presParOf" srcId="{1257041B-1440-4A42-B9AA-12E81D64D614}" destId="{FE9C16DD-F566-4944-8DF3-C280C55244E5}" srcOrd="1" destOrd="0" presId="urn:microsoft.com/office/officeart/2005/8/layout/lProcess3"/>
    <dgm:cxn modelId="{F14755D1-9BA2-46BC-B14A-FA6D53E075CB}" type="presParOf" srcId="{1257041B-1440-4A42-B9AA-12E81D64D614}" destId="{AA68C303-2C49-4DF0-BC85-7675BBA1609A}" srcOrd="2" destOrd="0" presId="urn:microsoft.com/office/officeart/2005/8/layout/lProcess3"/>
    <dgm:cxn modelId="{D8545DCE-DA47-41BE-9671-D1D5EB8ABA6D}" type="presParOf" srcId="{0F86C552-EFFC-4906-AB42-5CBDD6570CCF}" destId="{DD870511-9452-4C7E-934A-48ADE31560CF}" srcOrd="7" destOrd="0" presId="urn:microsoft.com/office/officeart/2005/8/layout/lProcess3"/>
    <dgm:cxn modelId="{655BF3B0-9011-41F0-B0A0-92BDF82B9581}" type="presParOf" srcId="{0F86C552-EFFC-4906-AB42-5CBDD6570CCF}" destId="{4B47A750-EB5C-412C-8FA5-10009C061B9E}" srcOrd="8" destOrd="0" presId="urn:microsoft.com/office/officeart/2005/8/layout/lProcess3"/>
    <dgm:cxn modelId="{EE27B509-7E52-4855-A90F-3CFCAFBA83F3}" type="presParOf" srcId="{4B47A750-EB5C-412C-8FA5-10009C061B9E}" destId="{FADE72B9-E179-4F7A-8416-E072F558DECF}" srcOrd="0" destOrd="0" presId="urn:microsoft.com/office/officeart/2005/8/layout/lProcess3"/>
    <dgm:cxn modelId="{148CC342-7333-4C81-978F-4CFA5528EAD3}" type="presParOf" srcId="{4B47A750-EB5C-412C-8FA5-10009C061B9E}" destId="{7F6DDB66-3B41-44AE-B490-B9252D1857FA}" srcOrd="1" destOrd="0" presId="urn:microsoft.com/office/officeart/2005/8/layout/lProcess3"/>
    <dgm:cxn modelId="{97162080-213E-44D1-A42B-0EAAA8893C9E}" type="presParOf" srcId="{4B47A750-EB5C-412C-8FA5-10009C061B9E}" destId="{4A379E43-7755-4CA7-AA62-B96A900FB6CE}" srcOrd="2" destOrd="0" presId="urn:microsoft.com/office/officeart/2005/8/layout/lProcess3"/>
    <dgm:cxn modelId="{77B36E4D-36C5-46B7-96FF-614702F4B388}" type="presParOf" srcId="{0F86C552-EFFC-4906-AB42-5CBDD6570CCF}" destId="{9A0B0DE7-16E0-4449-80B2-98E5C47D8625}" srcOrd="9" destOrd="0" presId="urn:microsoft.com/office/officeart/2005/8/layout/lProcess3"/>
    <dgm:cxn modelId="{42251872-107A-47C7-A649-45FB9FDE9D7E}" type="presParOf" srcId="{0F86C552-EFFC-4906-AB42-5CBDD6570CCF}" destId="{BA724362-24EF-41E3-B433-E7640C2D27A1}" srcOrd="10" destOrd="0" presId="urn:microsoft.com/office/officeart/2005/8/layout/lProcess3"/>
    <dgm:cxn modelId="{7C807B3B-78E1-40C0-A468-C2F583376C41}" type="presParOf" srcId="{BA724362-24EF-41E3-B433-E7640C2D27A1}" destId="{CF11FED3-D099-4441-BDA1-2D243D6AE3D3}" srcOrd="0" destOrd="0" presId="urn:microsoft.com/office/officeart/2005/8/layout/lProcess3"/>
    <dgm:cxn modelId="{3BD9E75C-8878-425F-A6D8-2094E602A2FA}" type="presParOf" srcId="{BA724362-24EF-41E3-B433-E7640C2D27A1}" destId="{6B8D1A76-97B7-4A4B-9C9C-BB5B709CADBD}" srcOrd="1" destOrd="0" presId="urn:microsoft.com/office/officeart/2005/8/layout/lProcess3"/>
    <dgm:cxn modelId="{31C76C84-EACC-42F9-BE88-D2E0E3E548A1}" type="presParOf" srcId="{BA724362-24EF-41E3-B433-E7640C2D27A1}" destId="{3125BEEE-3EAE-41C6-B9CD-72B5D51F31F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23A411-11D1-4B43-B1B3-840003D23E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EF0695-E585-4E6E-8B3B-7037C4BFE4A7}">
      <dgm:prSet phldrT="[文本]"/>
      <dgm:spPr/>
      <dgm:t>
        <a:bodyPr/>
        <a:lstStyle/>
        <a:p>
          <a:r>
            <a:rPr lang="zh-CN" altLang="en-US" dirty="0" smtClean="0"/>
            <a:t>农友圈列表动态</a:t>
          </a:r>
          <a:endParaRPr lang="zh-CN" altLang="en-US" dirty="0"/>
        </a:p>
      </dgm:t>
    </dgm:pt>
    <dgm:pt modelId="{360D833A-B6AE-4984-865C-22CCC2BD141C}" type="parTrans" cxnId="{FD4B20C0-FEDB-4497-8983-853973C09DF5}">
      <dgm:prSet/>
      <dgm:spPr/>
      <dgm:t>
        <a:bodyPr/>
        <a:lstStyle/>
        <a:p>
          <a:endParaRPr lang="zh-CN" altLang="en-US"/>
        </a:p>
      </dgm:t>
    </dgm:pt>
    <dgm:pt modelId="{9BF43DEC-4739-4C6F-8883-F83E4A9AEEAB}" type="sibTrans" cxnId="{FD4B20C0-FEDB-4497-8983-853973C09DF5}">
      <dgm:prSet/>
      <dgm:spPr/>
      <dgm:t>
        <a:bodyPr/>
        <a:lstStyle/>
        <a:p>
          <a:endParaRPr lang="zh-CN" altLang="en-US"/>
        </a:p>
      </dgm:t>
    </dgm:pt>
    <dgm:pt modelId="{ABD03867-69B0-446D-B597-D8A685634672}">
      <dgm:prSet phldrT="[文本]"/>
      <dgm:spPr/>
      <dgm:t>
        <a:bodyPr/>
        <a:lstStyle/>
        <a:p>
          <a:r>
            <a:rPr lang="zh-CN" altLang="en-US" dirty="0" smtClean="0"/>
            <a:t>农友圈列表动态（</a:t>
          </a:r>
          <a:r>
            <a:rPr lang="en-US" altLang="zh-CN" dirty="0" smtClean="0"/>
            <a:t>115</a:t>
          </a:r>
          <a:r>
            <a:rPr lang="zh-CN" altLang="en-US" dirty="0" smtClean="0"/>
            <a:t>次，共</a:t>
          </a:r>
          <a:r>
            <a:rPr lang="en-US" altLang="zh-CN" dirty="0" smtClean="0"/>
            <a:t>85.26</a:t>
          </a:r>
          <a:r>
            <a:rPr lang="zh-CN" altLang="en-US" dirty="0" smtClean="0"/>
            <a:t>分钟）</a:t>
          </a:r>
          <a:endParaRPr lang="zh-CN" altLang="en-US" dirty="0"/>
        </a:p>
      </dgm:t>
    </dgm:pt>
    <dgm:pt modelId="{AC9B848E-5EB3-4572-AF2E-F7E49D507ACF}" type="parTrans" cxnId="{6FAA56B4-1DC5-4118-81A0-9A193A0BFB29}">
      <dgm:prSet/>
      <dgm:spPr/>
      <dgm:t>
        <a:bodyPr/>
        <a:lstStyle/>
        <a:p>
          <a:endParaRPr lang="zh-CN" altLang="en-US"/>
        </a:p>
      </dgm:t>
    </dgm:pt>
    <dgm:pt modelId="{FAA6CCBF-199D-4FE9-8F58-FD3BE7C7BE8E}" type="sibTrans" cxnId="{6FAA56B4-1DC5-4118-81A0-9A193A0BFB29}">
      <dgm:prSet/>
      <dgm:spPr/>
      <dgm:t>
        <a:bodyPr/>
        <a:lstStyle/>
        <a:p>
          <a:endParaRPr lang="zh-CN" altLang="en-US"/>
        </a:p>
      </dgm:t>
    </dgm:pt>
    <dgm:pt modelId="{8D954AD7-613B-4998-8469-53694AD0D866}">
      <dgm:prSet phldrT="[文本]"/>
      <dgm:spPr/>
      <dgm:t>
        <a:bodyPr/>
        <a:lstStyle/>
        <a:p>
          <a:r>
            <a:rPr lang="zh-CN" altLang="en-US" dirty="0" smtClean="0"/>
            <a:t>农友圈列表动态</a:t>
          </a:r>
          <a:endParaRPr lang="zh-CN" altLang="en-US" dirty="0"/>
        </a:p>
      </dgm:t>
    </dgm:pt>
    <dgm:pt modelId="{9C879A80-8065-4606-83D5-F4CB312BEF52}" type="parTrans" cxnId="{229A0F25-14C3-4C39-B6FA-CFA5A4B9800C}">
      <dgm:prSet/>
      <dgm:spPr/>
      <dgm:t>
        <a:bodyPr/>
        <a:lstStyle/>
        <a:p>
          <a:endParaRPr lang="zh-CN" altLang="en-US"/>
        </a:p>
      </dgm:t>
    </dgm:pt>
    <dgm:pt modelId="{865D664E-6CB9-4D5E-BA06-350D50D514E4}" type="sibTrans" cxnId="{229A0F25-14C3-4C39-B6FA-CFA5A4B9800C}">
      <dgm:prSet/>
      <dgm:spPr/>
      <dgm:t>
        <a:bodyPr/>
        <a:lstStyle/>
        <a:p>
          <a:endParaRPr lang="zh-CN" altLang="en-US"/>
        </a:p>
      </dgm:t>
    </dgm:pt>
    <dgm:pt modelId="{F88150AC-9AB4-4FE1-B668-EE7B034FB273}">
      <dgm:prSet phldrT="[文本]"/>
      <dgm:spPr/>
      <dgm:t>
        <a:bodyPr/>
        <a:lstStyle/>
        <a:p>
          <a:r>
            <a:rPr lang="zh-CN" altLang="en-US" dirty="0" smtClean="0"/>
            <a:t>农友圈详情动态（</a:t>
          </a:r>
          <a:r>
            <a:rPr lang="en-US" altLang="zh-CN" dirty="0" smtClean="0"/>
            <a:t>16</a:t>
          </a:r>
          <a:r>
            <a:rPr lang="zh-CN" altLang="en-US" dirty="0" smtClean="0"/>
            <a:t>次，共</a:t>
          </a:r>
          <a:r>
            <a:rPr lang="en-US" altLang="zh-CN" dirty="0" smtClean="0"/>
            <a:t>8.3</a:t>
          </a:r>
          <a:r>
            <a:rPr lang="zh-CN" altLang="en-US" dirty="0" smtClean="0"/>
            <a:t>分钟）</a:t>
          </a:r>
          <a:r>
            <a:rPr lang="en-US" altLang="zh-CN" dirty="0" smtClean="0"/>
            <a:t>%</a:t>
          </a:r>
          <a:endParaRPr lang="zh-CN" altLang="en-US" dirty="0"/>
        </a:p>
      </dgm:t>
    </dgm:pt>
    <dgm:pt modelId="{FEE86668-20AD-42CC-97BA-A3FD949ACFCF}" type="parTrans" cxnId="{B107DC6B-272A-4219-9E60-5689C6038B4E}">
      <dgm:prSet/>
      <dgm:spPr/>
      <dgm:t>
        <a:bodyPr/>
        <a:lstStyle/>
        <a:p>
          <a:endParaRPr lang="zh-CN" altLang="en-US"/>
        </a:p>
      </dgm:t>
    </dgm:pt>
    <dgm:pt modelId="{9D541BC4-ECF5-4176-B253-AAF76C1B398D}" type="sibTrans" cxnId="{B107DC6B-272A-4219-9E60-5689C6038B4E}">
      <dgm:prSet/>
      <dgm:spPr/>
      <dgm:t>
        <a:bodyPr/>
        <a:lstStyle/>
        <a:p>
          <a:endParaRPr lang="zh-CN" altLang="en-US"/>
        </a:p>
      </dgm:t>
    </dgm:pt>
    <dgm:pt modelId="{E58DD9CF-38A1-4FC3-89A0-0B1ACA748913}">
      <dgm:prSet phldrT="[文本]"/>
      <dgm:spPr/>
      <dgm:t>
        <a:bodyPr/>
        <a:lstStyle/>
        <a:p>
          <a:r>
            <a:rPr lang="zh-CN" altLang="en-US" dirty="0" smtClean="0"/>
            <a:t>农友圈动态详情</a:t>
          </a:r>
          <a:endParaRPr lang="zh-CN" altLang="en-US" dirty="0"/>
        </a:p>
      </dgm:t>
    </dgm:pt>
    <dgm:pt modelId="{7435CB84-5566-4205-B0ED-E5EFB4BB75D7}" type="parTrans" cxnId="{14C62A3B-DA9C-499D-A657-32C4D9BA3762}">
      <dgm:prSet/>
      <dgm:spPr/>
      <dgm:t>
        <a:bodyPr/>
        <a:lstStyle/>
        <a:p>
          <a:endParaRPr lang="zh-CN" altLang="en-US"/>
        </a:p>
      </dgm:t>
    </dgm:pt>
    <dgm:pt modelId="{9F89E720-23CF-440D-8128-1F32CF6D2833}" type="sibTrans" cxnId="{14C62A3B-DA9C-499D-A657-32C4D9BA3762}">
      <dgm:prSet/>
      <dgm:spPr/>
      <dgm:t>
        <a:bodyPr/>
        <a:lstStyle/>
        <a:p>
          <a:endParaRPr lang="zh-CN" altLang="en-US"/>
        </a:p>
      </dgm:t>
    </dgm:pt>
    <dgm:pt modelId="{984BA1D5-6DFC-4238-AACB-85B3B3844381}">
      <dgm:prSet phldrT="[文本]"/>
      <dgm:spPr/>
      <dgm:t>
        <a:bodyPr/>
        <a:lstStyle/>
        <a:p>
          <a:r>
            <a:rPr lang="zh-CN" altLang="en-US" dirty="0" smtClean="0"/>
            <a:t>农友圈动态详情（</a:t>
          </a:r>
          <a:r>
            <a:rPr lang="en-US" altLang="zh-CN" dirty="0" smtClean="0"/>
            <a:t>9</a:t>
          </a:r>
          <a:r>
            <a:rPr lang="zh-CN" altLang="en-US" dirty="0" smtClean="0"/>
            <a:t>次，共</a:t>
          </a:r>
          <a:r>
            <a:rPr lang="en-US" altLang="zh-CN" dirty="0" smtClean="0"/>
            <a:t>0.45</a:t>
          </a:r>
          <a:r>
            <a:rPr lang="zh-CN" altLang="en-US" dirty="0" smtClean="0"/>
            <a:t>分钟）</a:t>
          </a:r>
          <a:endParaRPr lang="zh-CN" altLang="en-US" dirty="0"/>
        </a:p>
      </dgm:t>
    </dgm:pt>
    <dgm:pt modelId="{87C180B0-2D93-4F86-B139-7E4294F94E69}" type="parTrans" cxnId="{A66A9343-68F4-41F3-A771-C51DD75EE3B7}">
      <dgm:prSet/>
      <dgm:spPr/>
      <dgm:t>
        <a:bodyPr/>
        <a:lstStyle/>
        <a:p>
          <a:endParaRPr lang="zh-CN" altLang="en-US"/>
        </a:p>
      </dgm:t>
    </dgm:pt>
    <dgm:pt modelId="{8C98F4EF-C2D7-4E62-A7C7-8F19F0439129}" type="sibTrans" cxnId="{A66A9343-68F4-41F3-A771-C51DD75EE3B7}">
      <dgm:prSet/>
      <dgm:spPr/>
      <dgm:t>
        <a:bodyPr/>
        <a:lstStyle/>
        <a:p>
          <a:endParaRPr lang="zh-CN" altLang="en-US"/>
        </a:p>
      </dgm:t>
    </dgm:pt>
    <dgm:pt modelId="{0DC64D20-7423-4F7C-8BEB-BBA9F2FEF6D4}" type="pres">
      <dgm:prSet presAssocID="{0523A411-11D1-4B43-B1B3-840003D23E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95E3DA4-20F3-40F1-87AB-E2FC9E368B52}" type="pres">
      <dgm:prSet presAssocID="{15EF0695-E585-4E6E-8B3B-7037C4BFE4A7}" presName="horFlow" presStyleCnt="0"/>
      <dgm:spPr/>
    </dgm:pt>
    <dgm:pt modelId="{58CE0329-374A-4E70-9239-3167DE1B6849}" type="pres">
      <dgm:prSet presAssocID="{15EF0695-E585-4E6E-8B3B-7037C4BFE4A7}" presName="bigChev" presStyleLbl="node1" presStyleIdx="0" presStyleCnt="3"/>
      <dgm:spPr/>
      <dgm:t>
        <a:bodyPr/>
        <a:lstStyle/>
        <a:p>
          <a:endParaRPr lang="zh-CN" altLang="en-US"/>
        </a:p>
      </dgm:t>
    </dgm:pt>
    <dgm:pt modelId="{F41658FF-2CFD-43F7-922B-A03707829A19}" type="pres">
      <dgm:prSet presAssocID="{AC9B848E-5EB3-4572-AF2E-F7E49D507ACF}" presName="parTrans" presStyleCnt="0"/>
      <dgm:spPr/>
    </dgm:pt>
    <dgm:pt modelId="{DB4F9563-BEA1-4013-AC02-F53F32FF12B6}" type="pres">
      <dgm:prSet presAssocID="{ABD03867-69B0-446D-B597-D8A685634672}" presName="node" presStyleLbl="alignAccFollowNode1" presStyleIdx="0" presStyleCnt="3" custScaleX="119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9F8159-4123-4CD5-9343-0EC2D2D5FA01}" type="pres">
      <dgm:prSet presAssocID="{15EF0695-E585-4E6E-8B3B-7037C4BFE4A7}" presName="vSp" presStyleCnt="0"/>
      <dgm:spPr/>
    </dgm:pt>
    <dgm:pt modelId="{D011DD7B-1B0F-4B09-AFAA-ACF365ECC1E7}" type="pres">
      <dgm:prSet presAssocID="{8D954AD7-613B-4998-8469-53694AD0D866}" presName="horFlow" presStyleCnt="0"/>
      <dgm:spPr/>
    </dgm:pt>
    <dgm:pt modelId="{C538CA80-0FD3-4BB3-980A-638E49968BFC}" type="pres">
      <dgm:prSet presAssocID="{8D954AD7-613B-4998-8469-53694AD0D866}" presName="bigChev" presStyleLbl="node1" presStyleIdx="1" presStyleCnt="3"/>
      <dgm:spPr/>
      <dgm:t>
        <a:bodyPr/>
        <a:lstStyle/>
        <a:p>
          <a:endParaRPr lang="zh-CN" altLang="en-US"/>
        </a:p>
      </dgm:t>
    </dgm:pt>
    <dgm:pt modelId="{4CFF0DCD-8AF2-443C-901F-C0BDA3AFC7A4}" type="pres">
      <dgm:prSet presAssocID="{FEE86668-20AD-42CC-97BA-A3FD949ACFCF}" presName="parTrans" presStyleCnt="0"/>
      <dgm:spPr/>
    </dgm:pt>
    <dgm:pt modelId="{C333F31E-A837-4078-9694-EBD225253950}" type="pres">
      <dgm:prSet presAssocID="{F88150AC-9AB4-4FE1-B668-EE7B034FB273}" presName="node" presStyleLbl="alignAccFollowNode1" presStyleIdx="1" presStyleCnt="3" custScaleX="1171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70BB9-AD8A-47E3-93E3-4EE29D44EE9E}" type="pres">
      <dgm:prSet presAssocID="{8D954AD7-613B-4998-8469-53694AD0D866}" presName="vSp" presStyleCnt="0"/>
      <dgm:spPr/>
    </dgm:pt>
    <dgm:pt modelId="{B23E73DA-F1A1-4CF9-ACFB-0541908DF921}" type="pres">
      <dgm:prSet presAssocID="{E58DD9CF-38A1-4FC3-89A0-0B1ACA748913}" presName="horFlow" presStyleCnt="0"/>
      <dgm:spPr/>
    </dgm:pt>
    <dgm:pt modelId="{5BB9976F-F1E6-4B96-85E4-0037AD609547}" type="pres">
      <dgm:prSet presAssocID="{E58DD9CF-38A1-4FC3-89A0-0B1ACA748913}" presName="bigChev" presStyleLbl="node1" presStyleIdx="2" presStyleCnt="3"/>
      <dgm:spPr/>
      <dgm:t>
        <a:bodyPr/>
        <a:lstStyle/>
        <a:p>
          <a:endParaRPr lang="zh-CN" altLang="en-US"/>
        </a:p>
      </dgm:t>
    </dgm:pt>
    <dgm:pt modelId="{8FDE96D3-36A5-431D-9501-F3706990D64C}" type="pres">
      <dgm:prSet presAssocID="{87C180B0-2D93-4F86-B139-7E4294F94E69}" presName="parTrans" presStyleCnt="0"/>
      <dgm:spPr/>
    </dgm:pt>
    <dgm:pt modelId="{9BF82C2A-B4F2-4433-B3E3-9C9F9F97F5FC}" type="pres">
      <dgm:prSet presAssocID="{984BA1D5-6DFC-4238-AACB-85B3B3844381}" presName="node" presStyleLbl="alignAccFollowNode1" presStyleIdx="2" presStyleCnt="3" custScaleX="1154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9A0D96-E8AA-488F-ACB6-2B3C5BAD8CB9}" type="presOf" srcId="{0523A411-11D1-4B43-B1B3-840003D23E6F}" destId="{0DC64D20-7423-4F7C-8BEB-BBA9F2FEF6D4}" srcOrd="0" destOrd="0" presId="urn:microsoft.com/office/officeart/2005/8/layout/lProcess3"/>
    <dgm:cxn modelId="{B3CAB1FA-9835-4AE6-A49C-BD0A5161D939}" type="presOf" srcId="{F88150AC-9AB4-4FE1-B668-EE7B034FB273}" destId="{C333F31E-A837-4078-9694-EBD225253950}" srcOrd="0" destOrd="0" presId="urn:microsoft.com/office/officeart/2005/8/layout/lProcess3"/>
    <dgm:cxn modelId="{6BF74B16-B54D-4A2C-B240-30AB3DCD0D6B}" type="presOf" srcId="{E58DD9CF-38A1-4FC3-89A0-0B1ACA748913}" destId="{5BB9976F-F1E6-4B96-85E4-0037AD609547}" srcOrd="0" destOrd="0" presId="urn:microsoft.com/office/officeart/2005/8/layout/lProcess3"/>
    <dgm:cxn modelId="{14C62A3B-DA9C-499D-A657-32C4D9BA3762}" srcId="{0523A411-11D1-4B43-B1B3-840003D23E6F}" destId="{E58DD9CF-38A1-4FC3-89A0-0B1ACA748913}" srcOrd="2" destOrd="0" parTransId="{7435CB84-5566-4205-B0ED-E5EFB4BB75D7}" sibTransId="{9F89E720-23CF-440D-8128-1F32CF6D2833}"/>
    <dgm:cxn modelId="{229A0F25-14C3-4C39-B6FA-CFA5A4B9800C}" srcId="{0523A411-11D1-4B43-B1B3-840003D23E6F}" destId="{8D954AD7-613B-4998-8469-53694AD0D866}" srcOrd="1" destOrd="0" parTransId="{9C879A80-8065-4606-83D5-F4CB312BEF52}" sibTransId="{865D664E-6CB9-4D5E-BA06-350D50D514E4}"/>
    <dgm:cxn modelId="{6FAA56B4-1DC5-4118-81A0-9A193A0BFB29}" srcId="{15EF0695-E585-4E6E-8B3B-7037C4BFE4A7}" destId="{ABD03867-69B0-446D-B597-D8A685634672}" srcOrd="0" destOrd="0" parTransId="{AC9B848E-5EB3-4572-AF2E-F7E49D507ACF}" sibTransId="{FAA6CCBF-199D-4FE9-8F58-FD3BE7C7BE8E}"/>
    <dgm:cxn modelId="{36658005-2571-4317-80BB-2A63612FE1A7}" type="presOf" srcId="{ABD03867-69B0-446D-B597-D8A685634672}" destId="{DB4F9563-BEA1-4013-AC02-F53F32FF12B6}" srcOrd="0" destOrd="0" presId="urn:microsoft.com/office/officeart/2005/8/layout/lProcess3"/>
    <dgm:cxn modelId="{A66A9343-68F4-41F3-A771-C51DD75EE3B7}" srcId="{E58DD9CF-38A1-4FC3-89A0-0B1ACA748913}" destId="{984BA1D5-6DFC-4238-AACB-85B3B3844381}" srcOrd="0" destOrd="0" parTransId="{87C180B0-2D93-4F86-B139-7E4294F94E69}" sibTransId="{8C98F4EF-C2D7-4E62-A7C7-8F19F0439129}"/>
    <dgm:cxn modelId="{BB1A49EB-ACB6-46AF-874B-D75A3B70A3AF}" type="presOf" srcId="{984BA1D5-6DFC-4238-AACB-85B3B3844381}" destId="{9BF82C2A-B4F2-4433-B3E3-9C9F9F97F5FC}" srcOrd="0" destOrd="0" presId="urn:microsoft.com/office/officeart/2005/8/layout/lProcess3"/>
    <dgm:cxn modelId="{68E9C71D-2540-44BB-B5F1-18AD3CFE16F5}" type="presOf" srcId="{15EF0695-E585-4E6E-8B3B-7037C4BFE4A7}" destId="{58CE0329-374A-4E70-9239-3167DE1B6849}" srcOrd="0" destOrd="0" presId="urn:microsoft.com/office/officeart/2005/8/layout/lProcess3"/>
    <dgm:cxn modelId="{FD4B20C0-FEDB-4497-8983-853973C09DF5}" srcId="{0523A411-11D1-4B43-B1B3-840003D23E6F}" destId="{15EF0695-E585-4E6E-8B3B-7037C4BFE4A7}" srcOrd="0" destOrd="0" parTransId="{360D833A-B6AE-4984-865C-22CCC2BD141C}" sibTransId="{9BF43DEC-4739-4C6F-8883-F83E4A9AEEAB}"/>
    <dgm:cxn modelId="{8F6DE3FF-203D-4BE7-B39D-1276E5FD87B6}" type="presOf" srcId="{8D954AD7-613B-4998-8469-53694AD0D866}" destId="{C538CA80-0FD3-4BB3-980A-638E49968BFC}" srcOrd="0" destOrd="0" presId="urn:microsoft.com/office/officeart/2005/8/layout/lProcess3"/>
    <dgm:cxn modelId="{B107DC6B-272A-4219-9E60-5689C6038B4E}" srcId="{8D954AD7-613B-4998-8469-53694AD0D866}" destId="{F88150AC-9AB4-4FE1-B668-EE7B034FB273}" srcOrd="0" destOrd="0" parTransId="{FEE86668-20AD-42CC-97BA-A3FD949ACFCF}" sibTransId="{9D541BC4-ECF5-4176-B253-AAF76C1B398D}"/>
    <dgm:cxn modelId="{6D0F1CDA-8BA0-4A92-86C6-5A3732B22574}" type="presParOf" srcId="{0DC64D20-7423-4F7C-8BEB-BBA9F2FEF6D4}" destId="{095E3DA4-20F3-40F1-87AB-E2FC9E368B52}" srcOrd="0" destOrd="0" presId="urn:microsoft.com/office/officeart/2005/8/layout/lProcess3"/>
    <dgm:cxn modelId="{1BB105D5-46FD-4949-BF6A-0383AA7BD15D}" type="presParOf" srcId="{095E3DA4-20F3-40F1-87AB-E2FC9E368B52}" destId="{58CE0329-374A-4E70-9239-3167DE1B6849}" srcOrd="0" destOrd="0" presId="urn:microsoft.com/office/officeart/2005/8/layout/lProcess3"/>
    <dgm:cxn modelId="{75BC566E-0540-4329-AB4C-AF265761E488}" type="presParOf" srcId="{095E3DA4-20F3-40F1-87AB-E2FC9E368B52}" destId="{F41658FF-2CFD-43F7-922B-A03707829A19}" srcOrd="1" destOrd="0" presId="urn:microsoft.com/office/officeart/2005/8/layout/lProcess3"/>
    <dgm:cxn modelId="{3CEE54F3-B906-48CF-99B4-A2AA4F2DB165}" type="presParOf" srcId="{095E3DA4-20F3-40F1-87AB-E2FC9E368B52}" destId="{DB4F9563-BEA1-4013-AC02-F53F32FF12B6}" srcOrd="2" destOrd="0" presId="urn:microsoft.com/office/officeart/2005/8/layout/lProcess3"/>
    <dgm:cxn modelId="{7E6FF008-4C4C-4478-A216-C907DB4698F1}" type="presParOf" srcId="{0DC64D20-7423-4F7C-8BEB-BBA9F2FEF6D4}" destId="{089F8159-4123-4CD5-9343-0EC2D2D5FA01}" srcOrd="1" destOrd="0" presId="urn:microsoft.com/office/officeart/2005/8/layout/lProcess3"/>
    <dgm:cxn modelId="{44316AD6-6D86-4CB3-9427-C79B279CE171}" type="presParOf" srcId="{0DC64D20-7423-4F7C-8BEB-BBA9F2FEF6D4}" destId="{D011DD7B-1B0F-4B09-AFAA-ACF365ECC1E7}" srcOrd="2" destOrd="0" presId="urn:microsoft.com/office/officeart/2005/8/layout/lProcess3"/>
    <dgm:cxn modelId="{DBEB5591-3B42-4D04-9A0A-A36D0876EF3C}" type="presParOf" srcId="{D011DD7B-1B0F-4B09-AFAA-ACF365ECC1E7}" destId="{C538CA80-0FD3-4BB3-980A-638E49968BFC}" srcOrd="0" destOrd="0" presId="urn:microsoft.com/office/officeart/2005/8/layout/lProcess3"/>
    <dgm:cxn modelId="{2AA6ECD1-D923-4119-AEA1-2E7F4E63088A}" type="presParOf" srcId="{D011DD7B-1B0F-4B09-AFAA-ACF365ECC1E7}" destId="{4CFF0DCD-8AF2-443C-901F-C0BDA3AFC7A4}" srcOrd="1" destOrd="0" presId="urn:microsoft.com/office/officeart/2005/8/layout/lProcess3"/>
    <dgm:cxn modelId="{2A9102A4-5B14-4DEC-BC43-F33E3D0CBEE2}" type="presParOf" srcId="{D011DD7B-1B0F-4B09-AFAA-ACF365ECC1E7}" destId="{C333F31E-A837-4078-9694-EBD225253950}" srcOrd="2" destOrd="0" presId="urn:microsoft.com/office/officeart/2005/8/layout/lProcess3"/>
    <dgm:cxn modelId="{9A7F6E28-F1EC-49DA-BAF7-738853A4DD55}" type="presParOf" srcId="{0DC64D20-7423-4F7C-8BEB-BBA9F2FEF6D4}" destId="{F2670BB9-AD8A-47E3-93E3-4EE29D44EE9E}" srcOrd="3" destOrd="0" presId="urn:microsoft.com/office/officeart/2005/8/layout/lProcess3"/>
    <dgm:cxn modelId="{84C292DC-0A07-45A8-BC68-8E4D6F4A7EE5}" type="presParOf" srcId="{0DC64D20-7423-4F7C-8BEB-BBA9F2FEF6D4}" destId="{B23E73DA-F1A1-4CF9-ACFB-0541908DF921}" srcOrd="4" destOrd="0" presId="urn:microsoft.com/office/officeart/2005/8/layout/lProcess3"/>
    <dgm:cxn modelId="{AD9F78EB-8F91-4244-871C-4AE61AC6CCCB}" type="presParOf" srcId="{B23E73DA-F1A1-4CF9-ACFB-0541908DF921}" destId="{5BB9976F-F1E6-4B96-85E4-0037AD609547}" srcOrd="0" destOrd="0" presId="urn:microsoft.com/office/officeart/2005/8/layout/lProcess3"/>
    <dgm:cxn modelId="{F93C903C-69F2-4C03-BE1F-EFFF7B5F0DDE}" type="presParOf" srcId="{B23E73DA-F1A1-4CF9-ACFB-0541908DF921}" destId="{8FDE96D3-36A5-431D-9501-F3706990D64C}" srcOrd="1" destOrd="0" presId="urn:microsoft.com/office/officeart/2005/8/layout/lProcess3"/>
    <dgm:cxn modelId="{67A51E79-CF63-4647-8FA2-E3D31544ABA2}" type="presParOf" srcId="{B23E73DA-F1A1-4CF9-ACFB-0541908DF921}" destId="{9BF82C2A-B4F2-4433-B3E3-9C9F9F97F5F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D37C0-3C8A-4769-BC92-B9A930E35F23}">
      <dsp:nvSpPr>
        <dsp:cNvPr id="0" name=""/>
        <dsp:cNvSpPr/>
      </dsp:nvSpPr>
      <dsp:spPr>
        <a:xfrm>
          <a:off x="8142417" y="0"/>
          <a:ext cx="1315548" cy="5613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8142417" y="0"/>
        <a:ext cx="1315548" cy="1683902"/>
      </dsp:txXfrm>
    </dsp:sp>
    <dsp:sp modelId="{281209E6-5427-456B-A129-FFEAACB80A9B}">
      <dsp:nvSpPr>
        <dsp:cNvPr id="0" name=""/>
        <dsp:cNvSpPr/>
      </dsp:nvSpPr>
      <dsp:spPr>
        <a:xfrm>
          <a:off x="4577086" y="0"/>
          <a:ext cx="1315548" cy="5613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4577086" y="0"/>
        <a:ext cx="1315548" cy="1683902"/>
      </dsp:txXfrm>
    </dsp:sp>
    <dsp:sp modelId="{4D6AE287-4325-43E5-B9C2-6FBF9368A7CC}">
      <dsp:nvSpPr>
        <dsp:cNvPr id="0" name=""/>
        <dsp:cNvSpPr/>
      </dsp:nvSpPr>
      <dsp:spPr>
        <a:xfrm>
          <a:off x="827718" y="0"/>
          <a:ext cx="1199110" cy="5613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 smtClean="0">
            <a:solidFill>
              <a:srgbClr val="FF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rgbClr val="FF0000"/>
              </a:solidFill>
            </a:rPr>
            <a:t>uv</a:t>
          </a:r>
          <a:r>
            <a:rPr lang="zh-CN" altLang="en-US" sz="1600" kern="1200" dirty="0" smtClean="0">
              <a:solidFill>
                <a:srgbClr val="FF0000"/>
              </a:solidFill>
            </a:rPr>
            <a:t>：</a:t>
          </a:r>
          <a:r>
            <a:rPr lang="en-US" altLang="zh-CN" sz="1600" kern="1200" dirty="0" smtClean="0">
              <a:solidFill>
                <a:srgbClr val="FF0000"/>
              </a:solidFill>
            </a:rPr>
            <a:t>1575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00B0F0"/>
              </a:solidFill>
            </a:rPr>
            <a:t>总小时：</a:t>
          </a:r>
          <a:r>
            <a:rPr lang="en-US" altLang="zh-CN" sz="1600" b="0" i="0" u="none" kern="1200" dirty="0" smtClean="0">
              <a:solidFill>
                <a:srgbClr val="00B0F0"/>
              </a:solidFill>
            </a:rPr>
            <a:t>286.425835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u="none" kern="1200" dirty="0" smtClean="0">
              <a:solidFill>
                <a:srgbClr val="C00000"/>
              </a:solidFill>
            </a:rPr>
            <a:t>人均分钟：</a:t>
          </a:r>
          <a:endParaRPr lang="en-US" altLang="zh-CN" sz="1600" b="0" i="0" u="none" kern="1200" dirty="0" smtClean="0">
            <a:solidFill>
              <a:srgbClr val="C0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i="0" u="none" kern="1200" dirty="0" smtClean="0">
              <a:solidFill>
                <a:srgbClr val="C00000"/>
              </a:solidFill>
            </a:rPr>
            <a:t>10.91146</a:t>
          </a:r>
          <a:endParaRPr lang="zh-CN" altLang="en-US" sz="1600" kern="1200" dirty="0">
            <a:solidFill>
              <a:srgbClr val="C00000"/>
            </a:solidFill>
          </a:endParaRPr>
        </a:p>
      </dsp:txBody>
      <dsp:txXfrm>
        <a:off x="827718" y="0"/>
        <a:ext cx="1199110" cy="1683902"/>
      </dsp:txXfrm>
    </dsp:sp>
    <dsp:sp modelId="{69FDAC66-B9A8-4B38-AD17-07D15330D92E}">
      <dsp:nvSpPr>
        <dsp:cNvPr id="0" name=""/>
        <dsp:cNvSpPr/>
      </dsp:nvSpPr>
      <dsp:spPr>
        <a:xfrm>
          <a:off x="902146" y="3026639"/>
          <a:ext cx="1096290" cy="548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进入农友圈列表页</a:t>
          </a:r>
          <a:endParaRPr lang="zh-CN" altLang="en-US" sz="1500" kern="1200" dirty="0"/>
        </a:p>
      </dsp:txBody>
      <dsp:txXfrm>
        <a:off x="918201" y="3042694"/>
        <a:ext cx="1064180" cy="516035"/>
      </dsp:txXfrm>
    </dsp:sp>
    <dsp:sp modelId="{5610840F-3038-4486-8276-7D60EA506DE0}">
      <dsp:nvSpPr>
        <dsp:cNvPr id="0" name=""/>
        <dsp:cNvSpPr/>
      </dsp:nvSpPr>
      <dsp:spPr>
        <a:xfrm rot="20642776">
          <a:off x="1944607" y="2907783"/>
          <a:ext cx="2795160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795160" y="87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272309" y="2846693"/>
        <a:ext cx="139758" cy="139758"/>
      </dsp:txXfrm>
    </dsp:sp>
    <dsp:sp modelId="{55A229B1-606B-41B3-A9CC-86E63BD0F22F}">
      <dsp:nvSpPr>
        <dsp:cNvPr id="0" name=""/>
        <dsp:cNvSpPr/>
      </dsp:nvSpPr>
      <dsp:spPr>
        <a:xfrm>
          <a:off x="4685939" y="2258359"/>
          <a:ext cx="1096290" cy="548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我的</a:t>
          </a:r>
          <a:endParaRPr lang="zh-CN" altLang="en-US" sz="1500" kern="1200" dirty="0"/>
        </a:p>
      </dsp:txBody>
      <dsp:txXfrm>
        <a:off x="4701994" y="2274414"/>
        <a:ext cx="1064180" cy="516035"/>
      </dsp:txXfrm>
    </dsp:sp>
    <dsp:sp modelId="{E9C1055E-39EB-4A5E-AFCF-29BD1F9D700B}">
      <dsp:nvSpPr>
        <dsp:cNvPr id="0" name=""/>
        <dsp:cNvSpPr/>
      </dsp:nvSpPr>
      <dsp:spPr>
        <a:xfrm rot="19420944">
          <a:off x="5486519" y="1622050"/>
          <a:ext cx="3044579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044579" y="8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932695" y="1554724"/>
        <a:ext cx="152228" cy="152228"/>
      </dsp:txXfrm>
    </dsp:sp>
    <dsp:sp modelId="{7ED6F16C-65CA-4E63-81CA-F4C2A36A0E59}">
      <dsp:nvSpPr>
        <dsp:cNvPr id="0" name=""/>
        <dsp:cNvSpPr/>
      </dsp:nvSpPr>
      <dsp:spPr>
        <a:xfrm>
          <a:off x="8235389" y="455174"/>
          <a:ext cx="1096290" cy="548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关注我的</a:t>
          </a:r>
          <a:endParaRPr lang="zh-CN" altLang="en-US" sz="1500" kern="1200" dirty="0"/>
        </a:p>
      </dsp:txBody>
      <dsp:txXfrm>
        <a:off x="8251444" y="471229"/>
        <a:ext cx="1064180" cy="516035"/>
      </dsp:txXfrm>
    </dsp:sp>
    <dsp:sp modelId="{B95857E2-5835-4BCA-9472-77921A3C6F8C}">
      <dsp:nvSpPr>
        <dsp:cNvPr id="0" name=""/>
        <dsp:cNvSpPr/>
      </dsp:nvSpPr>
      <dsp:spPr>
        <a:xfrm rot="20558194">
          <a:off x="5718795" y="2108208"/>
          <a:ext cx="2784113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784113" y="8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7041249" y="2047395"/>
        <a:ext cx="139205" cy="139205"/>
      </dsp:txXfrm>
    </dsp:sp>
    <dsp:sp modelId="{549FA379-D9A6-4EE4-8E8B-18E43421BE2A}">
      <dsp:nvSpPr>
        <dsp:cNvPr id="0" name=""/>
        <dsp:cNvSpPr/>
      </dsp:nvSpPr>
      <dsp:spPr>
        <a:xfrm>
          <a:off x="8439474" y="1427491"/>
          <a:ext cx="1096290" cy="548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看过我的</a:t>
          </a:r>
          <a:endParaRPr lang="zh-CN" altLang="en-US" sz="1500" kern="1200" dirty="0"/>
        </a:p>
      </dsp:txBody>
      <dsp:txXfrm>
        <a:off x="8455529" y="1443546"/>
        <a:ext cx="1064180" cy="516035"/>
      </dsp:txXfrm>
    </dsp:sp>
    <dsp:sp modelId="{7A0340A8-4689-41BA-A22F-C5C6557098DA}">
      <dsp:nvSpPr>
        <dsp:cNvPr id="0" name=""/>
        <dsp:cNvSpPr/>
      </dsp:nvSpPr>
      <dsp:spPr>
        <a:xfrm rot="323746">
          <a:off x="5776545" y="2644278"/>
          <a:ext cx="2565770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565770" y="8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6995286" y="2588923"/>
        <a:ext cx="128288" cy="128288"/>
      </dsp:txXfrm>
    </dsp:sp>
    <dsp:sp modelId="{2F0AAAAC-272A-40C1-9870-27936121A58C}">
      <dsp:nvSpPr>
        <dsp:cNvPr id="0" name=""/>
        <dsp:cNvSpPr/>
      </dsp:nvSpPr>
      <dsp:spPr>
        <a:xfrm>
          <a:off x="8336631" y="2499630"/>
          <a:ext cx="1096290" cy="548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我的关注</a:t>
          </a:r>
          <a:endParaRPr lang="zh-CN" altLang="en-US" sz="1500" kern="1200" dirty="0"/>
        </a:p>
      </dsp:txBody>
      <dsp:txXfrm>
        <a:off x="8352686" y="2515685"/>
        <a:ext cx="1064180" cy="516035"/>
      </dsp:txXfrm>
    </dsp:sp>
    <dsp:sp modelId="{F909C63C-735F-4A00-AF31-52774DA749C4}">
      <dsp:nvSpPr>
        <dsp:cNvPr id="0" name=""/>
        <dsp:cNvSpPr/>
      </dsp:nvSpPr>
      <dsp:spPr>
        <a:xfrm rot="1615420">
          <a:off x="5631190" y="3154618"/>
          <a:ext cx="2786975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786975" y="8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6955003" y="3093733"/>
        <a:ext cx="139348" cy="139348"/>
      </dsp:txXfrm>
    </dsp:sp>
    <dsp:sp modelId="{A1393F1D-CBA5-4C3C-AB4D-CB97C1EDD6A2}">
      <dsp:nvSpPr>
        <dsp:cNvPr id="0" name=""/>
        <dsp:cNvSpPr/>
      </dsp:nvSpPr>
      <dsp:spPr>
        <a:xfrm>
          <a:off x="8267126" y="3520310"/>
          <a:ext cx="1096290" cy="548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编辑</a:t>
          </a:r>
          <a:endParaRPr lang="en-US" altLang="zh-CN" sz="1500" kern="1200" dirty="0" smtClean="0"/>
        </a:p>
      </dsp:txBody>
      <dsp:txXfrm>
        <a:off x="8283181" y="3536365"/>
        <a:ext cx="1064180" cy="516035"/>
      </dsp:txXfrm>
    </dsp:sp>
    <dsp:sp modelId="{D50E0EFB-392D-4B91-A791-BC443E435964}">
      <dsp:nvSpPr>
        <dsp:cNvPr id="0" name=""/>
        <dsp:cNvSpPr/>
      </dsp:nvSpPr>
      <dsp:spPr>
        <a:xfrm rot="2303662">
          <a:off x="5435805" y="3518595"/>
          <a:ext cx="3203990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203990" y="8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957701" y="3447284"/>
        <a:ext cx="160199" cy="160199"/>
      </dsp:txXfrm>
    </dsp:sp>
    <dsp:sp modelId="{D4FE1AAA-6B7D-488E-9457-134439511595}">
      <dsp:nvSpPr>
        <dsp:cNvPr id="0" name=""/>
        <dsp:cNvSpPr/>
      </dsp:nvSpPr>
      <dsp:spPr>
        <a:xfrm>
          <a:off x="8293371" y="4248263"/>
          <a:ext cx="1096290" cy="548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发动态（有详细页）</a:t>
          </a:r>
          <a:endParaRPr lang="en-US" altLang="zh-CN" sz="1500" kern="1200" dirty="0" smtClean="0"/>
        </a:p>
      </dsp:txBody>
      <dsp:txXfrm>
        <a:off x="8309426" y="4264318"/>
        <a:ext cx="1064180" cy="516035"/>
      </dsp:txXfrm>
    </dsp:sp>
    <dsp:sp modelId="{E615CF19-4E91-47F1-9F15-735F79562111}">
      <dsp:nvSpPr>
        <dsp:cNvPr id="0" name=""/>
        <dsp:cNvSpPr/>
      </dsp:nvSpPr>
      <dsp:spPr>
        <a:xfrm rot="997002">
          <a:off x="1938772" y="3700489"/>
          <a:ext cx="2857424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857424" y="87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296049" y="3637842"/>
        <a:ext cx="142871" cy="142871"/>
      </dsp:txXfrm>
    </dsp:sp>
    <dsp:sp modelId="{3A9B18AE-5F22-4F16-8E7A-4FCB9FE3D338}">
      <dsp:nvSpPr>
        <dsp:cNvPr id="0" name=""/>
        <dsp:cNvSpPr/>
      </dsp:nvSpPr>
      <dsp:spPr>
        <a:xfrm>
          <a:off x="4736533" y="3843771"/>
          <a:ext cx="1096290" cy="548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消息</a:t>
          </a:r>
          <a:endParaRPr lang="zh-CN" altLang="en-US" sz="1500" kern="1200" dirty="0"/>
        </a:p>
      </dsp:txBody>
      <dsp:txXfrm>
        <a:off x="4752588" y="3859826"/>
        <a:ext cx="1064180" cy="516035"/>
      </dsp:txXfrm>
    </dsp:sp>
    <dsp:sp modelId="{C06FC8B5-8F77-4DA4-8AAA-ED4BE17AC076}">
      <dsp:nvSpPr>
        <dsp:cNvPr id="0" name=""/>
        <dsp:cNvSpPr/>
      </dsp:nvSpPr>
      <dsp:spPr>
        <a:xfrm rot="18892981">
          <a:off x="1448856" y="1968938"/>
          <a:ext cx="3734349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734349" y="87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222671" y="1884369"/>
        <a:ext cx="186717" cy="186717"/>
      </dsp:txXfrm>
    </dsp:sp>
    <dsp:sp modelId="{94E20827-7B7C-4E0D-990E-2213C177EADA}">
      <dsp:nvSpPr>
        <dsp:cNvPr id="0" name=""/>
        <dsp:cNvSpPr/>
      </dsp:nvSpPr>
      <dsp:spPr>
        <a:xfrm>
          <a:off x="4633624" y="380670"/>
          <a:ext cx="1096290" cy="548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广告</a:t>
          </a:r>
          <a:endParaRPr lang="en-US" altLang="zh-CN" sz="1500" kern="1200" dirty="0" smtClean="0"/>
        </a:p>
      </dsp:txBody>
      <dsp:txXfrm>
        <a:off x="4649679" y="396725"/>
        <a:ext cx="1064180" cy="516035"/>
      </dsp:txXfrm>
    </dsp:sp>
    <dsp:sp modelId="{3FFB530A-B1BD-4658-A5F5-E3EA85304654}">
      <dsp:nvSpPr>
        <dsp:cNvPr id="0" name=""/>
        <dsp:cNvSpPr/>
      </dsp:nvSpPr>
      <dsp:spPr>
        <a:xfrm rot="2036361">
          <a:off x="1720027" y="4204286"/>
          <a:ext cx="3268275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268275" y="87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272458" y="4131368"/>
        <a:ext cx="163413" cy="163413"/>
      </dsp:txXfrm>
    </dsp:sp>
    <dsp:sp modelId="{1A3B9A1F-A4FD-4E1A-9B2F-EE6DDA365451}">
      <dsp:nvSpPr>
        <dsp:cNvPr id="0" name=""/>
        <dsp:cNvSpPr/>
      </dsp:nvSpPr>
      <dsp:spPr>
        <a:xfrm>
          <a:off x="4709893" y="4851366"/>
          <a:ext cx="1096290" cy="548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发动态</a:t>
          </a:r>
          <a:endParaRPr lang="zh-CN" altLang="en-US" sz="1500" kern="1200" dirty="0"/>
        </a:p>
      </dsp:txBody>
      <dsp:txXfrm>
        <a:off x="4725948" y="4867421"/>
        <a:ext cx="1064180" cy="516035"/>
      </dsp:txXfrm>
    </dsp:sp>
    <dsp:sp modelId="{24B27C4F-A487-4825-BB6C-B6D27161AC1A}">
      <dsp:nvSpPr>
        <dsp:cNvPr id="0" name=""/>
        <dsp:cNvSpPr/>
      </dsp:nvSpPr>
      <dsp:spPr>
        <a:xfrm rot="122041">
          <a:off x="5805387" y="5161534"/>
          <a:ext cx="2529234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529234" y="8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7006773" y="5107093"/>
        <a:ext cx="126461" cy="126461"/>
      </dsp:txXfrm>
    </dsp:sp>
    <dsp:sp modelId="{2E41F134-BF50-4893-A57B-C5CA23104577}">
      <dsp:nvSpPr>
        <dsp:cNvPr id="0" name=""/>
        <dsp:cNvSpPr/>
      </dsp:nvSpPr>
      <dsp:spPr>
        <a:xfrm>
          <a:off x="8333824" y="4941136"/>
          <a:ext cx="1096290" cy="548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发布成功</a:t>
          </a:r>
          <a:endParaRPr lang="zh-CN" altLang="en-US" sz="1500" kern="1200" dirty="0"/>
        </a:p>
      </dsp:txBody>
      <dsp:txXfrm>
        <a:off x="8349879" y="4957191"/>
        <a:ext cx="1064180" cy="5160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5C8BC-7AAF-4209-8733-FDC89251ADC2}">
      <dsp:nvSpPr>
        <dsp:cNvPr id="0" name=""/>
        <dsp:cNvSpPr/>
      </dsp:nvSpPr>
      <dsp:spPr>
        <a:xfrm>
          <a:off x="1561" y="93020"/>
          <a:ext cx="3134364" cy="12537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农友圈列表动态</a:t>
          </a:r>
          <a:endParaRPr lang="zh-CN" altLang="en-US" sz="3600" kern="1200" dirty="0"/>
        </a:p>
      </dsp:txBody>
      <dsp:txXfrm>
        <a:off x="628434" y="93020"/>
        <a:ext cx="1880619" cy="1253745"/>
      </dsp:txXfrm>
    </dsp:sp>
    <dsp:sp modelId="{48454B89-FE2D-42D6-A7D1-E64EEF27E1E2}">
      <dsp:nvSpPr>
        <dsp:cNvPr id="0" name=""/>
        <dsp:cNvSpPr/>
      </dsp:nvSpPr>
      <dsp:spPr>
        <a:xfrm>
          <a:off x="2728458" y="199589"/>
          <a:ext cx="2601522" cy="1040608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农友圈列表动态 </a:t>
          </a:r>
          <a:r>
            <a:rPr lang="en-US" altLang="zh-CN" sz="1900" kern="1200" dirty="0" smtClean="0"/>
            <a:t>32.9%</a:t>
          </a:r>
          <a:r>
            <a:rPr lang="zh-CN" altLang="en-US" sz="1900" kern="1200" dirty="0" smtClean="0"/>
            <a:t>，</a:t>
          </a:r>
          <a:r>
            <a:rPr lang="en-US" altLang="zh-CN" sz="1900" kern="1200" dirty="0" smtClean="0"/>
            <a:t>3.4</a:t>
          </a:r>
          <a:r>
            <a:rPr lang="zh-CN" altLang="en-US" sz="1900" kern="1200" dirty="0" smtClean="0"/>
            <a:t>次，</a:t>
          </a:r>
          <a:r>
            <a:rPr lang="en-US" altLang="zh-CN" sz="1900" kern="1200" dirty="0" smtClean="0"/>
            <a:t>109.1s</a:t>
          </a:r>
          <a:endParaRPr lang="zh-CN" altLang="en-US" sz="1900" kern="1200" dirty="0"/>
        </a:p>
      </dsp:txBody>
      <dsp:txXfrm>
        <a:off x="3248762" y="199589"/>
        <a:ext cx="1560914" cy="1040608"/>
      </dsp:txXfrm>
    </dsp:sp>
    <dsp:sp modelId="{14D13CF5-11E0-49E9-8107-D3AF31221068}">
      <dsp:nvSpPr>
        <dsp:cNvPr id="0" name=""/>
        <dsp:cNvSpPr/>
      </dsp:nvSpPr>
      <dsp:spPr>
        <a:xfrm>
          <a:off x="1561" y="1522290"/>
          <a:ext cx="3134364" cy="12537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农友圈列表动态</a:t>
          </a:r>
          <a:endParaRPr lang="zh-CN" altLang="en-US" sz="3600" kern="1200" dirty="0"/>
        </a:p>
      </dsp:txBody>
      <dsp:txXfrm>
        <a:off x="628434" y="1522290"/>
        <a:ext cx="1880619" cy="1253745"/>
      </dsp:txXfrm>
    </dsp:sp>
    <dsp:sp modelId="{05538819-2AD0-42BB-A97D-C84E273466D1}">
      <dsp:nvSpPr>
        <dsp:cNvPr id="0" name=""/>
        <dsp:cNvSpPr/>
      </dsp:nvSpPr>
      <dsp:spPr>
        <a:xfrm>
          <a:off x="2728458" y="1628859"/>
          <a:ext cx="2601522" cy="1040608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我的农友圈</a:t>
          </a:r>
          <a:r>
            <a:rPr lang="en-US" altLang="zh-CN" sz="1900" kern="1200" dirty="0" smtClean="0"/>
            <a:t>5.71%,1.36</a:t>
          </a:r>
          <a:r>
            <a:rPr lang="zh-CN" altLang="en-US" sz="1900" kern="1200" dirty="0" smtClean="0"/>
            <a:t>次，</a:t>
          </a:r>
          <a:r>
            <a:rPr lang="en-US" altLang="zh-CN" sz="1900" kern="1200" dirty="0" smtClean="0"/>
            <a:t>10.0s</a:t>
          </a:r>
          <a:endParaRPr lang="zh-CN" altLang="en-US" sz="1900" kern="1200" dirty="0"/>
        </a:p>
      </dsp:txBody>
      <dsp:txXfrm>
        <a:off x="3248762" y="1628859"/>
        <a:ext cx="1560914" cy="1040608"/>
      </dsp:txXfrm>
    </dsp:sp>
    <dsp:sp modelId="{EA1FA829-7977-4863-AE8C-E7D85B0AAB2C}">
      <dsp:nvSpPr>
        <dsp:cNvPr id="0" name=""/>
        <dsp:cNvSpPr/>
      </dsp:nvSpPr>
      <dsp:spPr>
        <a:xfrm>
          <a:off x="1561" y="2951560"/>
          <a:ext cx="3134364" cy="12537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农友圈列表动态</a:t>
          </a:r>
          <a:endParaRPr lang="zh-CN" altLang="en-US" sz="3600" kern="1200" dirty="0"/>
        </a:p>
      </dsp:txBody>
      <dsp:txXfrm>
        <a:off x="628434" y="2951560"/>
        <a:ext cx="1880619" cy="1253745"/>
      </dsp:txXfrm>
    </dsp:sp>
    <dsp:sp modelId="{083008A7-90A3-4212-9107-B239BBF0B22D}">
      <dsp:nvSpPr>
        <dsp:cNvPr id="0" name=""/>
        <dsp:cNvSpPr/>
      </dsp:nvSpPr>
      <dsp:spPr>
        <a:xfrm>
          <a:off x="2728458" y="3058129"/>
          <a:ext cx="2601522" cy="1040608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农友圈详情动态</a:t>
          </a:r>
          <a:r>
            <a:rPr lang="en-US" altLang="zh-CN" sz="1900" kern="1200" dirty="0" smtClean="0"/>
            <a:t>15.8%</a:t>
          </a:r>
          <a:r>
            <a:rPr lang="zh-CN" altLang="en-US" sz="1900" kern="1200" dirty="0" smtClean="0"/>
            <a:t>，</a:t>
          </a:r>
          <a:r>
            <a:rPr lang="en-US" altLang="zh-CN" sz="1900" kern="1200" dirty="0" smtClean="0"/>
            <a:t>2.27</a:t>
          </a:r>
          <a:r>
            <a:rPr lang="zh-CN" altLang="en-US" sz="1900" kern="1200" dirty="0" smtClean="0"/>
            <a:t>次，</a:t>
          </a:r>
          <a:r>
            <a:rPr lang="en-US" altLang="zh-CN" sz="1900" kern="1200" dirty="0" smtClean="0"/>
            <a:t>45.29s</a:t>
          </a:r>
          <a:endParaRPr lang="zh-CN" altLang="en-US" sz="1900" kern="1200" dirty="0"/>
        </a:p>
      </dsp:txBody>
      <dsp:txXfrm>
        <a:off x="3248762" y="3058129"/>
        <a:ext cx="1560914" cy="10406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31930-C45D-4E8E-8C88-174018D03EDC}">
      <dsp:nvSpPr>
        <dsp:cNvPr id="0" name=""/>
        <dsp:cNvSpPr/>
      </dsp:nvSpPr>
      <dsp:spPr>
        <a:xfrm>
          <a:off x="1582" y="76144"/>
          <a:ext cx="3176358" cy="1270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农友圈列表动态</a:t>
          </a:r>
          <a:endParaRPr lang="zh-CN" altLang="en-US" sz="3600" kern="1200" dirty="0"/>
        </a:p>
      </dsp:txBody>
      <dsp:txXfrm>
        <a:off x="636854" y="76144"/>
        <a:ext cx="1905815" cy="1270543"/>
      </dsp:txXfrm>
    </dsp:sp>
    <dsp:sp modelId="{29D99638-F69B-4B57-949B-9AD0D66180AE}">
      <dsp:nvSpPr>
        <dsp:cNvPr id="0" name=""/>
        <dsp:cNvSpPr/>
      </dsp:nvSpPr>
      <dsp:spPr>
        <a:xfrm>
          <a:off x="2765015" y="184140"/>
          <a:ext cx="2636377" cy="105455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发布农友圈动态</a:t>
          </a:r>
          <a:r>
            <a:rPr lang="en-US" altLang="zh-CN" sz="1700" kern="1200" dirty="0" smtClean="0"/>
            <a:t>61.1%,</a:t>
          </a:r>
          <a:r>
            <a:rPr lang="zh-CN" altLang="en-US" sz="1700" kern="1200" dirty="0" smtClean="0"/>
            <a:t>平均次数</a:t>
          </a:r>
          <a:r>
            <a:rPr lang="en-US" altLang="zh-CN" sz="1700" kern="1200" dirty="0" smtClean="0"/>
            <a:t>1.67</a:t>
          </a:r>
          <a:r>
            <a:rPr lang="zh-CN" altLang="en-US" sz="1700" kern="1200" dirty="0" smtClean="0"/>
            <a:t>，平均</a:t>
          </a:r>
          <a:r>
            <a:rPr lang="en-US" altLang="zh-CN" sz="1700" kern="1200" dirty="0" smtClean="0"/>
            <a:t>23.9s</a:t>
          </a:r>
          <a:endParaRPr lang="zh-CN" altLang="en-US" sz="1700" kern="1200" dirty="0"/>
        </a:p>
      </dsp:txBody>
      <dsp:txXfrm>
        <a:off x="3292291" y="184140"/>
        <a:ext cx="1581826" cy="1054551"/>
      </dsp:txXfrm>
    </dsp:sp>
    <dsp:sp modelId="{9AB93ADA-CF04-4CC1-9E8C-7251B7520207}">
      <dsp:nvSpPr>
        <dsp:cNvPr id="0" name=""/>
        <dsp:cNvSpPr/>
      </dsp:nvSpPr>
      <dsp:spPr>
        <a:xfrm>
          <a:off x="1582" y="1524564"/>
          <a:ext cx="3176358" cy="1270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农友圈列表动态</a:t>
          </a:r>
          <a:endParaRPr lang="zh-CN" altLang="en-US" sz="3600" kern="1200" dirty="0"/>
        </a:p>
      </dsp:txBody>
      <dsp:txXfrm>
        <a:off x="636854" y="1524564"/>
        <a:ext cx="1905815" cy="1270543"/>
      </dsp:txXfrm>
    </dsp:sp>
    <dsp:sp modelId="{60F29AA1-C2E4-4926-AB6D-533FA6E29440}">
      <dsp:nvSpPr>
        <dsp:cNvPr id="0" name=""/>
        <dsp:cNvSpPr/>
      </dsp:nvSpPr>
      <dsp:spPr>
        <a:xfrm>
          <a:off x="2765015" y="1632560"/>
          <a:ext cx="2636377" cy="105455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我的农友圈</a:t>
          </a:r>
          <a:r>
            <a:rPr lang="en-US" altLang="zh-CN" sz="1700" kern="1200" dirty="0" smtClean="0"/>
            <a:t>32.5%</a:t>
          </a:r>
          <a:r>
            <a:rPr lang="zh-CN" altLang="en-US" sz="1700" kern="1200" dirty="0" smtClean="0"/>
            <a:t>，</a:t>
          </a:r>
          <a:r>
            <a:rPr lang="en-US" altLang="zh-CN" sz="1700" kern="1200" dirty="0" smtClean="0"/>
            <a:t>2.5</a:t>
          </a:r>
          <a:r>
            <a:rPr lang="zh-CN" altLang="en-US" sz="1700" kern="1200" dirty="0" smtClean="0"/>
            <a:t>次，</a:t>
          </a:r>
          <a:r>
            <a:rPr lang="en-US" altLang="zh-CN" sz="1700" kern="1200" dirty="0" smtClean="0"/>
            <a:t>19.9ss</a:t>
          </a:r>
          <a:endParaRPr lang="zh-CN" altLang="en-US" sz="1700" kern="1200" dirty="0"/>
        </a:p>
      </dsp:txBody>
      <dsp:txXfrm>
        <a:off x="3292291" y="1632560"/>
        <a:ext cx="1581826" cy="1054551"/>
      </dsp:txXfrm>
    </dsp:sp>
    <dsp:sp modelId="{598B0084-6BEA-4A10-B84E-A19F5F57B680}">
      <dsp:nvSpPr>
        <dsp:cNvPr id="0" name=""/>
        <dsp:cNvSpPr/>
      </dsp:nvSpPr>
      <dsp:spPr>
        <a:xfrm>
          <a:off x="1582" y="2972983"/>
          <a:ext cx="3176358" cy="1270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农友圈列表动态</a:t>
          </a:r>
          <a:endParaRPr lang="zh-CN" altLang="en-US" sz="3600" kern="1200" dirty="0"/>
        </a:p>
      </dsp:txBody>
      <dsp:txXfrm>
        <a:off x="636854" y="2972983"/>
        <a:ext cx="1905815" cy="1270543"/>
      </dsp:txXfrm>
    </dsp:sp>
    <dsp:sp modelId="{9E1DB06D-008D-4A60-87BF-92EFC8EFD82B}">
      <dsp:nvSpPr>
        <dsp:cNvPr id="0" name=""/>
        <dsp:cNvSpPr/>
      </dsp:nvSpPr>
      <dsp:spPr>
        <a:xfrm>
          <a:off x="2765015" y="3080980"/>
          <a:ext cx="2636377" cy="105455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农友圈详情动态 </a:t>
          </a:r>
          <a:r>
            <a:rPr lang="en-US" altLang="zh-CN" sz="1700" kern="1200" dirty="0" smtClean="0"/>
            <a:t>19.9%</a:t>
          </a:r>
          <a:r>
            <a:rPr lang="zh-CN" altLang="en-US" sz="1700" kern="1200" dirty="0" smtClean="0"/>
            <a:t>，</a:t>
          </a:r>
          <a:r>
            <a:rPr lang="en-US" altLang="zh-CN" sz="1700" kern="1200" dirty="0" smtClean="0"/>
            <a:t>4.3</a:t>
          </a:r>
          <a:r>
            <a:rPr lang="zh-CN" altLang="en-US" sz="1700" kern="1200" dirty="0" smtClean="0"/>
            <a:t>次，</a:t>
          </a:r>
          <a:r>
            <a:rPr lang="en-US" altLang="zh-CN" sz="1700" kern="1200" dirty="0" smtClean="0"/>
            <a:t>56.0s</a:t>
          </a:r>
          <a:endParaRPr lang="zh-CN" altLang="en-US" sz="1700" kern="1200" dirty="0"/>
        </a:p>
      </dsp:txBody>
      <dsp:txXfrm>
        <a:off x="3292291" y="3080980"/>
        <a:ext cx="1581826" cy="1054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FDE1D-4A1C-465A-9DAF-E6C170C66816}">
      <dsp:nvSpPr>
        <dsp:cNvPr id="0" name=""/>
        <dsp:cNvSpPr/>
      </dsp:nvSpPr>
      <dsp:spPr>
        <a:xfrm>
          <a:off x="2983507" y="1050395"/>
          <a:ext cx="1309687" cy="87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发动态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</a:t>
          </a:r>
          <a:r>
            <a:rPr lang="en-US" altLang="zh-CN" sz="1600" kern="1200" dirty="0" smtClean="0"/>
            <a:t>91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3009080" y="1075968"/>
        <a:ext cx="1258541" cy="821979"/>
      </dsp:txXfrm>
    </dsp:sp>
    <dsp:sp modelId="{FD8EAB02-996A-4A6D-882B-CB4A960B1617}">
      <dsp:nvSpPr>
        <dsp:cNvPr id="0" name=""/>
        <dsp:cNvSpPr/>
      </dsp:nvSpPr>
      <dsp:spPr>
        <a:xfrm>
          <a:off x="1510109" y="1923520"/>
          <a:ext cx="2128242" cy="349250"/>
        </a:xfrm>
        <a:custGeom>
          <a:avLst/>
          <a:gdLst/>
          <a:ahLst/>
          <a:cxnLst/>
          <a:rect l="0" t="0" r="0" b="0"/>
          <a:pathLst>
            <a:path>
              <a:moveTo>
                <a:pt x="2128242" y="0"/>
              </a:moveTo>
              <a:lnTo>
                <a:pt x="2128242" y="174625"/>
              </a:lnTo>
              <a:lnTo>
                <a:pt x="0" y="174625"/>
              </a:lnTo>
              <a:lnTo>
                <a:pt x="0" y="349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FBEBD-76AC-4F21-AEC0-787D29D0368A}">
      <dsp:nvSpPr>
        <dsp:cNvPr id="0" name=""/>
        <dsp:cNvSpPr/>
      </dsp:nvSpPr>
      <dsp:spPr>
        <a:xfrm>
          <a:off x="855265" y="2272770"/>
          <a:ext cx="1309687" cy="87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发普通动态（</a:t>
          </a:r>
          <a:r>
            <a:rPr lang="en-US" altLang="zh-CN" sz="1600" kern="1200" dirty="0" smtClean="0"/>
            <a:t>53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880838" y="2298343"/>
        <a:ext cx="1258541" cy="821979"/>
      </dsp:txXfrm>
    </dsp:sp>
    <dsp:sp modelId="{A342411A-EFDB-4141-8096-8F95FC316FD2}">
      <dsp:nvSpPr>
        <dsp:cNvPr id="0" name=""/>
        <dsp:cNvSpPr/>
      </dsp:nvSpPr>
      <dsp:spPr>
        <a:xfrm>
          <a:off x="658812" y="3145896"/>
          <a:ext cx="851296" cy="349250"/>
        </a:xfrm>
        <a:custGeom>
          <a:avLst/>
          <a:gdLst/>
          <a:ahLst/>
          <a:cxnLst/>
          <a:rect l="0" t="0" r="0" b="0"/>
          <a:pathLst>
            <a:path>
              <a:moveTo>
                <a:pt x="851296" y="0"/>
              </a:moveTo>
              <a:lnTo>
                <a:pt x="851296" y="174625"/>
              </a:lnTo>
              <a:lnTo>
                <a:pt x="0" y="174625"/>
              </a:lnTo>
              <a:lnTo>
                <a:pt x="0" y="349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9F971-85DD-4DAF-AA1F-F11E48519D71}">
      <dsp:nvSpPr>
        <dsp:cNvPr id="0" name=""/>
        <dsp:cNvSpPr/>
      </dsp:nvSpPr>
      <dsp:spPr>
        <a:xfrm>
          <a:off x="3968" y="3495146"/>
          <a:ext cx="1309687" cy="87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农友圈首页（</a:t>
          </a:r>
          <a:r>
            <a:rPr lang="en-US" altLang="zh-CN" sz="1600" kern="1200" dirty="0" smtClean="0"/>
            <a:t>3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29541" y="3520719"/>
        <a:ext cx="1258541" cy="821979"/>
      </dsp:txXfrm>
    </dsp:sp>
    <dsp:sp modelId="{BB4F20EE-F4AA-4040-AC27-895DEF82D55B}">
      <dsp:nvSpPr>
        <dsp:cNvPr id="0" name=""/>
        <dsp:cNvSpPr/>
      </dsp:nvSpPr>
      <dsp:spPr>
        <a:xfrm>
          <a:off x="1510109" y="3145896"/>
          <a:ext cx="851296" cy="34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625"/>
              </a:lnTo>
              <a:lnTo>
                <a:pt x="851296" y="174625"/>
              </a:lnTo>
              <a:lnTo>
                <a:pt x="851296" y="349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04FAC-8541-4AF1-99D3-33E8A22BB2C7}">
      <dsp:nvSpPr>
        <dsp:cNvPr id="0" name=""/>
        <dsp:cNvSpPr/>
      </dsp:nvSpPr>
      <dsp:spPr>
        <a:xfrm>
          <a:off x="1706562" y="3495146"/>
          <a:ext cx="1309687" cy="87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农友圈</a:t>
          </a:r>
          <a:r>
            <a:rPr lang="en-US" altLang="zh-CN" sz="1600" kern="1200" dirty="0" smtClean="0"/>
            <a:t>-</a:t>
          </a:r>
          <a:r>
            <a:rPr lang="zh-CN" altLang="en-US" sz="1600" kern="1200" dirty="0" smtClean="0"/>
            <a:t>我的</a:t>
          </a:r>
          <a:r>
            <a:rPr lang="en-US" altLang="zh-CN" sz="1600" kern="1200" dirty="0" smtClean="0"/>
            <a:t>-</a:t>
          </a:r>
          <a:r>
            <a:rPr lang="zh-CN" altLang="en-US" sz="1600" kern="1200" dirty="0" smtClean="0"/>
            <a:t>发动态（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1732135" y="3520719"/>
        <a:ext cx="1258541" cy="821979"/>
      </dsp:txXfrm>
    </dsp:sp>
    <dsp:sp modelId="{1121E0C0-605C-4616-8F01-89D27E43C033}">
      <dsp:nvSpPr>
        <dsp:cNvPr id="0" name=""/>
        <dsp:cNvSpPr/>
      </dsp:nvSpPr>
      <dsp:spPr>
        <a:xfrm>
          <a:off x="3638351" y="1923520"/>
          <a:ext cx="2128242" cy="34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625"/>
              </a:lnTo>
              <a:lnTo>
                <a:pt x="2128242" y="174625"/>
              </a:lnTo>
              <a:lnTo>
                <a:pt x="2128242" y="349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BBEFE-C2FB-4249-89EB-4E4EA6F6E281}">
      <dsp:nvSpPr>
        <dsp:cNvPr id="0" name=""/>
        <dsp:cNvSpPr/>
      </dsp:nvSpPr>
      <dsp:spPr>
        <a:xfrm>
          <a:off x="5111750" y="2272770"/>
          <a:ext cx="1309687" cy="87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发视频动态（</a:t>
          </a:r>
          <a:r>
            <a:rPr lang="en-US" altLang="zh-CN" sz="1600" b="0" i="0" kern="1200" dirty="0" smtClean="0"/>
            <a:t>48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5137323" y="2298343"/>
        <a:ext cx="1258541" cy="821979"/>
      </dsp:txXfrm>
    </dsp:sp>
    <dsp:sp modelId="{3BA0C42E-DD25-43B1-B2F6-43FA75C24372}">
      <dsp:nvSpPr>
        <dsp:cNvPr id="0" name=""/>
        <dsp:cNvSpPr/>
      </dsp:nvSpPr>
      <dsp:spPr>
        <a:xfrm>
          <a:off x="4064000" y="3145896"/>
          <a:ext cx="1702593" cy="349250"/>
        </a:xfrm>
        <a:custGeom>
          <a:avLst/>
          <a:gdLst/>
          <a:ahLst/>
          <a:cxnLst/>
          <a:rect l="0" t="0" r="0" b="0"/>
          <a:pathLst>
            <a:path>
              <a:moveTo>
                <a:pt x="1702593" y="0"/>
              </a:moveTo>
              <a:lnTo>
                <a:pt x="1702593" y="174625"/>
              </a:lnTo>
              <a:lnTo>
                <a:pt x="0" y="174625"/>
              </a:lnTo>
              <a:lnTo>
                <a:pt x="0" y="349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34493-3783-48F4-8998-33CA06E2E51A}">
      <dsp:nvSpPr>
        <dsp:cNvPr id="0" name=""/>
        <dsp:cNvSpPr/>
      </dsp:nvSpPr>
      <dsp:spPr>
        <a:xfrm>
          <a:off x="3409156" y="3495146"/>
          <a:ext cx="1309687" cy="87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抖货列表（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3434729" y="3520719"/>
        <a:ext cx="1258541" cy="821979"/>
      </dsp:txXfrm>
    </dsp:sp>
    <dsp:sp modelId="{68049400-8272-48D2-8FD2-E1A4CCD08B86}">
      <dsp:nvSpPr>
        <dsp:cNvPr id="0" name=""/>
        <dsp:cNvSpPr/>
      </dsp:nvSpPr>
      <dsp:spPr>
        <a:xfrm>
          <a:off x="5720873" y="3145896"/>
          <a:ext cx="91440" cy="349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70BEE-0AAB-4224-A3C0-07B1D100F9F7}">
      <dsp:nvSpPr>
        <dsp:cNvPr id="0" name=""/>
        <dsp:cNvSpPr/>
      </dsp:nvSpPr>
      <dsp:spPr>
        <a:xfrm>
          <a:off x="5111750" y="3495146"/>
          <a:ext cx="1309687" cy="87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农友圈首页发动态（</a:t>
          </a:r>
          <a:r>
            <a:rPr lang="en-US" altLang="zh-CN" sz="1600" kern="1200" dirty="0" smtClean="0"/>
            <a:t>4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5137323" y="3520719"/>
        <a:ext cx="1258541" cy="821979"/>
      </dsp:txXfrm>
    </dsp:sp>
    <dsp:sp modelId="{86871DDF-4283-4BF4-B9BE-FB8AA78C8812}">
      <dsp:nvSpPr>
        <dsp:cNvPr id="0" name=""/>
        <dsp:cNvSpPr/>
      </dsp:nvSpPr>
      <dsp:spPr>
        <a:xfrm>
          <a:off x="5766593" y="3145896"/>
          <a:ext cx="1702593" cy="34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625"/>
              </a:lnTo>
              <a:lnTo>
                <a:pt x="1702593" y="174625"/>
              </a:lnTo>
              <a:lnTo>
                <a:pt x="1702593" y="349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42E96-00C5-499B-8E1E-74FFE2E363D1}">
      <dsp:nvSpPr>
        <dsp:cNvPr id="0" name=""/>
        <dsp:cNvSpPr/>
      </dsp:nvSpPr>
      <dsp:spPr>
        <a:xfrm>
          <a:off x="6814343" y="3495146"/>
          <a:ext cx="1309687" cy="87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农友圈</a:t>
          </a:r>
          <a:r>
            <a:rPr lang="en-US" altLang="zh-CN" sz="1600" kern="1200" dirty="0" smtClean="0"/>
            <a:t>-</a:t>
          </a:r>
          <a:r>
            <a:rPr lang="zh-CN" altLang="en-US" sz="1600" kern="1200" dirty="0" smtClean="0"/>
            <a:t>我的</a:t>
          </a:r>
          <a:r>
            <a:rPr lang="en-US" altLang="zh-CN" sz="1600" kern="1200" dirty="0" smtClean="0"/>
            <a:t>-</a:t>
          </a:r>
          <a:r>
            <a:rPr lang="zh-CN" altLang="en-US" sz="1600" kern="1200" dirty="0" smtClean="0"/>
            <a:t>发动态（</a:t>
          </a:r>
          <a:r>
            <a:rPr lang="en-US" altLang="zh-CN" sz="1600" kern="1200" dirty="0" smtClean="0"/>
            <a:t>15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6839916" y="3520719"/>
        <a:ext cx="1258541" cy="821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C0B95-CE03-4DED-BB24-EB9377E6F3A5}">
      <dsp:nvSpPr>
        <dsp:cNvPr id="0" name=""/>
        <dsp:cNvSpPr/>
      </dsp:nvSpPr>
      <dsp:spPr>
        <a:xfrm>
          <a:off x="4270279" y="2598762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列表</a:t>
          </a:r>
          <a:endParaRPr lang="zh-CN" altLang="en-US" sz="2500" kern="1200" dirty="0"/>
        </a:p>
      </dsp:txBody>
      <dsp:txXfrm>
        <a:off x="4410155" y="2738638"/>
        <a:ext cx="675381" cy="675381"/>
      </dsp:txXfrm>
    </dsp:sp>
    <dsp:sp modelId="{B644D2B2-8C9B-4211-840C-D3B44E4DBAD8}">
      <dsp:nvSpPr>
        <dsp:cNvPr id="0" name=""/>
        <dsp:cNvSpPr/>
      </dsp:nvSpPr>
      <dsp:spPr>
        <a:xfrm rot="16200000">
          <a:off x="3927766" y="1769630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06842" y="1737678"/>
        <a:ext cx="82007" cy="82007"/>
      </dsp:txXfrm>
    </dsp:sp>
    <dsp:sp modelId="{A723B110-6627-4080-BE00-FF59779B8F82}">
      <dsp:nvSpPr>
        <dsp:cNvPr id="0" name=""/>
        <dsp:cNvSpPr/>
      </dsp:nvSpPr>
      <dsp:spPr>
        <a:xfrm>
          <a:off x="4270279" y="3470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发现</a:t>
          </a:r>
          <a:r>
            <a:rPr lang="en-US" altLang="zh-CN" sz="1100" kern="1200" dirty="0" smtClean="0"/>
            <a:t>1831(100%)</a:t>
          </a:r>
          <a:endParaRPr lang="zh-CN" altLang="en-US" sz="1100" kern="1200" dirty="0"/>
        </a:p>
      </dsp:txBody>
      <dsp:txXfrm>
        <a:off x="4410155" y="143346"/>
        <a:ext cx="675381" cy="675381"/>
      </dsp:txXfrm>
    </dsp:sp>
    <dsp:sp modelId="{9322026E-84E1-4BE0-AC1B-C2819CC06636}">
      <dsp:nvSpPr>
        <dsp:cNvPr id="0" name=""/>
        <dsp:cNvSpPr/>
      </dsp:nvSpPr>
      <dsp:spPr>
        <a:xfrm rot="17861538">
          <a:off x="4530812" y="1918267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09888" y="1886316"/>
        <a:ext cx="82007" cy="82007"/>
      </dsp:txXfrm>
    </dsp:sp>
    <dsp:sp modelId="{D3AB960C-BF01-4C0A-A8A8-90ED7B942970}">
      <dsp:nvSpPr>
        <dsp:cNvPr id="0" name=""/>
        <dsp:cNvSpPr/>
      </dsp:nvSpPr>
      <dsp:spPr>
        <a:xfrm>
          <a:off x="5476371" y="300745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抖货</a:t>
          </a:r>
          <a:r>
            <a:rPr lang="en-US" altLang="zh-CN" sz="1100" kern="1200" dirty="0" smtClean="0"/>
            <a:t>89(4.86%)</a:t>
          </a:r>
          <a:endParaRPr lang="zh-CN" altLang="en-US" sz="1100" kern="1200" dirty="0"/>
        </a:p>
      </dsp:txBody>
      <dsp:txXfrm>
        <a:off x="5616247" y="440621"/>
        <a:ext cx="675381" cy="675381"/>
      </dsp:txXfrm>
    </dsp:sp>
    <dsp:sp modelId="{269C7616-06FC-4CD1-A32E-2692BFBCB271}">
      <dsp:nvSpPr>
        <dsp:cNvPr id="0" name=""/>
        <dsp:cNvSpPr/>
      </dsp:nvSpPr>
      <dsp:spPr>
        <a:xfrm rot="19523077">
          <a:off x="4995708" y="2330129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774783" y="2298177"/>
        <a:ext cx="82007" cy="82007"/>
      </dsp:txXfrm>
    </dsp:sp>
    <dsp:sp modelId="{742F9170-AAD7-43F3-B83A-678CDC507A58}">
      <dsp:nvSpPr>
        <dsp:cNvPr id="0" name=""/>
        <dsp:cNvSpPr/>
      </dsp:nvSpPr>
      <dsp:spPr>
        <a:xfrm>
          <a:off x="6406162" y="1124468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曝光台</a:t>
          </a:r>
          <a:r>
            <a:rPr lang="en-US" altLang="zh-CN" sz="1100" kern="1200" dirty="0" smtClean="0"/>
            <a:t>16(0.87%)</a:t>
          </a:r>
          <a:endParaRPr lang="zh-CN" altLang="en-US" sz="1100" kern="1200" dirty="0"/>
        </a:p>
      </dsp:txBody>
      <dsp:txXfrm>
        <a:off x="6546038" y="1264344"/>
        <a:ext cx="675381" cy="675381"/>
      </dsp:txXfrm>
    </dsp:sp>
    <dsp:sp modelId="{D485A73F-15F7-4E4E-A0A6-C8BAED66952F}">
      <dsp:nvSpPr>
        <dsp:cNvPr id="0" name=""/>
        <dsp:cNvSpPr/>
      </dsp:nvSpPr>
      <dsp:spPr>
        <a:xfrm rot="21184615">
          <a:off x="5215951" y="2910862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95026" y="2878910"/>
        <a:ext cx="82007" cy="82007"/>
      </dsp:txXfrm>
    </dsp:sp>
    <dsp:sp modelId="{512705F1-4215-4296-863F-9AA4EA555870}">
      <dsp:nvSpPr>
        <dsp:cNvPr id="0" name=""/>
        <dsp:cNvSpPr/>
      </dsp:nvSpPr>
      <dsp:spPr>
        <a:xfrm>
          <a:off x="6846648" y="2285934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新鲜事</a:t>
          </a:r>
          <a:r>
            <a:rPr lang="en-US" altLang="zh-CN" sz="1100" kern="1200" dirty="0" smtClean="0"/>
            <a:t>19(1.04%)</a:t>
          </a:r>
          <a:endParaRPr lang="zh-CN" altLang="en-US" sz="1100" kern="1200" dirty="0"/>
        </a:p>
      </dsp:txBody>
      <dsp:txXfrm>
        <a:off x="6986524" y="2425810"/>
        <a:ext cx="675381" cy="675381"/>
      </dsp:txXfrm>
    </dsp:sp>
    <dsp:sp modelId="{810382C2-65D1-43B4-8CE3-0863AB182883}">
      <dsp:nvSpPr>
        <dsp:cNvPr id="0" name=""/>
        <dsp:cNvSpPr/>
      </dsp:nvSpPr>
      <dsp:spPr>
        <a:xfrm rot="1246154">
          <a:off x="5141086" y="3527427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20162" y="3495476"/>
        <a:ext cx="82007" cy="82007"/>
      </dsp:txXfrm>
    </dsp:sp>
    <dsp:sp modelId="{542964DC-6098-4784-890C-B20DFCA293BA}">
      <dsp:nvSpPr>
        <dsp:cNvPr id="0" name=""/>
        <dsp:cNvSpPr/>
      </dsp:nvSpPr>
      <dsp:spPr>
        <a:xfrm>
          <a:off x="6696919" y="3519065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求购</a:t>
          </a:r>
          <a:r>
            <a:rPr lang="en-US" altLang="zh-CN" sz="1100" kern="1200" dirty="0" smtClean="0"/>
            <a:t>47(2.57%)</a:t>
          </a:r>
          <a:endParaRPr lang="zh-CN" altLang="en-US" sz="1100" kern="1200" dirty="0"/>
        </a:p>
      </dsp:txBody>
      <dsp:txXfrm>
        <a:off x="6836795" y="3658941"/>
        <a:ext cx="675381" cy="675381"/>
      </dsp:txXfrm>
    </dsp:sp>
    <dsp:sp modelId="{F2EFE717-49D8-45A2-B915-0F53D7319657}">
      <dsp:nvSpPr>
        <dsp:cNvPr id="0" name=""/>
        <dsp:cNvSpPr/>
      </dsp:nvSpPr>
      <dsp:spPr>
        <a:xfrm rot="2907692">
          <a:off x="4788265" y="4038577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67340" y="4006626"/>
        <a:ext cx="82007" cy="82007"/>
      </dsp:txXfrm>
    </dsp:sp>
    <dsp:sp modelId="{39839B50-44EC-4899-B574-5CE0E81764AA}">
      <dsp:nvSpPr>
        <dsp:cNvPr id="0" name=""/>
        <dsp:cNvSpPr/>
      </dsp:nvSpPr>
      <dsp:spPr>
        <a:xfrm>
          <a:off x="5991276" y="4541366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问答</a:t>
          </a:r>
          <a:r>
            <a:rPr lang="en-US" altLang="zh-CN" sz="1100" kern="1200" dirty="0" smtClean="0"/>
            <a:t>26(1.42%)</a:t>
          </a:r>
          <a:endParaRPr lang="zh-CN" altLang="en-US" sz="1100" kern="1200" dirty="0"/>
        </a:p>
      </dsp:txBody>
      <dsp:txXfrm>
        <a:off x="6131152" y="4681242"/>
        <a:ext cx="675381" cy="675381"/>
      </dsp:txXfrm>
    </dsp:sp>
    <dsp:sp modelId="{8128D9B1-1972-4664-ACBB-EB7C345606FF}">
      <dsp:nvSpPr>
        <dsp:cNvPr id="0" name=""/>
        <dsp:cNvSpPr/>
      </dsp:nvSpPr>
      <dsp:spPr>
        <a:xfrm rot="4569231">
          <a:off x="4238313" y="4327214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17389" y="4295263"/>
        <a:ext cx="82007" cy="82007"/>
      </dsp:txXfrm>
    </dsp:sp>
    <dsp:sp modelId="{92A7A408-8CA4-48D5-A759-C2818F4E649F}">
      <dsp:nvSpPr>
        <dsp:cNvPr id="0" name=""/>
        <dsp:cNvSpPr/>
      </dsp:nvSpPr>
      <dsp:spPr>
        <a:xfrm>
          <a:off x="4891373" y="5118639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卖货</a:t>
          </a:r>
          <a:r>
            <a:rPr lang="en-US" altLang="zh-CN" sz="1100" kern="1200" dirty="0" smtClean="0"/>
            <a:t>38(2.08%)</a:t>
          </a:r>
          <a:endParaRPr lang="zh-CN" altLang="en-US" sz="1100" kern="1200" dirty="0"/>
        </a:p>
      </dsp:txBody>
      <dsp:txXfrm>
        <a:off x="5031249" y="5258515"/>
        <a:ext cx="675381" cy="675381"/>
      </dsp:txXfrm>
    </dsp:sp>
    <dsp:sp modelId="{4ED23B4F-1680-4005-8C89-5F798176E51B}">
      <dsp:nvSpPr>
        <dsp:cNvPr id="0" name=""/>
        <dsp:cNvSpPr/>
      </dsp:nvSpPr>
      <dsp:spPr>
        <a:xfrm rot="6230769">
          <a:off x="3617219" y="4327214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4396295" y="4295263"/>
        <a:ext cx="82007" cy="82007"/>
      </dsp:txXfrm>
    </dsp:sp>
    <dsp:sp modelId="{D039D544-58D5-4CCA-AF1D-2B7CF3E24F2D}">
      <dsp:nvSpPr>
        <dsp:cNvPr id="0" name=""/>
        <dsp:cNvSpPr/>
      </dsp:nvSpPr>
      <dsp:spPr>
        <a:xfrm>
          <a:off x="3649185" y="5118639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行情</a:t>
          </a:r>
          <a:r>
            <a:rPr lang="en-US" altLang="zh-CN" sz="1100" kern="1200" dirty="0" smtClean="0"/>
            <a:t>32(1.75%)</a:t>
          </a:r>
          <a:endParaRPr lang="zh-CN" altLang="en-US" sz="1100" kern="1200" dirty="0"/>
        </a:p>
      </dsp:txBody>
      <dsp:txXfrm>
        <a:off x="3789061" y="5258515"/>
        <a:ext cx="675381" cy="675381"/>
      </dsp:txXfrm>
    </dsp:sp>
    <dsp:sp modelId="{12C1814F-AE15-4FEF-BFD1-586D2F8CB405}">
      <dsp:nvSpPr>
        <dsp:cNvPr id="0" name=""/>
        <dsp:cNvSpPr/>
      </dsp:nvSpPr>
      <dsp:spPr>
        <a:xfrm rot="7892308">
          <a:off x="3067268" y="4038577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846343" y="4006626"/>
        <a:ext cx="82007" cy="82007"/>
      </dsp:txXfrm>
    </dsp:sp>
    <dsp:sp modelId="{47D89433-1D1A-4CE9-97C5-3E9F2C758853}">
      <dsp:nvSpPr>
        <dsp:cNvPr id="0" name=""/>
        <dsp:cNvSpPr/>
      </dsp:nvSpPr>
      <dsp:spPr>
        <a:xfrm>
          <a:off x="2549282" y="4541366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关注</a:t>
          </a:r>
          <a:r>
            <a:rPr lang="en-US" altLang="zh-CN" sz="1100" kern="1200" dirty="0" smtClean="0"/>
            <a:t>296(16.17%)</a:t>
          </a:r>
          <a:endParaRPr lang="zh-CN" altLang="en-US" sz="1100" kern="1200" dirty="0"/>
        </a:p>
      </dsp:txBody>
      <dsp:txXfrm>
        <a:off x="2689158" y="4681242"/>
        <a:ext cx="675381" cy="675381"/>
      </dsp:txXfrm>
    </dsp:sp>
    <dsp:sp modelId="{84A990BF-6E7D-43F8-A7C2-36C748AED37F}">
      <dsp:nvSpPr>
        <dsp:cNvPr id="0" name=""/>
        <dsp:cNvSpPr/>
      </dsp:nvSpPr>
      <dsp:spPr>
        <a:xfrm rot="9553846">
          <a:off x="2714446" y="3527427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493521" y="3495476"/>
        <a:ext cx="82007" cy="82007"/>
      </dsp:txXfrm>
    </dsp:sp>
    <dsp:sp modelId="{60156B81-B922-42CE-80E3-41B6168E75F1}">
      <dsp:nvSpPr>
        <dsp:cNvPr id="0" name=""/>
        <dsp:cNvSpPr/>
      </dsp:nvSpPr>
      <dsp:spPr>
        <a:xfrm>
          <a:off x="1843639" y="3519065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创业谈</a:t>
          </a:r>
          <a:r>
            <a:rPr lang="en-US" altLang="zh-CN" sz="1100" kern="1200" dirty="0" smtClean="0"/>
            <a:t>20(1.09%)</a:t>
          </a:r>
          <a:endParaRPr lang="zh-CN" altLang="en-US" sz="1100" kern="1200" dirty="0"/>
        </a:p>
      </dsp:txBody>
      <dsp:txXfrm>
        <a:off x="1983515" y="3658941"/>
        <a:ext cx="675381" cy="675381"/>
      </dsp:txXfrm>
    </dsp:sp>
    <dsp:sp modelId="{BA99B610-FC8E-47A7-9F8B-6225875378C4}">
      <dsp:nvSpPr>
        <dsp:cNvPr id="0" name=""/>
        <dsp:cNvSpPr/>
      </dsp:nvSpPr>
      <dsp:spPr>
        <a:xfrm rot="11215385">
          <a:off x="2639581" y="2910862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418657" y="2878910"/>
        <a:ext cx="82007" cy="82007"/>
      </dsp:txXfrm>
    </dsp:sp>
    <dsp:sp modelId="{99F76984-142A-4874-8697-26F943BE58D7}">
      <dsp:nvSpPr>
        <dsp:cNvPr id="0" name=""/>
        <dsp:cNvSpPr/>
      </dsp:nvSpPr>
      <dsp:spPr>
        <a:xfrm>
          <a:off x="1693910" y="2285934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最新</a:t>
          </a:r>
          <a:r>
            <a:rPr lang="en-US" altLang="zh-CN" sz="1100" kern="1200" dirty="0" smtClean="0"/>
            <a:t>152(8.03%)</a:t>
          </a:r>
          <a:endParaRPr lang="zh-CN" altLang="en-US" sz="1100" kern="1200" dirty="0"/>
        </a:p>
      </dsp:txBody>
      <dsp:txXfrm>
        <a:off x="1833786" y="2425810"/>
        <a:ext cx="675381" cy="675381"/>
      </dsp:txXfrm>
    </dsp:sp>
    <dsp:sp modelId="{94F5A98E-8CE8-4A53-8954-A07AE93ABF64}">
      <dsp:nvSpPr>
        <dsp:cNvPr id="0" name=""/>
        <dsp:cNvSpPr/>
      </dsp:nvSpPr>
      <dsp:spPr>
        <a:xfrm rot="12876923">
          <a:off x="2859824" y="2330129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638900" y="2298177"/>
        <a:ext cx="82007" cy="82007"/>
      </dsp:txXfrm>
    </dsp:sp>
    <dsp:sp modelId="{7287C7A0-A99B-490E-97A5-FC9CF02A680B}">
      <dsp:nvSpPr>
        <dsp:cNvPr id="0" name=""/>
        <dsp:cNvSpPr/>
      </dsp:nvSpPr>
      <dsp:spPr>
        <a:xfrm>
          <a:off x="2134396" y="1124468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聊农技</a:t>
          </a:r>
          <a:r>
            <a:rPr lang="en-US" altLang="zh-CN" sz="1100" kern="1200" dirty="0" smtClean="0"/>
            <a:t>58(3.17%)</a:t>
          </a:r>
          <a:endParaRPr lang="zh-CN" altLang="en-US" sz="1100" kern="1200" dirty="0"/>
        </a:p>
      </dsp:txBody>
      <dsp:txXfrm>
        <a:off x="2274272" y="1264344"/>
        <a:ext cx="675381" cy="675381"/>
      </dsp:txXfrm>
    </dsp:sp>
    <dsp:sp modelId="{8B4FB94D-EE21-4E81-AE37-87A5D880E319}">
      <dsp:nvSpPr>
        <dsp:cNvPr id="0" name=""/>
        <dsp:cNvSpPr/>
      </dsp:nvSpPr>
      <dsp:spPr>
        <a:xfrm rot="14538462">
          <a:off x="3324720" y="1918267"/>
          <a:ext cx="1640158" cy="18105"/>
        </a:xfrm>
        <a:custGeom>
          <a:avLst/>
          <a:gdLst/>
          <a:ahLst/>
          <a:cxnLst/>
          <a:rect l="0" t="0" r="0" b="0"/>
          <a:pathLst>
            <a:path>
              <a:moveTo>
                <a:pt x="0" y="9052"/>
              </a:moveTo>
              <a:lnTo>
                <a:pt x="1640158" y="9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4103795" y="1886316"/>
        <a:ext cx="82007" cy="82007"/>
      </dsp:txXfrm>
    </dsp:sp>
    <dsp:sp modelId="{76F3DA1F-9961-4391-9AB3-87E4AE508D82}">
      <dsp:nvSpPr>
        <dsp:cNvPr id="0" name=""/>
        <dsp:cNvSpPr/>
      </dsp:nvSpPr>
      <dsp:spPr>
        <a:xfrm>
          <a:off x="3064187" y="300745"/>
          <a:ext cx="955133" cy="95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滞销帮</a:t>
          </a:r>
          <a:r>
            <a:rPr lang="en-US" altLang="zh-CN" sz="1100" kern="1200" dirty="0" smtClean="0"/>
            <a:t>21(1.15%)</a:t>
          </a:r>
          <a:endParaRPr lang="zh-CN" altLang="en-US" sz="1100" kern="1200" dirty="0"/>
        </a:p>
      </dsp:txBody>
      <dsp:txXfrm>
        <a:off x="3204063" y="440621"/>
        <a:ext cx="675381" cy="6753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E5A99-7B13-461C-80BB-A43738B8C880}">
      <dsp:nvSpPr>
        <dsp:cNvPr id="0" name=""/>
        <dsp:cNvSpPr/>
      </dsp:nvSpPr>
      <dsp:spPr>
        <a:xfrm>
          <a:off x="6929727" y="0"/>
          <a:ext cx="153193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6929727" y="0"/>
        <a:ext cx="1531937" cy="1625600"/>
      </dsp:txXfrm>
    </dsp:sp>
    <dsp:sp modelId="{89D08464-45DF-4C01-8B27-9D030D979C61}">
      <dsp:nvSpPr>
        <dsp:cNvPr id="0" name=""/>
        <dsp:cNvSpPr/>
      </dsp:nvSpPr>
      <dsp:spPr>
        <a:xfrm>
          <a:off x="3914420" y="0"/>
          <a:ext cx="153193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914420" y="0"/>
        <a:ext cx="1531937" cy="1625600"/>
      </dsp:txXfrm>
    </dsp:sp>
    <dsp:sp modelId="{D8CFD8F9-A421-4146-A453-A2AE8BE90689}">
      <dsp:nvSpPr>
        <dsp:cNvPr id="0" name=""/>
        <dsp:cNvSpPr/>
      </dsp:nvSpPr>
      <dsp:spPr>
        <a:xfrm>
          <a:off x="63363" y="0"/>
          <a:ext cx="153193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uv:15418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sum time</a:t>
          </a:r>
          <a:r>
            <a:rPr lang="zh-CN" altLang="en-US" sz="1600" kern="1200" dirty="0" smtClean="0"/>
            <a:t>：</a:t>
          </a:r>
          <a:r>
            <a:rPr lang="en-US" altLang="zh-CN" sz="1600" b="0" i="0" u="none" kern="1200" dirty="0" smtClean="0"/>
            <a:t>550.1904hours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Pt:2.13minutes</a:t>
          </a:r>
          <a:endParaRPr lang="zh-CN" altLang="en-US" sz="1600" kern="1200" dirty="0"/>
        </a:p>
      </dsp:txBody>
      <dsp:txXfrm>
        <a:off x="63363" y="0"/>
        <a:ext cx="1531937" cy="1625600"/>
      </dsp:txXfrm>
    </dsp:sp>
    <dsp:sp modelId="{707962E1-7AFC-4D3B-9F1B-1536878C9CB7}">
      <dsp:nvSpPr>
        <dsp:cNvPr id="0" name=""/>
        <dsp:cNvSpPr/>
      </dsp:nvSpPr>
      <dsp:spPr>
        <a:xfrm>
          <a:off x="191020" y="2434054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进入农友圈列表页</a:t>
          </a:r>
          <a:endParaRPr lang="zh-CN" altLang="en-US" sz="1300" kern="1200" dirty="0"/>
        </a:p>
      </dsp:txBody>
      <dsp:txXfrm>
        <a:off x="209715" y="2452749"/>
        <a:ext cx="1239224" cy="600917"/>
      </dsp:txXfrm>
    </dsp:sp>
    <dsp:sp modelId="{F981D2D0-DF8D-4DBC-8848-E04E6959EC08}">
      <dsp:nvSpPr>
        <dsp:cNvPr id="0" name=""/>
        <dsp:cNvSpPr/>
      </dsp:nvSpPr>
      <dsp:spPr>
        <a:xfrm rot="19339454">
          <a:off x="1118343" y="1718789"/>
          <a:ext cx="335022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350225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709700" y="1645635"/>
        <a:ext cx="167511" cy="167511"/>
      </dsp:txXfrm>
    </dsp:sp>
    <dsp:sp modelId="{040BDF59-4B33-40BC-AF9B-5DA26B062BC6}">
      <dsp:nvSpPr>
        <dsp:cNvPr id="0" name=""/>
        <dsp:cNvSpPr/>
      </dsp:nvSpPr>
      <dsp:spPr>
        <a:xfrm>
          <a:off x="4119278" y="386421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广告</a:t>
          </a:r>
          <a:endParaRPr lang="zh-CN" altLang="en-US" sz="1300" kern="1200" dirty="0"/>
        </a:p>
      </dsp:txBody>
      <dsp:txXfrm>
        <a:off x="4137973" y="405116"/>
        <a:ext cx="1239224" cy="600917"/>
      </dsp:txXfrm>
    </dsp:sp>
    <dsp:sp modelId="{B618DF6D-ABE4-4E80-AB7E-64A7FDF4727D}">
      <dsp:nvSpPr>
        <dsp:cNvPr id="0" name=""/>
        <dsp:cNvSpPr/>
      </dsp:nvSpPr>
      <dsp:spPr>
        <a:xfrm rot="20733916">
          <a:off x="1425607" y="2410737"/>
          <a:ext cx="266264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2662649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690366" y="2354772"/>
        <a:ext cx="133132" cy="133132"/>
      </dsp:txXfrm>
    </dsp:sp>
    <dsp:sp modelId="{4FED767C-49C4-4A60-81B9-076E144DC614}">
      <dsp:nvSpPr>
        <dsp:cNvPr id="0" name=""/>
        <dsp:cNvSpPr/>
      </dsp:nvSpPr>
      <dsp:spPr>
        <a:xfrm>
          <a:off x="4046230" y="1770316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我的</a:t>
          </a:r>
          <a:endParaRPr lang="zh-CN" altLang="en-US" sz="1300" kern="1200" dirty="0"/>
        </a:p>
      </dsp:txBody>
      <dsp:txXfrm>
        <a:off x="4064925" y="1789011"/>
        <a:ext cx="1239224" cy="600917"/>
      </dsp:txXfrm>
    </dsp:sp>
    <dsp:sp modelId="{7346F1F4-559A-4D37-A6C9-A5EE2CAEE36F}">
      <dsp:nvSpPr>
        <dsp:cNvPr id="0" name=""/>
        <dsp:cNvSpPr/>
      </dsp:nvSpPr>
      <dsp:spPr>
        <a:xfrm rot="19297306">
          <a:off x="5082030" y="1386921"/>
          <a:ext cx="2229033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2229033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6140821" y="1341797"/>
        <a:ext cx="111451" cy="111451"/>
      </dsp:txXfrm>
    </dsp:sp>
    <dsp:sp modelId="{E91D21D2-791C-4E4B-BD8A-6326BADE6CA5}">
      <dsp:nvSpPr>
        <dsp:cNvPr id="0" name=""/>
        <dsp:cNvSpPr/>
      </dsp:nvSpPr>
      <dsp:spPr>
        <a:xfrm>
          <a:off x="7070249" y="386421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看过我的</a:t>
          </a:r>
          <a:endParaRPr lang="en-US" altLang="zh-CN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Uv:634,pt:18.40</a:t>
          </a:r>
          <a:endParaRPr lang="zh-CN" altLang="en-US" sz="1300" kern="1200" dirty="0"/>
        </a:p>
      </dsp:txBody>
      <dsp:txXfrm>
        <a:off x="7088944" y="405116"/>
        <a:ext cx="1239224" cy="600917"/>
      </dsp:txXfrm>
    </dsp:sp>
    <dsp:sp modelId="{CCBF2E5C-5655-49EC-8B9F-458F1A31164A}">
      <dsp:nvSpPr>
        <dsp:cNvPr id="0" name=""/>
        <dsp:cNvSpPr/>
      </dsp:nvSpPr>
      <dsp:spPr>
        <a:xfrm rot="20790689">
          <a:off x="5298061" y="1869296"/>
          <a:ext cx="179697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796971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51623" y="1834973"/>
        <a:ext cx="89848" cy="89848"/>
      </dsp:txXfrm>
    </dsp:sp>
    <dsp:sp modelId="{1FC1AC3E-F78F-4277-B5BC-31C02EF00464}">
      <dsp:nvSpPr>
        <dsp:cNvPr id="0" name=""/>
        <dsp:cNvSpPr/>
      </dsp:nvSpPr>
      <dsp:spPr>
        <a:xfrm>
          <a:off x="7070249" y="1351172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关注我的</a:t>
          </a:r>
          <a:endParaRPr lang="en-US" altLang="zh-CN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uv:2573,pt:10.63</a:t>
          </a:r>
          <a:endParaRPr lang="zh-CN" altLang="en-US" sz="1300" kern="1200" dirty="0"/>
        </a:p>
      </dsp:txBody>
      <dsp:txXfrm>
        <a:off x="7088944" y="1369867"/>
        <a:ext cx="1239224" cy="600917"/>
      </dsp:txXfrm>
    </dsp:sp>
    <dsp:sp modelId="{FC7476FC-0453-4A41-9753-D3512D19A184}">
      <dsp:nvSpPr>
        <dsp:cNvPr id="0" name=""/>
        <dsp:cNvSpPr/>
      </dsp:nvSpPr>
      <dsp:spPr>
        <a:xfrm rot="933881">
          <a:off x="5289294" y="2324358"/>
          <a:ext cx="1829787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829787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58443" y="2289215"/>
        <a:ext cx="91489" cy="91489"/>
      </dsp:txXfrm>
    </dsp:sp>
    <dsp:sp modelId="{BEDC1E3A-8BB6-44C9-9FF9-709A3AFA4D31}">
      <dsp:nvSpPr>
        <dsp:cNvPr id="0" name=""/>
        <dsp:cNvSpPr/>
      </dsp:nvSpPr>
      <dsp:spPr>
        <a:xfrm>
          <a:off x="7085530" y="2261296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编辑</a:t>
          </a:r>
          <a:endParaRPr lang="en-US" altLang="zh-CN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Uv:367,pt:9.51</a:t>
          </a:r>
          <a:endParaRPr lang="zh-CN" altLang="en-US" sz="1300" kern="1200" dirty="0"/>
        </a:p>
      </dsp:txBody>
      <dsp:txXfrm>
        <a:off x="7104225" y="2279991"/>
        <a:ext cx="1239224" cy="600917"/>
      </dsp:txXfrm>
    </dsp:sp>
    <dsp:sp modelId="{4AC6F53C-33A1-4FDA-AA30-867EEA337112}">
      <dsp:nvSpPr>
        <dsp:cNvPr id="0" name=""/>
        <dsp:cNvSpPr/>
      </dsp:nvSpPr>
      <dsp:spPr>
        <a:xfrm rot="2503476">
          <a:off x="5020932" y="2871062"/>
          <a:ext cx="238056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2380565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6151701" y="2822149"/>
        <a:ext cx="119028" cy="119028"/>
      </dsp:txXfrm>
    </dsp:sp>
    <dsp:sp modelId="{E7EFCE95-13F4-4D5B-97DB-EA0207BCAA84}">
      <dsp:nvSpPr>
        <dsp:cNvPr id="0" name=""/>
        <dsp:cNvSpPr/>
      </dsp:nvSpPr>
      <dsp:spPr>
        <a:xfrm>
          <a:off x="7099586" y="3354704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我的关注</a:t>
          </a:r>
          <a:r>
            <a:rPr lang="en-US" altLang="zh-CN" sz="1300" kern="1200" dirty="0" smtClean="0"/>
            <a:t>(</a:t>
          </a:r>
          <a:r>
            <a:rPr lang="zh-CN" altLang="en-US" sz="1300" kern="1200" dirty="0" smtClean="0"/>
            <a:t>没有</a:t>
          </a:r>
          <a:r>
            <a:rPr lang="en-US" altLang="zh-CN" sz="1300" kern="1200" dirty="0" smtClean="0"/>
            <a:t>)</a:t>
          </a:r>
          <a:endParaRPr lang="zh-CN" altLang="en-US" sz="1300" kern="1200" dirty="0"/>
        </a:p>
      </dsp:txBody>
      <dsp:txXfrm>
        <a:off x="7118281" y="3373399"/>
        <a:ext cx="1239224" cy="600917"/>
      </dsp:txXfrm>
    </dsp:sp>
    <dsp:sp modelId="{CE71BD43-1DDF-4275-9933-1CD52E31FC95}">
      <dsp:nvSpPr>
        <dsp:cNvPr id="0" name=""/>
        <dsp:cNvSpPr/>
      </dsp:nvSpPr>
      <dsp:spPr>
        <a:xfrm rot="1113624">
          <a:off x="1394893" y="3187774"/>
          <a:ext cx="279712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2797125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723528" y="3128448"/>
        <a:ext cx="139856" cy="139856"/>
      </dsp:txXfrm>
    </dsp:sp>
    <dsp:sp modelId="{61EF83FA-79A5-4256-A741-1C58CABA16BF}">
      <dsp:nvSpPr>
        <dsp:cNvPr id="0" name=""/>
        <dsp:cNvSpPr/>
      </dsp:nvSpPr>
      <dsp:spPr>
        <a:xfrm>
          <a:off x="4119278" y="3324390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消息</a:t>
          </a:r>
          <a:endParaRPr lang="zh-CN" altLang="en-US" sz="1300" kern="1200" dirty="0"/>
        </a:p>
      </dsp:txBody>
      <dsp:txXfrm>
        <a:off x="4137973" y="3343085"/>
        <a:ext cx="1239224" cy="600917"/>
      </dsp:txXfrm>
    </dsp:sp>
    <dsp:sp modelId="{12BB3667-6538-4A3E-BC5F-9ED5670437AC}">
      <dsp:nvSpPr>
        <dsp:cNvPr id="0" name=""/>
        <dsp:cNvSpPr/>
      </dsp:nvSpPr>
      <dsp:spPr>
        <a:xfrm rot="2252502">
          <a:off x="1119876" y="3765844"/>
          <a:ext cx="335852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358521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715174" y="3692483"/>
        <a:ext cx="167926" cy="167926"/>
      </dsp:txXfrm>
    </dsp:sp>
    <dsp:sp modelId="{CA3BC1B6-4B71-46A9-9584-32EBF410E124}">
      <dsp:nvSpPr>
        <dsp:cNvPr id="0" name=""/>
        <dsp:cNvSpPr/>
      </dsp:nvSpPr>
      <dsp:spPr>
        <a:xfrm>
          <a:off x="4130640" y="4480531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发动态</a:t>
          </a:r>
          <a:endParaRPr lang="zh-CN" altLang="en-US" sz="1300" kern="1200" dirty="0"/>
        </a:p>
      </dsp:txBody>
      <dsp:txXfrm>
        <a:off x="4149335" y="4499226"/>
        <a:ext cx="1239224" cy="600917"/>
      </dsp:txXfrm>
    </dsp:sp>
    <dsp:sp modelId="{12652E7B-F737-4E32-A6E5-25C5C624CCD2}">
      <dsp:nvSpPr>
        <dsp:cNvPr id="0" name=""/>
        <dsp:cNvSpPr/>
      </dsp:nvSpPr>
      <dsp:spPr>
        <a:xfrm>
          <a:off x="5407254" y="4789083"/>
          <a:ext cx="1706412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706412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17800" y="4757024"/>
        <a:ext cx="85320" cy="85320"/>
      </dsp:txXfrm>
    </dsp:sp>
    <dsp:sp modelId="{1830CB64-CAE9-404E-93CB-2F083B99F469}">
      <dsp:nvSpPr>
        <dsp:cNvPr id="0" name=""/>
        <dsp:cNvSpPr/>
      </dsp:nvSpPr>
      <dsp:spPr>
        <a:xfrm>
          <a:off x="7113667" y="4480531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发布成功</a:t>
          </a:r>
          <a:endParaRPr lang="zh-CN" altLang="en-US" sz="1300" kern="1200" dirty="0"/>
        </a:p>
      </dsp:txBody>
      <dsp:txXfrm>
        <a:off x="7132362" y="4499226"/>
        <a:ext cx="1239224" cy="6009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B8614-A771-4C7E-A0B6-A4E90AF711F5}">
      <dsp:nvSpPr>
        <dsp:cNvPr id="0" name=""/>
        <dsp:cNvSpPr/>
      </dsp:nvSpPr>
      <dsp:spPr>
        <a:xfrm>
          <a:off x="3147218" y="2388995"/>
          <a:ext cx="1833562" cy="1833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发普通动态按钮点击</a:t>
          </a:r>
          <a:r>
            <a:rPr lang="en-US" altLang="zh-CN" sz="2400" kern="1200" dirty="0" smtClean="0"/>
            <a:t>1866</a:t>
          </a:r>
          <a:endParaRPr lang="zh-CN" altLang="en-US" sz="2400" kern="1200" dirty="0"/>
        </a:p>
      </dsp:txBody>
      <dsp:txXfrm>
        <a:off x="3415737" y="2657514"/>
        <a:ext cx="1296524" cy="1296524"/>
      </dsp:txXfrm>
    </dsp:sp>
    <dsp:sp modelId="{753512C3-D7FA-4ECB-85CD-5DEAC163D330}">
      <dsp:nvSpPr>
        <dsp:cNvPr id="0" name=""/>
        <dsp:cNvSpPr/>
      </dsp:nvSpPr>
      <dsp:spPr>
        <a:xfrm rot="16189815">
          <a:off x="3782739" y="2090976"/>
          <a:ext cx="555443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555443" y="20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4046575" y="2097393"/>
        <a:ext cx="27772" cy="27772"/>
      </dsp:txXfrm>
    </dsp:sp>
    <dsp:sp modelId="{034C1986-9F4A-4C2F-ADC8-C92807A34694}">
      <dsp:nvSpPr>
        <dsp:cNvPr id="0" name=""/>
        <dsp:cNvSpPr/>
      </dsp:nvSpPr>
      <dsp:spPr>
        <a:xfrm>
          <a:off x="3140141" y="0"/>
          <a:ext cx="1833562" cy="1833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农友圈列表页 </a:t>
          </a:r>
          <a:r>
            <a:rPr lang="en-US" altLang="zh-CN" sz="2000" kern="1200" dirty="0" smtClean="0"/>
            <a:t>1278</a:t>
          </a:r>
          <a:endParaRPr lang="zh-CN" altLang="en-US" sz="2000" kern="1200" dirty="0"/>
        </a:p>
      </dsp:txBody>
      <dsp:txXfrm>
        <a:off x="3408660" y="268519"/>
        <a:ext cx="1296524" cy="1296524"/>
      </dsp:txXfrm>
    </dsp:sp>
    <dsp:sp modelId="{642DB347-8CF5-43B2-9E17-25D1135F749C}">
      <dsp:nvSpPr>
        <dsp:cNvPr id="0" name=""/>
        <dsp:cNvSpPr/>
      </dsp:nvSpPr>
      <dsp:spPr>
        <a:xfrm rot="1370405">
          <a:off x="4859974" y="3883528"/>
          <a:ext cx="1247917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1247917" y="20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52735" y="3872633"/>
        <a:ext cx="62395" cy="62395"/>
      </dsp:txXfrm>
    </dsp:sp>
    <dsp:sp modelId="{7BEB20F0-AB19-4C64-A41F-6514760C3D3C}">
      <dsp:nvSpPr>
        <dsp:cNvPr id="0" name=""/>
        <dsp:cNvSpPr/>
      </dsp:nvSpPr>
      <dsp:spPr>
        <a:xfrm>
          <a:off x="5987085" y="3585104"/>
          <a:ext cx="1833562" cy="1833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农友圈</a:t>
          </a:r>
          <a:r>
            <a:rPr lang="en-US" altLang="zh-CN" sz="2000" kern="1200" dirty="0" smtClean="0"/>
            <a:t>-</a:t>
          </a:r>
          <a:r>
            <a:rPr lang="zh-CN" altLang="en-US" sz="2000" kern="1200" dirty="0" smtClean="0"/>
            <a:t>我的 （主页我的</a:t>
          </a:r>
          <a:r>
            <a:rPr lang="en-US" altLang="zh-CN" sz="2000" kern="1200" dirty="0" smtClean="0"/>
            <a:t>-</a:t>
          </a:r>
          <a:r>
            <a:rPr lang="zh-CN" altLang="en-US" sz="2000" kern="1200" dirty="0" smtClean="0"/>
            <a:t>我的动态）</a:t>
          </a:r>
          <a:r>
            <a:rPr lang="en-US" altLang="zh-CN" sz="2000" kern="1200" dirty="0" smtClean="0"/>
            <a:t>728</a:t>
          </a:r>
          <a:endParaRPr lang="zh-CN" altLang="en-US" sz="2000" kern="1200" dirty="0"/>
        </a:p>
      </dsp:txBody>
      <dsp:txXfrm>
        <a:off x="6255604" y="3853623"/>
        <a:ext cx="1296524" cy="1296524"/>
      </dsp:txXfrm>
    </dsp:sp>
    <dsp:sp modelId="{C5A3282D-1905-4846-A769-5C77A6F51E62}">
      <dsp:nvSpPr>
        <dsp:cNvPr id="0" name=""/>
        <dsp:cNvSpPr/>
      </dsp:nvSpPr>
      <dsp:spPr>
        <a:xfrm rot="9379165">
          <a:off x="2128079" y="3883528"/>
          <a:ext cx="1144518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1144518" y="20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671725" y="3875218"/>
        <a:ext cx="57225" cy="57225"/>
      </dsp:txXfrm>
    </dsp:sp>
    <dsp:sp modelId="{DD25BAAE-C412-45FD-BAAC-C9667FF61DF5}">
      <dsp:nvSpPr>
        <dsp:cNvPr id="0" name=""/>
        <dsp:cNvSpPr/>
      </dsp:nvSpPr>
      <dsp:spPr>
        <a:xfrm>
          <a:off x="419895" y="3585104"/>
          <a:ext cx="1833562" cy="1833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其他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</dsp:txBody>
      <dsp:txXfrm>
        <a:off x="688414" y="3853623"/>
        <a:ext cx="1296524" cy="12965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5B3DA-4538-4DC9-8F77-486C261D71E5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发视频动态按钮点击</a:t>
          </a:r>
          <a:r>
            <a:rPr lang="en-US" altLang="zh-CN" sz="2000" kern="1200" dirty="0" smtClean="0"/>
            <a:t>501</a:t>
          </a:r>
          <a:endParaRPr lang="zh-CN" altLang="en-US" sz="2000" kern="1200" dirty="0"/>
        </a:p>
      </dsp:txBody>
      <dsp:txXfrm>
        <a:off x="3536355" y="2181688"/>
        <a:ext cx="1055289" cy="1055289"/>
      </dsp:txXfrm>
    </dsp:sp>
    <dsp:sp modelId="{1EB4C773-E600-4F9B-8477-6858CEBBCDB4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52718" y="1726216"/>
        <a:ext cx="22563" cy="22563"/>
      </dsp:txXfrm>
    </dsp:sp>
    <dsp:sp modelId="{92D4F31C-989C-4AE1-8296-5343EA1865DC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农友圈列表页</a:t>
          </a:r>
          <a:r>
            <a:rPr lang="en-US" altLang="zh-CN" sz="2100" kern="1200" dirty="0" smtClean="0"/>
            <a:t>69</a:t>
          </a:r>
          <a:endParaRPr lang="zh-CN" altLang="en-US" sz="2100" kern="1200" dirty="0"/>
        </a:p>
      </dsp:txBody>
      <dsp:txXfrm>
        <a:off x="3536355" y="238017"/>
        <a:ext cx="1055289" cy="1055289"/>
      </dsp:txXfrm>
    </dsp:sp>
    <dsp:sp modelId="{8517A690-F5A5-4738-B998-B49EABF85571}">
      <dsp:nvSpPr>
        <dsp:cNvPr id="0" name=""/>
        <dsp:cNvSpPr/>
      </dsp:nvSpPr>
      <dsp:spPr>
        <a:xfrm rot="31266">
          <a:off x="4810153" y="2703694"/>
          <a:ext cx="901537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901537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38383" y="2697681"/>
        <a:ext cx="45076" cy="45076"/>
      </dsp:txXfrm>
    </dsp:sp>
    <dsp:sp modelId="{88789123-B167-4203-B883-C447BB1A713C}">
      <dsp:nvSpPr>
        <dsp:cNvPr id="0" name=""/>
        <dsp:cNvSpPr/>
      </dsp:nvSpPr>
      <dsp:spPr>
        <a:xfrm>
          <a:off x="5711641" y="1984903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抖货列表页</a:t>
          </a:r>
          <a:r>
            <a:rPr lang="en-US" altLang="zh-CN" sz="2100" kern="1200" dirty="0" smtClean="0"/>
            <a:t>262</a:t>
          </a:r>
          <a:endParaRPr lang="zh-CN" altLang="en-US" sz="2100" kern="1200" dirty="0"/>
        </a:p>
      </dsp:txBody>
      <dsp:txXfrm>
        <a:off x="5930199" y="2203461"/>
        <a:ext cx="1055289" cy="1055289"/>
      </dsp:txXfrm>
    </dsp:sp>
    <dsp:sp modelId="{1DE51A1A-DB5C-4B3D-BFD0-CD5BC9E366AA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52718" y="3669887"/>
        <a:ext cx="22563" cy="22563"/>
      </dsp:txXfrm>
    </dsp:sp>
    <dsp:sp modelId="{A5EDD5C8-60BE-4BCF-B80B-EA6EE44F8ACE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农友圈</a:t>
          </a:r>
          <a:r>
            <a:rPr lang="en-US" altLang="zh-CN" sz="2100" kern="1200" dirty="0" smtClean="0"/>
            <a:t>-</a:t>
          </a:r>
          <a:r>
            <a:rPr lang="zh-CN" altLang="en-US" sz="2100" kern="1200" dirty="0" smtClean="0"/>
            <a:t>我的</a:t>
          </a:r>
          <a:r>
            <a:rPr lang="en-US" altLang="zh-CN" sz="2100" kern="1200" dirty="0" smtClean="0"/>
            <a:t>205</a:t>
          </a:r>
          <a:endParaRPr lang="zh-CN" altLang="en-US" sz="2100" kern="1200" dirty="0"/>
        </a:p>
      </dsp:txBody>
      <dsp:txXfrm>
        <a:off x="3536355" y="4125360"/>
        <a:ext cx="1055289" cy="1055289"/>
      </dsp:txXfrm>
    </dsp:sp>
    <dsp:sp modelId="{F6FB6EBC-3519-4FDE-9A47-4EB15C32C126}">
      <dsp:nvSpPr>
        <dsp:cNvPr id="0" name=""/>
        <dsp:cNvSpPr/>
      </dsp:nvSpPr>
      <dsp:spPr>
        <a:xfrm rot="10770786">
          <a:off x="2247498" y="2703697"/>
          <a:ext cx="1070345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1070345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755912" y="2693463"/>
        <a:ext cx="53517" cy="53517"/>
      </dsp:txXfrm>
    </dsp:sp>
    <dsp:sp modelId="{1552CDC6-87BD-40FF-BE33-3C32A1CE5564}">
      <dsp:nvSpPr>
        <dsp:cNvPr id="0" name=""/>
        <dsp:cNvSpPr/>
      </dsp:nvSpPr>
      <dsp:spPr>
        <a:xfrm>
          <a:off x="755139" y="1984908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抖货视频</a:t>
          </a:r>
          <a:r>
            <a:rPr lang="en-US" altLang="zh-CN" sz="2100" kern="1200" dirty="0" smtClean="0"/>
            <a:t>2</a:t>
          </a:r>
          <a:endParaRPr lang="zh-CN" altLang="en-US" sz="2100" kern="1200" dirty="0"/>
        </a:p>
      </dsp:txBody>
      <dsp:txXfrm>
        <a:off x="973697" y="2203466"/>
        <a:ext cx="1055289" cy="10552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E0329-374A-4E70-9239-3167DE1B6849}">
      <dsp:nvSpPr>
        <dsp:cNvPr id="0" name=""/>
        <dsp:cNvSpPr/>
      </dsp:nvSpPr>
      <dsp:spPr>
        <a:xfrm>
          <a:off x="615205" y="1081"/>
          <a:ext cx="2125094" cy="8500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农友圈列表动态</a:t>
          </a:r>
          <a:endParaRPr lang="zh-CN" altLang="en-US" sz="2400" kern="1200" dirty="0"/>
        </a:p>
      </dsp:txBody>
      <dsp:txXfrm>
        <a:off x="1040224" y="1081"/>
        <a:ext cx="1275057" cy="850037"/>
      </dsp:txXfrm>
    </dsp:sp>
    <dsp:sp modelId="{DB4F9563-BEA1-4013-AC02-F53F32FF12B6}">
      <dsp:nvSpPr>
        <dsp:cNvPr id="0" name=""/>
        <dsp:cNvSpPr/>
      </dsp:nvSpPr>
      <dsp:spPr>
        <a:xfrm>
          <a:off x="2464037" y="73335"/>
          <a:ext cx="2107351" cy="70553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农友圈详情动态（</a:t>
          </a:r>
          <a:r>
            <a:rPr lang="en-US" altLang="zh-CN" sz="1400" kern="1200" dirty="0" smtClean="0"/>
            <a:t>371</a:t>
          </a:r>
          <a:r>
            <a:rPr lang="zh-CN" altLang="en-US" sz="1400" kern="1200" dirty="0" smtClean="0"/>
            <a:t>次，共</a:t>
          </a:r>
          <a:r>
            <a:rPr lang="en-US" altLang="zh-CN" sz="1400" kern="1200" dirty="0" smtClean="0"/>
            <a:t>34.7</a:t>
          </a:r>
          <a:r>
            <a:rPr lang="zh-CN" altLang="en-US" sz="1400" kern="1200" dirty="0" smtClean="0"/>
            <a:t>分钟）</a:t>
          </a:r>
          <a:r>
            <a:rPr lang="en-US" altLang="zh-CN" sz="1400" kern="1200" dirty="0" smtClean="0"/>
            <a:t>34.4%</a:t>
          </a:r>
          <a:endParaRPr lang="zh-CN" altLang="en-US" sz="1400" kern="1200" dirty="0"/>
        </a:p>
      </dsp:txBody>
      <dsp:txXfrm>
        <a:off x="2816803" y="73335"/>
        <a:ext cx="1401820" cy="705531"/>
      </dsp:txXfrm>
    </dsp:sp>
    <dsp:sp modelId="{C538CA80-0FD3-4BB3-980A-638E49968BFC}">
      <dsp:nvSpPr>
        <dsp:cNvPr id="0" name=""/>
        <dsp:cNvSpPr/>
      </dsp:nvSpPr>
      <dsp:spPr>
        <a:xfrm>
          <a:off x="615205" y="970124"/>
          <a:ext cx="2125094" cy="8500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农友圈详情动态</a:t>
          </a:r>
          <a:endParaRPr lang="zh-CN" altLang="en-US" sz="2400" kern="1200" dirty="0"/>
        </a:p>
      </dsp:txBody>
      <dsp:txXfrm>
        <a:off x="1040224" y="970124"/>
        <a:ext cx="1275057" cy="850037"/>
      </dsp:txXfrm>
    </dsp:sp>
    <dsp:sp modelId="{C333F31E-A837-4078-9694-EBD225253950}">
      <dsp:nvSpPr>
        <dsp:cNvPr id="0" name=""/>
        <dsp:cNvSpPr/>
      </dsp:nvSpPr>
      <dsp:spPr>
        <a:xfrm>
          <a:off x="2464037" y="1042378"/>
          <a:ext cx="2066165" cy="70553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农友圈列表动态（</a:t>
          </a:r>
          <a:r>
            <a:rPr lang="en-US" altLang="zh-CN" sz="1400" kern="1200" dirty="0" smtClean="0"/>
            <a:t>368</a:t>
          </a:r>
          <a:r>
            <a:rPr lang="zh-CN" altLang="en-US" sz="1400" kern="1200" dirty="0" smtClean="0"/>
            <a:t>次，共</a:t>
          </a:r>
          <a:r>
            <a:rPr lang="en-US" altLang="zh-CN" sz="1400" kern="1200" dirty="0" smtClean="0"/>
            <a:t>27.9</a:t>
          </a:r>
          <a:r>
            <a:rPr lang="zh-CN" altLang="en-US" sz="1400" kern="1200" dirty="0" smtClean="0"/>
            <a:t>分钟）</a:t>
          </a:r>
          <a:r>
            <a:rPr lang="en-US" altLang="zh-CN" sz="1400" kern="1200" dirty="0" smtClean="0"/>
            <a:t>27.6%</a:t>
          </a:r>
          <a:endParaRPr lang="zh-CN" altLang="en-US" sz="1400" kern="1200" dirty="0"/>
        </a:p>
      </dsp:txBody>
      <dsp:txXfrm>
        <a:off x="2816803" y="1042378"/>
        <a:ext cx="1360634" cy="705531"/>
      </dsp:txXfrm>
    </dsp:sp>
    <dsp:sp modelId="{A83A2C68-7F65-4C87-B220-AF52C83EA1CA}">
      <dsp:nvSpPr>
        <dsp:cNvPr id="0" name=""/>
        <dsp:cNvSpPr/>
      </dsp:nvSpPr>
      <dsp:spPr>
        <a:xfrm>
          <a:off x="615205" y="1939167"/>
          <a:ext cx="2125094" cy="8500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农友圈</a:t>
          </a:r>
          <a:r>
            <a:rPr lang="en-US" altLang="zh-CN" sz="2400" kern="1200" dirty="0" smtClean="0"/>
            <a:t>-</a:t>
          </a:r>
          <a:r>
            <a:rPr lang="zh-CN" altLang="en-US" sz="2400" kern="1200" dirty="0" smtClean="0"/>
            <a:t>信息</a:t>
          </a:r>
          <a:endParaRPr lang="zh-CN" altLang="en-US" sz="2400" kern="1200" dirty="0"/>
        </a:p>
      </dsp:txBody>
      <dsp:txXfrm>
        <a:off x="1040224" y="1939167"/>
        <a:ext cx="1275057" cy="850037"/>
      </dsp:txXfrm>
    </dsp:sp>
    <dsp:sp modelId="{B86A1839-830D-43DC-950B-2AFDBA8E8026}">
      <dsp:nvSpPr>
        <dsp:cNvPr id="0" name=""/>
        <dsp:cNvSpPr/>
      </dsp:nvSpPr>
      <dsp:spPr>
        <a:xfrm>
          <a:off x="2464037" y="2011420"/>
          <a:ext cx="2095762" cy="70553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农友圈动态详情（</a:t>
          </a:r>
          <a:r>
            <a:rPr lang="en-US" altLang="zh-CN" sz="1400" kern="1200" dirty="0" smtClean="0"/>
            <a:t>44</a:t>
          </a:r>
          <a:r>
            <a:rPr lang="zh-CN" altLang="en-US" sz="1400" kern="1200" dirty="0" smtClean="0"/>
            <a:t>次，共</a:t>
          </a:r>
          <a:r>
            <a:rPr lang="en-US" altLang="zh-CN" sz="1400" kern="1200" dirty="0" smtClean="0"/>
            <a:t>8</a:t>
          </a:r>
          <a:r>
            <a:rPr lang="zh-CN" altLang="en-US" sz="1400" kern="1200" dirty="0" smtClean="0"/>
            <a:t>分钟）</a:t>
          </a:r>
          <a:r>
            <a:rPr lang="en-US" altLang="zh-CN" sz="1400" kern="1200" dirty="0" smtClean="0"/>
            <a:t>7.9%</a:t>
          </a:r>
          <a:endParaRPr lang="zh-CN" altLang="en-US" sz="1400" kern="1200" dirty="0"/>
        </a:p>
      </dsp:txBody>
      <dsp:txXfrm>
        <a:off x="2816803" y="2011420"/>
        <a:ext cx="1390231" cy="705531"/>
      </dsp:txXfrm>
    </dsp:sp>
    <dsp:sp modelId="{5BB9976F-F1E6-4B96-85E4-0037AD609547}">
      <dsp:nvSpPr>
        <dsp:cNvPr id="0" name=""/>
        <dsp:cNvSpPr/>
      </dsp:nvSpPr>
      <dsp:spPr>
        <a:xfrm>
          <a:off x="615205" y="2908210"/>
          <a:ext cx="2125094" cy="8500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农友圈动态详情</a:t>
          </a:r>
          <a:endParaRPr lang="zh-CN" altLang="en-US" sz="2400" kern="1200" dirty="0"/>
        </a:p>
      </dsp:txBody>
      <dsp:txXfrm>
        <a:off x="1040224" y="2908210"/>
        <a:ext cx="1275057" cy="850037"/>
      </dsp:txXfrm>
    </dsp:sp>
    <dsp:sp modelId="{9BF82C2A-B4F2-4433-B3E3-9C9F9F97F5FC}">
      <dsp:nvSpPr>
        <dsp:cNvPr id="0" name=""/>
        <dsp:cNvSpPr/>
      </dsp:nvSpPr>
      <dsp:spPr>
        <a:xfrm>
          <a:off x="2464037" y="2980463"/>
          <a:ext cx="2036551" cy="70553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农友圈</a:t>
          </a:r>
          <a:r>
            <a:rPr lang="en-US" altLang="zh-CN" sz="1400" kern="1200" dirty="0" smtClean="0"/>
            <a:t>-</a:t>
          </a:r>
          <a:r>
            <a:rPr lang="zh-CN" altLang="en-US" sz="1400" kern="1200" dirty="0" smtClean="0"/>
            <a:t>信息（</a:t>
          </a:r>
          <a:r>
            <a:rPr lang="en-US" altLang="zh-CN" sz="1400" kern="1200" dirty="0" smtClean="0"/>
            <a:t>43</a:t>
          </a:r>
          <a:r>
            <a:rPr lang="zh-CN" altLang="en-US" sz="1400" kern="1200" dirty="0" smtClean="0"/>
            <a:t>次，共</a:t>
          </a:r>
          <a:r>
            <a:rPr lang="en-US" altLang="zh-CN" sz="1400" kern="1200" dirty="0" smtClean="0"/>
            <a:t>2.3</a:t>
          </a:r>
          <a:r>
            <a:rPr lang="zh-CN" altLang="en-US" sz="1400" kern="1200" dirty="0" smtClean="0"/>
            <a:t>分钟）</a:t>
          </a:r>
          <a:endParaRPr lang="zh-CN" altLang="en-US" sz="1400" kern="1200" dirty="0"/>
        </a:p>
      </dsp:txBody>
      <dsp:txXfrm>
        <a:off x="2816803" y="2980463"/>
        <a:ext cx="1331020" cy="705531"/>
      </dsp:txXfrm>
    </dsp:sp>
    <dsp:sp modelId="{06A3CA81-34E6-455D-B6D9-ECAC1F49B145}">
      <dsp:nvSpPr>
        <dsp:cNvPr id="0" name=""/>
        <dsp:cNvSpPr/>
      </dsp:nvSpPr>
      <dsp:spPr>
        <a:xfrm>
          <a:off x="615205" y="3877253"/>
          <a:ext cx="2125094" cy="8500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农友圈列表动态</a:t>
          </a:r>
          <a:endParaRPr lang="zh-CN" altLang="en-US" sz="2400" kern="1200" dirty="0"/>
        </a:p>
      </dsp:txBody>
      <dsp:txXfrm>
        <a:off x="1040224" y="3877253"/>
        <a:ext cx="1275057" cy="850037"/>
      </dsp:txXfrm>
    </dsp:sp>
    <dsp:sp modelId="{EF286704-2255-4800-96E9-2CCC665A51D1}">
      <dsp:nvSpPr>
        <dsp:cNvPr id="0" name=""/>
        <dsp:cNvSpPr/>
      </dsp:nvSpPr>
      <dsp:spPr>
        <a:xfrm>
          <a:off x="2464037" y="3949506"/>
          <a:ext cx="2077789" cy="70553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农友圈</a:t>
          </a:r>
          <a:r>
            <a:rPr lang="en-US" altLang="zh-CN" sz="1400" kern="1200" dirty="0" smtClean="0"/>
            <a:t>-</a:t>
          </a:r>
          <a:r>
            <a:rPr lang="zh-CN" altLang="en-US" sz="1400" kern="1200" dirty="0" smtClean="0"/>
            <a:t>信息（</a:t>
          </a:r>
          <a:r>
            <a:rPr lang="en-US" altLang="zh-CN" sz="1400" kern="1200" dirty="0" smtClean="0"/>
            <a:t>30</a:t>
          </a:r>
          <a:r>
            <a:rPr lang="zh-CN" altLang="en-US" sz="1400" kern="1200" dirty="0" smtClean="0"/>
            <a:t>次，</a:t>
          </a:r>
          <a:r>
            <a:rPr lang="en-US" altLang="zh-CN" sz="1400" kern="1200" dirty="0" smtClean="0"/>
            <a:t>2.0</a:t>
          </a:r>
          <a:r>
            <a:rPr lang="zh-CN" altLang="en-US" sz="1400" kern="1200" dirty="0" smtClean="0"/>
            <a:t>分钟）</a:t>
          </a:r>
          <a:r>
            <a:rPr lang="en-US" altLang="zh-CN" sz="1400" kern="1200" dirty="0" smtClean="0"/>
            <a:t>2.3%</a:t>
          </a:r>
          <a:endParaRPr lang="zh-CN" altLang="en-US" sz="1400" kern="1200" dirty="0"/>
        </a:p>
      </dsp:txBody>
      <dsp:txXfrm>
        <a:off x="2816803" y="3949506"/>
        <a:ext cx="1372258" cy="705531"/>
      </dsp:txXfrm>
    </dsp:sp>
    <dsp:sp modelId="{6FDFB429-4C11-4AB4-97E7-A53DEA8E576D}">
      <dsp:nvSpPr>
        <dsp:cNvPr id="0" name=""/>
        <dsp:cNvSpPr/>
      </dsp:nvSpPr>
      <dsp:spPr>
        <a:xfrm>
          <a:off x="615205" y="4846296"/>
          <a:ext cx="2125094" cy="8500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农友圈</a:t>
          </a:r>
          <a:r>
            <a:rPr lang="en-US" altLang="zh-CN" sz="2400" kern="1200" dirty="0" smtClean="0"/>
            <a:t>-</a:t>
          </a:r>
          <a:r>
            <a:rPr lang="zh-CN" altLang="en-US" sz="2400" kern="1200" dirty="0" smtClean="0"/>
            <a:t>信息</a:t>
          </a:r>
          <a:endParaRPr lang="zh-CN" altLang="en-US" sz="2400" kern="1200" dirty="0"/>
        </a:p>
      </dsp:txBody>
      <dsp:txXfrm>
        <a:off x="1040224" y="4846296"/>
        <a:ext cx="1275057" cy="850037"/>
      </dsp:txXfrm>
    </dsp:sp>
    <dsp:sp modelId="{B50B0EA6-B5CB-4449-A5B1-DE186A161EA7}">
      <dsp:nvSpPr>
        <dsp:cNvPr id="0" name=""/>
        <dsp:cNvSpPr/>
      </dsp:nvSpPr>
      <dsp:spPr>
        <a:xfrm>
          <a:off x="2464037" y="4918549"/>
          <a:ext cx="2196142" cy="70553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农友圈列表动态（</a:t>
          </a:r>
          <a:r>
            <a:rPr lang="en-US" altLang="zh-CN" sz="1400" kern="1200" dirty="0" smtClean="0"/>
            <a:t>28</a:t>
          </a:r>
          <a:r>
            <a:rPr lang="zh-CN" altLang="en-US" sz="1400" kern="1200" dirty="0" smtClean="0"/>
            <a:t>次，</a:t>
          </a:r>
          <a:r>
            <a:rPr lang="en-US" altLang="zh-CN" sz="1400" kern="1200" dirty="0" smtClean="0"/>
            <a:t>1.2</a:t>
          </a:r>
          <a:r>
            <a:rPr lang="zh-CN" altLang="en-US" sz="1400" kern="1200" dirty="0" smtClean="0"/>
            <a:t>分钟）</a:t>
          </a:r>
          <a:endParaRPr lang="zh-CN" altLang="en-US" sz="1400" kern="1200" dirty="0"/>
        </a:p>
      </dsp:txBody>
      <dsp:txXfrm>
        <a:off x="2816803" y="4918549"/>
        <a:ext cx="1490611" cy="7055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022E5-50B6-4AEA-8BA4-2D1EAAA7D8E0}">
      <dsp:nvSpPr>
        <dsp:cNvPr id="0" name=""/>
        <dsp:cNvSpPr/>
      </dsp:nvSpPr>
      <dsp:spPr>
        <a:xfrm>
          <a:off x="1550679" y="2639"/>
          <a:ext cx="2019920" cy="807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农友圈列表动态</a:t>
          </a:r>
          <a:endParaRPr lang="zh-CN" altLang="en-US" sz="2300" kern="1200" dirty="0"/>
        </a:p>
      </dsp:txBody>
      <dsp:txXfrm>
        <a:off x="1954663" y="2639"/>
        <a:ext cx="1211952" cy="807968"/>
      </dsp:txXfrm>
    </dsp:sp>
    <dsp:sp modelId="{D824C20D-580B-475F-8136-DD340F89AAC1}">
      <dsp:nvSpPr>
        <dsp:cNvPr id="0" name=""/>
        <dsp:cNvSpPr/>
      </dsp:nvSpPr>
      <dsp:spPr>
        <a:xfrm>
          <a:off x="3308010" y="71317"/>
          <a:ext cx="1676534" cy="67061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关注列表动态（</a:t>
          </a:r>
          <a:r>
            <a:rPr lang="en-US" altLang="zh-CN" sz="1300" kern="1200" dirty="0" smtClean="0"/>
            <a:t>15</a:t>
          </a:r>
          <a:r>
            <a:rPr lang="zh-CN" altLang="en-US" sz="1300" kern="1200" dirty="0" smtClean="0"/>
            <a:t>次，</a:t>
          </a:r>
          <a:r>
            <a:rPr lang="en-US" altLang="zh-CN" sz="1300" kern="1200" dirty="0" smtClean="0"/>
            <a:t>0.74</a:t>
          </a:r>
          <a:r>
            <a:rPr lang="zh-CN" altLang="en-US" sz="1300" kern="1200" dirty="0" smtClean="0"/>
            <a:t>分钟）</a:t>
          </a:r>
          <a:endParaRPr lang="zh-CN" altLang="en-US" sz="1300" kern="1200" dirty="0"/>
        </a:p>
      </dsp:txBody>
      <dsp:txXfrm>
        <a:off x="3643317" y="71317"/>
        <a:ext cx="1005921" cy="670613"/>
      </dsp:txXfrm>
    </dsp:sp>
    <dsp:sp modelId="{2F80A68B-4E21-4A2C-AD46-9DE3B56CEAA2}">
      <dsp:nvSpPr>
        <dsp:cNvPr id="0" name=""/>
        <dsp:cNvSpPr/>
      </dsp:nvSpPr>
      <dsp:spPr>
        <a:xfrm>
          <a:off x="1550679" y="923723"/>
          <a:ext cx="2019920" cy="807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关注列表动态</a:t>
          </a:r>
          <a:endParaRPr lang="zh-CN" altLang="en-US" sz="2300" kern="1200" dirty="0"/>
        </a:p>
      </dsp:txBody>
      <dsp:txXfrm>
        <a:off x="1954663" y="923723"/>
        <a:ext cx="1211952" cy="807968"/>
      </dsp:txXfrm>
    </dsp:sp>
    <dsp:sp modelId="{1B772272-79D0-4FEA-88C7-30C599639524}">
      <dsp:nvSpPr>
        <dsp:cNvPr id="0" name=""/>
        <dsp:cNvSpPr/>
      </dsp:nvSpPr>
      <dsp:spPr>
        <a:xfrm>
          <a:off x="3308010" y="992400"/>
          <a:ext cx="1676534" cy="67061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农友圈列表动态（</a:t>
          </a:r>
          <a:r>
            <a:rPr lang="en-US" altLang="zh-CN" sz="1300" kern="1200" dirty="0" smtClean="0"/>
            <a:t>15</a:t>
          </a:r>
          <a:r>
            <a:rPr lang="zh-CN" altLang="en-US" sz="1300" kern="1200" dirty="0" smtClean="0"/>
            <a:t>次，</a:t>
          </a:r>
          <a:r>
            <a:rPr lang="en-US" altLang="zh-CN" sz="1300" kern="1200" dirty="0" smtClean="0"/>
            <a:t>0.48</a:t>
          </a:r>
          <a:r>
            <a:rPr lang="zh-CN" altLang="en-US" sz="1300" kern="1200" dirty="0" smtClean="0"/>
            <a:t>秒）</a:t>
          </a:r>
          <a:endParaRPr lang="zh-CN" altLang="en-US" sz="1300" kern="1200" dirty="0"/>
        </a:p>
      </dsp:txBody>
      <dsp:txXfrm>
        <a:off x="3643317" y="992400"/>
        <a:ext cx="1005921" cy="670613"/>
      </dsp:txXfrm>
    </dsp:sp>
    <dsp:sp modelId="{2C753E9B-9D58-4305-AAFA-8031B4CE5A13}">
      <dsp:nvSpPr>
        <dsp:cNvPr id="0" name=""/>
        <dsp:cNvSpPr/>
      </dsp:nvSpPr>
      <dsp:spPr>
        <a:xfrm>
          <a:off x="1550679" y="1844807"/>
          <a:ext cx="2019920" cy="807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我的农友圈动态</a:t>
          </a:r>
          <a:endParaRPr lang="zh-CN" altLang="en-US" sz="2300" kern="1200" dirty="0"/>
        </a:p>
      </dsp:txBody>
      <dsp:txXfrm>
        <a:off x="1954663" y="1844807"/>
        <a:ext cx="1211952" cy="807968"/>
      </dsp:txXfrm>
    </dsp:sp>
    <dsp:sp modelId="{B092043F-5D7D-4789-B1A3-4A927892DED5}">
      <dsp:nvSpPr>
        <dsp:cNvPr id="0" name=""/>
        <dsp:cNvSpPr/>
      </dsp:nvSpPr>
      <dsp:spPr>
        <a:xfrm>
          <a:off x="3308010" y="1913484"/>
          <a:ext cx="1676534" cy="67061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看过我的（</a:t>
          </a:r>
          <a:r>
            <a:rPr lang="en-US" altLang="zh-CN" sz="1300" kern="1200" dirty="0" smtClean="0"/>
            <a:t>19</a:t>
          </a:r>
          <a:r>
            <a:rPr lang="zh-CN" altLang="en-US" sz="1300" kern="1200" dirty="0" smtClean="0"/>
            <a:t>次，</a:t>
          </a:r>
          <a:r>
            <a:rPr lang="en-US" altLang="zh-CN" sz="1300" kern="1200" dirty="0" smtClean="0"/>
            <a:t>0.6856</a:t>
          </a:r>
          <a:r>
            <a:rPr lang="zh-CN" altLang="en-US" sz="1300" kern="1200" dirty="0" smtClean="0"/>
            <a:t>分钟）</a:t>
          </a:r>
          <a:endParaRPr lang="zh-CN" altLang="en-US" sz="1300" kern="1200" dirty="0"/>
        </a:p>
      </dsp:txBody>
      <dsp:txXfrm>
        <a:off x="3643317" y="1913484"/>
        <a:ext cx="1005921" cy="670613"/>
      </dsp:txXfrm>
    </dsp:sp>
    <dsp:sp modelId="{2F3848A7-F3C5-45AA-9F0D-AD4D1EE01099}">
      <dsp:nvSpPr>
        <dsp:cNvPr id="0" name=""/>
        <dsp:cNvSpPr/>
      </dsp:nvSpPr>
      <dsp:spPr>
        <a:xfrm>
          <a:off x="1550679" y="2765891"/>
          <a:ext cx="2019920" cy="807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看过我的</a:t>
          </a:r>
          <a:endParaRPr lang="zh-CN" altLang="en-US" sz="2300" kern="1200" dirty="0"/>
        </a:p>
      </dsp:txBody>
      <dsp:txXfrm>
        <a:off x="1954663" y="2765891"/>
        <a:ext cx="1211952" cy="807968"/>
      </dsp:txXfrm>
    </dsp:sp>
    <dsp:sp modelId="{AA68C303-2C49-4DF0-BC85-7675BBA1609A}">
      <dsp:nvSpPr>
        <dsp:cNvPr id="0" name=""/>
        <dsp:cNvSpPr/>
      </dsp:nvSpPr>
      <dsp:spPr>
        <a:xfrm>
          <a:off x="3308010" y="2834568"/>
          <a:ext cx="1676534" cy="67061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我的农友圈动态（</a:t>
          </a:r>
          <a:r>
            <a:rPr lang="en-US" altLang="zh-CN" sz="1300" kern="1200" dirty="0" smtClean="0"/>
            <a:t>19</a:t>
          </a:r>
          <a:r>
            <a:rPr lang="zh-CN" altLang="en-US" sz="1300" kern="1200" dirty="0" smtClean="0"/>
            <a:t>次，</a:t>
          </a:r>
          <a:r>
            <a:rPr lang="en-US" altLang="zh-CN" sz="1300" kern="1200" dirty="0" smtClean="0"/>
            <a:t>1.4</a:t>
          </a:r>
          <a:r>
            <a:rPr lang="zh-CN" altLang="en-US" sz="1300" kern="1200" dirty="0" smtClean="0"/>
            <a:t>分钟）</a:t>
          </a:r>
          <a:endParaRPr lang="zh-CN" altLang="en-US" sz="1300" kern="1200" dirty="0"/>
        </a:p>
      </dsp:txBody>
      <dsp:txXfrm>
        <a:off x="3643317" y="2834568"/>
        <a:ext cx="1005921" cy="670613"/>
      </dsp:txXfrm>
    </dsp:sp>
    <dsp:sp modelId="{FADE72B9-E179-4F7A-8416-E072F558DECF}">
      <dsp:nvSpPr>
        <dsp:cNvPr id="0" name=""/>
        <dsp:cNvSpPr/>
      </dsp:nvSpPr>
      <dsp:spPr>
        <a:xfrm>
          <a:off x="1550679" y="3686975"/>
          <a:ext cx="2019920" cy="807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我的农友圈动态</a:t>
          </a:r>
          <a:endParaRPr lang="zh-CN" altLang="en-US" sz="2300" kern="1200" dirty="0"/>
        </a:p>
      </dsp:txBody>
      <dsp:txXfrm>
        <a:off x="1954663" y="3686975"/>
        <a:ext cx="1211952" cy="807968"/>
      </dsp:txXfrm>
    </dsp:sp>
    <dsp:sp modelId="{4A379E43-7755-4CA7-AA62-B96A900FB6CE}">
      <dsp:nvSpPr>
        <dsp:cNvPr id="0" name=""/>
        <dsp:cNvSpPr/>
      </dsp:nvSpPr>
      <dsp:spPr>
        <a:xfrm>
          <a:off x="3308010" y="3755652"/>
          <a:ext cx="1676534" cy="67061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关注我的（</a:t>
          </a:r>
          <a:r>
            <a:rPr lang="en-US" altLang="zh-CN" sz="1300" kern="1200" dirty="0" smtClean="0"/>
            <a:t>14</a:t>
          </a:r>
          <a:r>
            <a:rPr lang="zh-CN" altLang="en-US" sz="1300" kern="1200" dirty="0" smtClean="0"/>
            <a:t>次，共</a:t>
          </a:r>
          <a:r>
            <a:rPr lang="en-US" altLang="zh-CN" sz="1300" kern="1200" dirty="0" smtClean="0"/>
            <a:t>1.56</a:t>
          </a:r>
          <a:r>
            <a:rPr lang="zh-CN" altLang="en-US" sz="1300" kern="1200" dirty="0" smtClean="0"/>
            <a:t>分钟）</a:t>
          </a:r>
          <a:endParaRPr lang="zh-CN" altLang="en-US" sz="1300" kern="1200" dirty="0"/>
        </a:p>
      </dsp:txBody>
      <dsp:txXfrm>
        <a:off x="3643317" y="3755652"/>
        <a:ext cx="1005921" cy="670613"/>
      </dsp:txXfrm>
    </dsp:sp>
    <dsp:sp modelId="{CF11FED3-D099-4441-BDA1-2D243D6AE3D3}">
      <dsp:nvSpPr>
        <dsp:cNvPr id="0" name=""/>
        <dsp:cNvSpPr/>
      </dsp:nvSpPr>
      <dsp:spPr>
        <a:xfrm>
          <a:off x="1550679" y="4608058"/>
          <a:ext cx="2019920" cy="807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关注我的</a:t>
          </a:r>
          <a:endParaRPr lang="zh-CN" altLang="en-US" sz="2300" kern="1200" dirty="0"/>
        </a:p>
      </dsp:txBody>
      <dsp:txXfrm>
        <a:off x="1954663" y="4608058"/>
        <a:ext cx="1211952" cy="807968"/>
      </dsp:txXfrm>
    </dsp:sp>
    <dsp:sp modelId="{3125BEEE-3EAE-41C6-B9CD-72B5D51F31F7}">
      <dsp:nvSpPr>
        <dsp:cNvPr id="0" name=""/>
        <dsp:cNvSpPr/>
      </dsp:nvSpPr>
      <dsp:spPr>
        <a:xfrm>
          <a:off x="3308010" y="4676736"/>
          <a:ext cx="1676534" cy="67061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我的农友圈动态（</a:t>
          </a:r>
          <a:r>
            <a:rPr lang="en-US" altLang="zh-CN" sz="1300" kern="1200" dirty="0" smtClean="0"/>
            <a:t>13</a:t>
          </a:r>
          <a:r>
            <a:rPr lang="zh-CN" altLang="en-US" sz="1300" kern="1200" dirty="0" smtClean="0"/>
            <a:t>次。</a:t>
          </a:r>
          <a:r>
            <a:rPr lang="en-US" altLang="zh-CN" sz="1300" kern="1200" dirty="0" smtClean="0"/>
            <a:t>0.3</a:t>
          </a:r>
          <a:r>
            <a:rPr lang="zh-CN" altLang="en-US" sz="1300" kern="1200" dirty="0" smtClean="0"/>
            <a:t>分钟）</a:t>
          </a:r>
          <a:endParaRPr lang="zh-CN" altLang="en-US" sz="1300" kern="1200" dirty="0"/>
        </a:p>
      </dsp:txBody>
      <dsp:txXfrm>
        <a:off x="3643317" y="4676736"/>
        <a:ext cx="1005921" cy="6706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E0329-374A-4E70-9239-3167DE1B6849}">
      <dsp:nvSpPr>
        <dsp:cNvPr id="0" name=""/>
        <dsp:cNvSpPr/>
      </dsp:nvSpPr>
      <dsp:spPr>
        <a:xfrm>
          <a:off x="237" y="989959"/>
          <a:ext cx="2833458" cy="11333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农友圈列表动态</a:t>
          </a:r>
          <a:endParaRPr lang="zh-CN" altLang="en-US" sz="3200" kern="1200" dirty="0"/>
        </a:p>
      </dsp:txBody>
      <dsp:txXfrm>
        <a:off x="566929" y="989959"/>
        <a:ext cx="1700075" cy="1133383"/>
      </dsp:txXfrm>
    </dsp:sp>
    <dsp:sp modelId="{DB4F9563-BEA1-4013-AC02-F53F32FF12B6}">
      <dsp:nvSpPr>
        <dsp:cNvPr id="0" name=""/>
        <dsp:cNvSpPr/>
      </dsp:nvSpPr>
      <dsp:spPr>
        <a:xfrm>
          <a:off x="2465346" y="1086296"/>
          <a:ext cx="2809801" cy="94070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农友圈列表动态（</a:t>
          </a:r>
          <a:r>
            <a:rPr lang="en-US" altLang="zh-CN" sz="1900" kern="1200" dirty="0" smtClean="0"/>
            <a:t>115</a:t>
          </a:r>
          <a:r>
            <a:rPr lang="zh-CN" altLang="en-US" sz="1900" kern="1200" dirty="0" smtClean="0"/>
            <a:t>次，共</a:t>
          </a:r>
          <a:r>
            <a:rPr lang="en-US" altLang="zh-CN" sz="1900" kern="1200" dirty="0" smtClean="0"/>
            <a:t>85.26</a:t>
          </a:r>
          <a:r>
            <a:rPr lang="zh-CN" altLang="en-US" sz="1900" kern="1200" dirty="0" smtClean="0"/>
            <a:t>分钟）</a:t>
          </a:r>
          <a:endParaRPr lang="zh-CN" altLang="en-US" sz="1900" kern="1200" dirty="0"/>
        </a:p>
      </dsp:txBody>
      <dsp:txXfrm>
        <a:off x="2935700" y="1086296"/>
        <a:ext cx="1869093" cy="940708"/>
      </dsp:txXfrm>
    </dsp:sp>
    <dsp:sp modelId="{C538CA80-0FD3-4BB3-980A-638E49968BFC}">
      <dsp:nvSpPr>
        <dsp:cNvPr id="0" name=""/>
        <dsp:cNvSpPr/>
      </dsp:nvSpPr>
      <dsp:spPr>
        <a:xfrm>
          <a:off x="237" y="2282016"/>
          <a:ext cx="2833458" cy="11333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农友圈列表动态</a:t>
          </a:r>
          <a:endParaRPr lang="zh-CN" altLang="en-US" sz="3200" kern="1200" dirty="0"/>
        </a:p>
      </dsp:txBody>
      <dsp:txXfrm>
        <a:off x="566929" y="2282016"/>
        <a:ext cx="1700075" cy="1133383"/>
      </dsp:txXfrm>
    </dsp:sp>
    <dsp:sp modelId="{C333F31E-A837-4078-9694-EBD225253950}">
      <dsp:nvSpPr>
        <dsp:cNvPr id="0" name=""/>
        <dsp:cNvSpPr/>
      </dsp:nvSpPr>
      <dsp:spPr>
        <a:xfrm>
          <a:off x="2465346" y="2378353"/>
          <a:ext cx="2754887" cy="94070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农友圈详情动态（</a:t>
          </a:r>
          <a:r>
            <a:rPr lang="en-US" altLang="zh-CN" sz="1900" kern="1200" dirty="0" smtClean="0"/>
            <a:t>16</a:t>
          </a:r>
          <a:r>
            <a:rPr lang="zh-CN" altLang="en-US" sz="1900" kern="1200" dirty="0" smtClean="0"/>
            <a:t>次，共</a:t>
          </a:r>
          <a:r>
            <a:rPr lang="en-US" altLang="zh-CN" sz="1900" kern="1200" dirty="0" smtClean="0"/>
            <a:t>8.3</a:t>
          </a:r>
          <a:r>
            <a:rPr lang="zh-CN" altLang="en-US" sz="1900" kern="1200" dirty="0" smtClean="0"/>
            <a:t>分钟）</a:t>
          </a:r>
          <a:r>
            <a:rPr lang="en-US" altLang="zh-CN" sz="1900" kern="1200" dirty="0" smtClean="0"/>
            <a:t>%</a:t>
          </a:r>
          <a:endParaRPr lang="zh-CN" altLang="en-US" sz="1900" kern="1200" dirty="0"/>
        </a:p>
      </dsp:txBody>
      <dsp:txXfrm>
        <a:off x="2935700" y="2378353"/>
        <a:ext cx="1814179" cy="940708"/>
      </dsp:txXfrm>
    </dsp:sp>
    <dsp:sp modelId="{5BB9976F-F1E6-4B96-85E4-0037AD609547}">
      <dsp:nvSpPr>
        <dsp:cNvPr id="0" name=""/>
        <dsp:cNvSpPr/>
      </dsp:nvSpPr>
      <dsp:spPr>
        <a:xfrm>
          <a:off x="237" y="3574073"/>
          <a:ext cx="2833458" cy="11333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农友圈动态详情</a:t>
          </a:r>
          <a:endParaRPr lang="zh-CN" altLang="en-US" sz="3200" kern="1200" dirty="0"/>
        </a:p>
      </dsp:txBody>
      <dsp:txXfrm>
        <a:off x="566929" y="3574073"/>
        <a:ext cx="1700075" cy="1133383"/>
      </dsp:txXfrm>
    </dsp:sp>
    <dsp:sp modelId="{9BF82C2A-B4F2-4433-B3E3-9C9F9F97F5FC}">
      <dsp:nvSpPr>
        <dsp:cNvPr id="0" name=""/>
        <dsp:cNvSpPr/>
      </dsp:nvSpPr>
      <dsp:spPr>
        <a:xfrm>
          <a:off x="2465346" y="3670411"/>
          <a:ext cx="2715401" cy="94070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农友圈动态详情（</a:t>
          </a:r>
          <a:r>
            <a:rPr lang="en-US" altLang="zh-CN" sz="1900" kern="1200" dirty="0" smtClean="0"/>
            <a:t>9</a:t>
          </a:r>
          <a:r>
            <a:rPr lang="zh-CN" altLang="en-US" sz="1900" kern="1200" dirty="0" smtClean="0"/>
            <a:t>次，共</a:t>
          </a:r>
          <a:r>
            <a:rPr lang="en-US" altLang="zh-CN" sz="1900" kern="1200" dirty="0" smtClean="0"/>
            <a:t>0.45</a:t>
          </a:r>
          <a:r>
            <a:rPr lang="zh-CN" altLang="en-US" sz="1900" kern="1200" dirty="0" smtClean="0"/>
            <a:t>分钟）</a:t>
          </a:r>
          <a:endParaRPr lang="zh-CN" altLang="en-US" sz="1900" kern="1200" dirty="0"/>
        </a:p>
      </dsp:txBody>
      <dsp:txXfrm>
        <a:off x="2935700" y="3670411"/>
        <a:ext cx="1774693" cy="940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1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4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2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2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0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0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1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BB62-B658-453F-A969-79DCA94D685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CBBA-9DEE-48F4-BC22-B89AF0C6B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1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662416894"/>
              </p:ext>
            </p:extLst>
          </p:nvPr>
        </p:nvGraphicFramePr>
        <p:xfrm>
          <a:off x="470006" y="498147"/>
          <a:ext cx="10592971" cy="5613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 rot="19472196">
            <a:off x="6251872" y="1646120"/>
            <a:ext cx="246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22.48%,uv:79,pt:7.54s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 rot="1626321">
            <a:off x="6751213" y="3596908"/>
            <a:ext cx="213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2.93%,uv:9,pt:7.61s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 rot="380295">
            <a:off x="6518297" y="2992150"/>
            <a:ext cx="240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15.64%,uv:48,pt:5.59s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 rot="20480551">
            <a:off x="6569016" y="2286146"/>
            <a:ext cx="255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27.04%,uv:83,pt:10.68s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 rot="20683129">
            <a:off x="2668793" y="2992150"/>
            <a:ext cx="250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19.49%,uv:307,pt:26.51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 rot="18963270">
            <a:off x="3323255" y="1807160"/>
            <a:ext cx="144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0.44%,uv:7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 rot="1188645">
            <a:off x="2866425" y="3939401"/>
            <a:ext cx="21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</a:t>
            </a:r>
            <a:r>
              <a:rPr lang="en-US" altLang="zh-CN" b="1" dirty="0" smtClean="0"/>
              <a:t>v:163,pt:13.25s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10664528" y="826892"/>
            <a:ext cx="1036677" cy="5314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uv:340,</a:t>
            </a:r>
          </a:p>
          <a:p>
            <a:r>
              <a:rPr lang="en-US" altLang="zh-CN" dirty="0" smtClean="0"/>
              <a:t>pt:10.29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0614680" y="1946915"/>
            <a:ext cx="1134948" cy="4649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Uv:84,</a:t>
            </a:r>
          </a:p>
          <a:p>
            <a:pPr algn="ctr"/>
            <a:r>
              <a:rPr lang="en-US" altLang="zh-CN" dirty="0" smtClean="0"/>
              <a:t>pt:13.67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0626957" y="2960847"/>
            <a:ext cx="1074248" cy="5584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en-US" altLang="zh-CN" dirty="0" smtClean="0"/>
              <a:t>v:48,</a:t>
            </a:r>
          </a:p>
          <a:p>
            <a:pPr algn="ctr"/>
            <a:r>
              <a:rPr lang="en-US" altLang="zh-CN" dirty="0" smtClean="0"/>
              <a:t>pt:6.39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0497718" y="3934476"/>
            <a:ext cx="1130519" cy="63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en-US" altLang="zh-CN" dirty="0" smtClean="0"/>
              <a:t>v:224,</a:t>
            </a:r>
          </a:p>
          <a:p>
            <a:pPr algn="ctr"/>
            <a:r>
              <a:rPr lang="en-US" altLang="zh-CN" dirty="0" smtClean="0"/>
              <a:t>pt:11.85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883074" y="6106781"/>
            <a:ext cx="284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橙色为所有路径的数据（具体来源省去）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接箭头连接符 41"/>
          <p:cNvCxnSpPr>
            <a:stCxn id="21" idx="1"/>
          </p:cNvCxnSpPr>
          <p:nvPr/>
        </p:nvCxnSpPr>
        <p:spPr>
          <a:xfrm flipH="1">
            <a:off x="10000811" y="1092620"/>
            <a:ext cx="663717" cy="12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2" idx="1"/>
          </p:cNvCxnSpPr>
          <p:nvPr/>
        </p:nvCxnSpPr>
        <p:spPr>
          <a:xfrm flipH="1">
            <a:off x="10000811" y="2179368"/>
            <a:ext cx="613869" cy="14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9926687" y="3240093"/>
            <a:ext cx="628541" cy="12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4" idx="1"/>
          </p:cNvCxnSpPr>
          <p:nvPr/>
        </p:nvCxnSpPr>
        <p:spPr>
          <a:xfrm flipH="1">
            <a:off x="9921535" y="4250540"/>
            <a:ext cx="576183" cy="19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10439786" y="5464585"/>
            <a:ext cx="1309842" cy="5063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uv:179</a:t>
            </a: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9921535" y="5717737"/>
            <a:ext cx="411134" cy="12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10415193" y="4796505"/>
            <a:ext cx="1295568" cy="3940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uv:209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324147" y="15028"/>
            <a:ext cx="317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IOS</a:t>
            </a:r>
            <a:r>
              <a:rPr lang="zh-CN" altLang="en-US" dirty="0" smtClean="0">
                <a:solidFill>
                  <a:srgbClr val="C00000"/>
                </a:solidFill>
              </a:rPr>
              <a:t>（没有</a:t>
            </a:r>
            <a:r>
              <a:rPr lang="en-US" altLang="zh-CN" dirty="0" smtClean="0">
                <a:solidFill>
                  <a:srgbClr val="C00000"/>
                </a:solidFill>
              </a:rPr>
              <a:t>Android</a:t>
            </a:r>
            <a:r>
              <a:rPr lang="zh-CN" altLang="en-US" dirty="0" smtClean="0">
                <a:solidFill>
                  <a:srgbClr val="C00000"/>
                </a:solidFill>
              </a:rPr>
              <a:t>准确）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2018-10-11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Pt</a:t>
            </a:r>
            <a:r>
              <a:rPr lang="zh-CN" altLang="en-US" dirty="0" smtClean="0">
                <a:solidFill>
                  <a:srgbClr val="C00000"/>
                </a:solidFill>
              </a:rPr>
              <a:t>：平均时间</a:t>
            </a:r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9921535" y="5078437"/>
            <a:ext cx="411134" cy="12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标注 64"/>
          <p:cNvSpPr/>
          <p:nvPr/>
        </p:nvSpPr>
        <p:spPr>
          <a:xfrm>
            <a:off x="6367204" y="14245"/>
            <a:ext cx="4297324" cy="647114"/>
          </a:xfrm>
          <a:prstGeom prst="wedgeRectCallout">
            <a:avLst>
              <a:gd name="adj1" fmla="val 58813"/>
              <a:gd name="adj2" fmla="val 798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281</a:t>
            </a:r>
            <a:r>
              <a:rPr lang="zh-CN" altLang="en-US" dirty="0" smtClean="0"/>
              <a:t>）来源于</a:t>
            </a:r>
            <a:r>
              <a:rPr lang="en-US" altLang="zh-CN" dirty="0" smtClean="0"/>
              <a:t>FCHListTableViewController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31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470439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线形标注 1 2"/>
          <p:cNvSpPr/>
          <p:nvPr/>
        </p:nvSpPr>
        <p:spPr>
          <a:xfrm>
            <a:off x="6879102" y="1688122"/>
            <a:ext cx="2827606" cy="689318"/>
          </a:xfrm>
          <a:prstGeom prst="borderCallout1">
            <a:avLst>
              <a:gd name="adj1" fmla="val 35076"/>
              <a:gd name="adj2" fmla="val -252"/>
              <a:gd name="adj3" fmla="val 112500"/>
              <a:gd name="adj4" fmla="val -383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eventid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hnzone_publish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or </a:t>
            </a:r>
            <a:r>
              <a:rPr lang="en-US" altLang="zh-CN" dirty="0" err="1" smtClean="0"/>
              <a:t>hnzone_video_publish</a:t>
            </a:r>
            <a:endParaRPr lang="en-US" altLang="zh-CN" dirty="0" smtClean="0"/>
          </a:p>
        </p:txBody>
      </p:sp>
      <p:sp>
        <p:nvSpPr>
          <p:cNvPr id="4" name="线形标注 1 3"/>
          <p:cNvSpPr/>
          <p:nvPr/>
        </p:nvSpPr>
        <p:spPr>
          <a:xfrm>
            <a:off x="4787705" y="3221503"/>
            <a:ext cx="1430215" cy="576774"/>
          </a:xfrm>
          <a:prstGeom prst="borderCallout1">
            <a:avLst>
              <a:gd name="adj1" fmla="val 62228"/>
              <a:gd name="adj2" fmla="val -1881"/>
              <a:gd name="adj3" fmla="val 60326"/>
              <a:gd name="adj4" fmla="val -458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hnzone_publish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9136966" y="3140612"/>
            <a:ext cx="1526345" cy="657665"/>
          </a:xfrm>
          <a:prstGeom prst="borderCallout1">
            <a:avLst>
              <a:gd name="adj1" fmla="val 57774"/>
              <a:gd name="adj2" fmla="val -926"/>
              <a:gd name="adj3" fmla="val 61280"/>
              <a:gd name="adj4" fmla="val -519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hnzone_video_publish</a:t>
            </a:r>
            <a:endParaRPr lang="en-US" altLang="zh-CN" dirty="0" smtClean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711483" y="1223889"/>
            <a:ext cx="14068" cy="46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022166" y="621192"/>
            <a:ext cx="1392702" cy="647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发布成功（</a:t>
            </a:r>
            <a:r>
              <a:rPr lang="en-US" altLang="zh-CN" dirty="0" smtClean="0"/>
              <a:t>179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8867" y="396500"/>
            <a:ext cx="266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IOS</a:t>
            </a:r>
            <a:r>
              <a:rPr lang="zh-CN" altLang="en-US" dirty="0" smtClean="0">
                <a:solidFill>
                  <a:srgbClr val="C00000"/>
                </a:solidFill>
              </a:rPr>
              <a:t>（没有</a:t>
            </a:r>
            <a:r>
              <a:rPr lang="en-US" altLang="zh-CN" dirty="0" smtClean="0">
                <a:solidFill>
                  <a:srgbClr val="C00000"/>
                </a:solidFill>
              </a:rPr>
              <a:t>Android</a:t>
            </a:r>
            <a:r>
              <a:rPr lang="zh-CN" altLang="en-US" dirty="0" smtClean="0">
                <a:solidFill>
                  <a:srgbClr val="C00000"/>
                </a:solidFill>
              </a:rPr>
              <a:t>准确）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2018-10-11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62740197"/>
              </p:ext>
            </p:extLst>
          </p:nvPr>
        </p:nvGraphicFramePr>
        <p:xfrm>
          <a:off x="1336431" y="365759"/>
          <a:ext cx="9495692" cy="6077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745" y="365759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IOS </a:t>
            </a:r>
            <a:r>
              <a:rPr lang="zh-CN" altLang="en-US" dirty="0" smtClean="0">
                <a:solidFill>
                  <a:srgbClr val="C00000"/>
                </a:solidFill>
              </a:rPr>
              <a:t>导航栏分布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2018-10-11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8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470180544"/>
              </p:ext>
            </p:extLst>
          </p:nvPr>
        </p:nvGraphicFramePr>
        <p:xfrm>
          <a:off x="1083213" y="719666"/>
          <a:ext cx="101287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 rot="20721169">
            <a:off x="2848507" y="2896510"/>
            <a:ext cx="246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9.09%,uv:1402,pt:13.04s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239151" y="4956647"/>
            <a:ext cx="2658794" cy="1125415"/>
          </a:xfrm>
          <a:prstGeom prst="borderCallout1">
            <a:avLst>
              <a:gd name="adj1" fmla="val -5897"/>
              <a:gd name="adj2" fmla="val 42113"/>
              <a:gd name="adj3" fmla="val -101378"/>
              <a:gd name="adj4" fmla="val 721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current_page:</a:t>
            </a:r>
          </a:p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omentsNewListActivity</a:t>
            </a:r>
          </a:p>
          <a:p>
            <a:pPr algn="ctr"/>
            <a:r>
              <a:rPr lang="en-US" altLang="zh-CN" dirty="0"/>
              <a:t>MomentsListActivity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9762978" y="829994"/>
            <a:ext cx="1885071" cy="914399"/>
          </a:xfrm>
          <a:prstGeom prst="borderCallout1">
            <a:avLst>
              <a:gd name="adj1" fmla="val 51183"/>
              <a:gd name="adj2" fmla="val 1191"/>
              <a:gd name="adj3" fmla="val 71687"/>
              <a:gd name="adj4" fmla="val -149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少量来自店铺详情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smtClean="0"/>
              <a:t>uv:640,pt:27.69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9762978" y="2082019"/>
            <a:ext cx="1885072" cy="815925"/>
          </a:xfrm>
          <a:prstGeom prst="borderCallout1">
            <a:avLst>
              <a:gd name="adj1" fmla="val 37908"/>
              <a:gd name="adj2" fmla="val -3479"/>
              <a:gd name="adj3" fmla="val 50259"/>
              <a:gd name="adj4" fmla="val -151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uv:2609,pt:13.48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12010" y="1605282"/>
            <a:ext cx="1008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不能区分来源于农友圈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我的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（），还是主页我的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我的动态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（）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9762977" y="3219749"/>
            <a:ext cx="1885072" cy="650632"/>
          </a:xfrm>
          <a:prstGeom prst="borderCallout1">
            <a:avLst>
              <a:gd name="adj1" fmla="val 48480"/>
              <a:gd name="adj2" fmla="val -4824"/>
              <a:gd name="adj3" fmla="val -7500"/>
              <a:gd name="adj4" fmla="val -159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en-US" altLang="zh-CN" dirty="0" smtClean="0"/>
              <a:t>v:1221,pt:14.05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 rot="19435273">
            <a:off x="3213824" y="2191228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0.5%,uv:77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6812010" y="4536829"/>
            <a:ext cx="1164372" cy="539392"/>
          </a:xfrm>
          <a:prstGeom prst="borderCallout1">
            <a:avLst>
              <a:gd name="adj1" fmla="val 18750"/>
              <a:gd name="adj2" fmla="val -8333"/>
              <a:gd name="adj3" fmla="val -25728"/>
              <a:gd name="adj4" fmla="val -291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en-US" altLang="zh-CN" dirty="0" smtClean="0"/>
              <a:t>v:1332,pt:13.95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 rot="1124549">
            <a:off x="2858681" y="3804445"/>
            <a:ext cx="239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8.52%uv:1313,pt:10.83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9151" y="196948"/>
            <a:ext cx="262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Android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2018-10-11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04849" y="6084668"/>
            <a:ext cx="263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橙色为所有路径的数据（具体来源省去）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5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4269415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146388" y="4459458"/>
            <a:ext cx="99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39.01%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09138" y="2658795"/>
            <a:ext cx="13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68.49%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62511" y="4459458"/>
            <a:ext cx="10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0.48%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9151" y="196948"/>
            <a:ext cx="2623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Android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2018-10-11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发普通动态来源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7143259" y="2361587"/>
            <a:ext cx="1667023" cy="594415"/>
          </a:xfrm>
          <a:prstGeom prst="wedgeRectCallout">
            <a:avLst>
              <a:gd name="adj1" fmla="val -65559"/>
              <a:gd name="adj2" fmla="val 138232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发布成功</a:t>
            </a:r>
            <a:r>
              <a:rPr lang="en-US" altLang="zh-CN" dirty="0" smtClean="0"/>
              <a:t>1398</a:t>
            </a:r>
            <a:r>
              <a:rPr lang="zh-CN" altLang="en-US" dirty="0" smtClean="0"/>
              <a:t>（普通和视频）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02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8611917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17698" y="2335237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13.77%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71624" y="4237092"/>
            <a:ext cx="8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40.91%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08764" y="3244333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52.30%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17255" y="3263705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0.4%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6808764" y="2038029"/>
            <a:ext cx="1667023" cy="594415"/>
          </a:xfrm>
          <a:prstGeom prst="wedgeRectCallout">
            <a:avLst>
              <a:gd name="adj1" fmla="val -62183"/>
              <a:gd name="adj2" fmla="val 102732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发布成功</a:t>
            </a:r>
            <a:r>
              <a:rPr lang="en-US" altLang="zh-CN" dirty="0" smtClean="0"/>
              <a:t>1398</a:t>
            </a:r>
            <a:r>
              <a:rPr lang="zh-CN" altLang="en-US" dirty="0" smtClean="0"/>
              <a:t>（普通和视频）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9151" y="196948"/>
            <a:ext cx="2623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Android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2018-10-11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发视频动态来源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4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85481806"/>
              </p:ext>
            </p:extLst>
          </p:nvPr>
        </p:nvGraphicFramePr>
        <p:xfrm>
          <a:off x="211016" y="759655"/>
          <a:ext cx="5275385" cy="5697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16477965"/>
              </p:ext>
            </p:extLst>
          </p:nvPr>
        </p:nvGraphicFramePr>
        <p:xfrm>
          <a:off x="4901810" y="759655"/>
          <a:ext cx="65352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070623" y="329667"/>
            <a:ext cx="13223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Android</a:t>
            </a:r>
            <a:r>
              <a:rPr lang="zh-CN" altLang="en-US" dirty="0" smtClean="0">
                <a:solidFill>
                  <a:srgbClr val="FF0000"/>
                </a:solidFill>
              </a:rPr>
              <a:t>用户</a:t>
            </a:r>
            <a:r>
              <a:rPr lang="en-US" altLang="zh-CN" dirty="0" smtClean="0">
                <a:solidFill>
                  <a:srgbClr val="FF0000"/>
                </a:solidFill>
              </a:rPr>
              <a:t>2572739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20181011</a:t>
            </a:r>
            <a:r>
              <a:rPr lang="zh-CN" altLang="en-US" dirty="0" smtClean="0">
                <a:solidFill>
                  <a:srgbClr val="FF0000"/>
                </a:solidFill>
              </a:rPr>
              <a:t>发布了农友圈且在农友圈停留时间最长（</a:t>
            </a:r>
            <a:r>
              <a:rPr lang="en-US" altLang="zh-CN" dirty="0" smtClean="0">
                <a:solidFill>
                  <a:srgbClr val="FF0000"/>
                </a:solidFill>
              </a:rPr>
              <a:t>101</a:t>
            </a:r>
            <a:r>
              <a:rPr lang="zh-CN" altLang="en-US" dirty="0" smtClean="0">
                <a:solidFill>
                  <a:srgbClr val="FF0000"/>
                </a:solidFill>
              </a:rPr>
              <a:t>分钟），其最活跃的路径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（其余活跃路径及当天该用户活跃时间线见</a:t>
            </a:r>
            <a:r>
              <a:rPr lang="en-US" altLang="zh-CN" dirty="0" smtClean="0">
                <a:solidFill>
                  <a:srgbClr val="00B0F0"/>
                </a:solidFill>
              </a:rPr>
              <a:t>excel</a:t>
            </a:r>
            <a:r>
              <a:rPr lang="zh-CN" altLang="en-US" dirty="0" smtClean="0">
                <a:solidFill>
                  <a:srgbClr val="00B0F0"/>
                </a:solidFill>
              </a:rPr>
              <a:t>表）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4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38177207"/>
              </p:ext>
            </p:extLst>
          </p:nvPr>
        </p:nvGraphicFramePr>
        <p:xfrm>
          <a:off x="211016" y="759655"/>
          <a:ext cx="5275385" cy="5697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293318" y="582885"/>
            <a:ext cx="3327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Android</a:t>
            </a:r>
            <a:r>
              <a:rPr lang="zh-CN" altLang="en-US" dirty="0" smtClean="0">
                <a:solidFill>
                  <a:srgbClr val="FF0000"/>
                </a:solidFill>
              </a:rPr>
              <a:t>用户</a:t>
            </a:r>
            <a:r>
              <a:rPr lang="en-US" altLang="zh-CN" dirty="0">
                <a:solidFill>
                  <a:srgbClr val="FF0000"/>
                </a:solidFill>
              </a:rPr>
              <a:t>2993314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20181011</a:t>
            </a:r>
            <a:r>
              <a:rPr lang="zh-CN" altLang="en-US" dirty="0" smtClean="0">
                <a:solidFill>
                  <a:srgbClr val="FF0000"/>
                </a:solidFill>
              </a:rPr>
              <a:t>没有发布农友圈且在农友圈停留时间最长（</a:t>
            </a:r>
            <a:r>
              <a:rPr lang="en-US" altLang="zh-CN" dirty="0" smtClean="0">
                <a:solidFill>
                  <a:srgbClr val="FF0000"/>
                </a:solidFill>
              </a:rPr>
              <a:t>157</a:t>
            </a:r>
            <a:r>
              <a:rPr lang="zh-CN" altLang="en-US" dirty="0" smtClean="0">
                <a:solidFill>
                  <a:srgbClr val="FF0000"/>
                </a:solidFill>
              </a:rPr>
              <a:t>分钟），其最活跃的路径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（其余活跃路径及当天该用户活跃时间线见</a:t>
            </a:r>
            <a:r>
              <a:rPr lang="en-US" altLang="zh-CN" dirty="0" smtClean="0">
                <a:solidFill>
                  <a:srgbClr val="00B0F0"/>
                </a:solidFill>
              </a:rPr>
              <a:t>excel</a:t>
            </a:r>
            <a:r>
              <a:rPr lang="zh-CN" altLang="en-US" dirty="0" smtClean="0">
                <a:solidFill>
                  <a:srgbClr val="00B0F0"/>
                </a:solidFill>
              </a:rPr>
              <a:t>表）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307102" y="270340"/>
            <a:ext cx="2616590" cy="978629"/>
          </a:xfrm>
          <a:prstGeom prst="wedgeRoundRectCallout">
            <a:avLst>
              <a:gd name="adj1" fmla="val -61597"/>
              <a:gd name="adj2" fmla="val 9987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一直在刷新列表页，不知道是不是没有看到想看的，还是只是无聊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56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46223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用户当天发农友圈与未发农友圈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9787" y="1400799"/>
            <a:ext cx="5157787" cy="490537"/>
          </a:xfrm>
        </p:spPr>
        <p:txBody>
          <a:bodyPr/>
          <a:lstStyle/>
          <a:p>
            <a:r>
              <a:rPr lang="zh-CN" altLang="en-US" dirty="0" smtClean="0"/>
              <a:t>发农友圈的用户跳转（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有详细）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>
          <a:xfrm>
            <a:off x="6097588" y="1400798"/>
            <a:ext cx="5183188" cy="490537"/>
          </a:xfrm>
        </p:spPr>
        <p:txBody>
          <a:bodyPr/>
          <a:lstStyle/>
          <a:p>
            <a:r>
              <a:rPr lang="zh-CN" altLang="en-US" dirty="0" smtClean="0"/>
              <a:t>未发农友圈的用户跳转（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有详细）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72987870"/>
              </p:ext>
            </p:extLst>
          </p:nvPr>
        </p:nvGraphicFramePr>
        <p:xfrm>
          <a:off x="6172199" y="2032134"/>
          <a:ext cx="5331543" cy="4298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32408015"/>
              </p:ext>
            </p:extLst>
          </p:nvPr>
        </p:nvGraphicFramePr>
        <p:xfrm>
          <a:off x="393140" y="2032135"/>
          <a:ext cx="5402976" cy="4319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613009" y="6330462"/>
            <a:ext cx="60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2018-10-11</a:t>
            </a:r>
            <a:r>
              <a:rPr lang="zh-CN" altLang="en-US" dirty="0" smtClean="0"/>
              <a:t>当天，更多详细对比数据见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61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883</Words>
  <Application>Microsoft Office PowerPoint</Application>
  <PresentationFormat>宽屏</PresentationFormat>
  <Paragraphs>182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Android用户当天发农友圈与未发农友圈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HN00242</dc:creator>
  <cp:lastModifiedBy>HN00242</cp:lastModifiedBy>
  <cp:revision>67</cp:revision>
  <dcterms:created xsi:type="dcterms:W3CDTF">2018-10-12T02:42:34Z</dcterms:created>
  <dcterms:modified xsi:type="dcterms:W3CDTF">2018-10-16T07:48:37Z</dcterms:modified>
</cp:coreProperties>
</file>