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2" r:id="rId2"/>
    <p:sldId id="274" r:id="rId3"/>
    <p:sldId id="263" r:id="rId4"/>
    <p:sldId id="267" r:id="rId5"/>
    <p:sldId id="273" r:id="rId6"/>
    <p:sldId id="278" r:id="rId7"/>
    <p:sldId id="279" r:id="rId8"/>
    <p:sldId id="280" r:id="rId9"/>
    <p:sldId id="281" r:id="rId10"/>
    <p:sldId id="28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zh-CN"/>
        </a:p>
      </c:txPr>
    </c:title>
    <c:autoTitleDeleted val="0"/>
    <c:plotArea>
      <c:layout/>
      <c:lineChart>
        <c:grouping val="standard"/>
        <c:varyColors val="0"/>
        <c:ser>
          <c:idx val="0"/>
          <c:order val="0"/>
          <c:tx>
            <c:strRef>
              <c:f>Sheet1!$B$1</c:f>
              <c:strCache>
                <c:ptCount val="1"/>
                <c:pt idx="0">
                  <c:v>周询盘率</c:v>
                </c:pt>
              </c:strCache>
            </c:strRef>
          </c:tx>
          <c:spPr>
            <a:ln w="38100" cap="rnd">
              <a:solidFill>
                <a:schemeClr val="accent1"/>
              </a:solidFill>
              <a:round/>
            </a:ln>
            <a:effectLst/>
          </c:spPr>
          <c:marker>
            <c:symbol val="none"/>
          </c:marker>
          <c:cat>
            <c:strRef>
              <c:f>Sheet1!$A$2:$A$44</c:f>
              <c:strCache>
                <c:ptCount val="43"/>
                <c:pt idx="0">
                  <c:v>第1周</c:v>
                </c:pt>
                <c:pt idx="1">
                  <c:v>第2周</c:v>
                </c:pt>
                <c:pt idx="2">
                  <c:v>第3周</c:v>
                </c:pt>
                <c:pt idx="3">
                  <c:v>第4周</c:v>
                </c:pt>
                <c:pt idx="4">
                  <c:v>第5周</c:v>
                </c:pt>
                <c:pt idx="5">
                  <c:v>第6周</c:v>
                </c:pt>
                <c:pt idx="6">
                  <c:v>第7周</c:v>
                </c:pt>
                <c:pt idx="7">
                  <c:v>第8周</c:v>
                </c:pt>
                <c:pt idx="8">
                  <c:v>第9周</c:v>
                </c:pt>
                <c:pt idx="9">
                  <c:v>第10周</c:v>
                </c:pt>
                <c:pt idx="10">
                  <c:v>第11周</c:v>
                </c:pt>
                <c:pt idx="11">
                  <c:v>第12周</c:v>
                </c:pt>
                <c:pt idx="12">
                  <c:v>第13周</c:v>
                </c:pt>
                <c:pt idx="13">
                  <c:v>第14周</c:v>
                </c:pt>
                <c:pt idx="14">
                  <c:v>第15周</c:v>
                </c:pt>
                <c:pt idx="15">
                  <c:v>第16周</c:v>
                </c:pt>
                <c:pt idx="16">
                  <c:v>第17周</c:v>
                </c:pt>
                <c:pt idx="17">
                  <c:v>第18周</c:v>
                </c:pt>
                <c:pt idx="18">
                  <c:v>第19周</c:v>
                </c:pt>
                <c:pt idx="19">
                  <c:v>第20周</c:v>
                </c:pt>
                <c:pt idx="20">
                  <c:v>第21周</c:v>
                </c:pt>
                <c:pt idx="21">
                  <c:v>第22周</c:v>
                </c:pt>
                <c:pt idx="22">
                  <c:v>第23周</c:v>
                </c:pt>
                <c:pt idx="23">
                  <c:v>第24周</c:v>
                </c:pt>
                <c:pt idx="24">
                  <c:v>第25周</c:v>
                </c:pt>
                <c:pt idx="25">
                  <c:v>第26周</c:v>
                </c:pt>
                <c:pt idx="26">
                  <c:v>第27周</c:v>
                </c:pt>
                <c:pt idx="27">
                  <c:v>第28周</c:v>
                </c:pt>
                <c:pt idx="28">
                  <c:v>第29周</c:v>
                </c:pt>
                <c:pt idx="29">
                  <c:v>第30周</c:v>
                </c:pt>
                <c:pt idx="30">
                  <c:v>第31周</c:v>
                </c:pt>
                <c:pt idx="31">
                  <c:v>第32周</c:v>
                </c:pt>
                <c:pt idx="32">
                  <c:v>第33周</c:v>
                </c:pt>
                <c:pt idx="33">
                  <c:v>第34周</c:v>
                </c:pt>
                <c:pt idx="34">
                  <c:v>第35周</c:v>
                </c:pt>
                <c:pt idx="35">
                  <c:v>第36周</c:v>
                </c:pt>
                <c:pt idx="36">
                  <c:v>第37周</c:v>
                </c:pt>
                <c:pt idx="37">
                  <c:v>第38周</c:v>
                </c:pt>
                <c:pt idx="38">
                  <c:v>第39周</c:v>
                </c:pt>
                <c:pt idx="39">
                  <c:v>第40周</c:v>
                </c:pt>
                <c:pt idx="40">
                  <c:v>第41周</c:v>
                </c:pt>
                <c:pt idx="41">
                  <c:v>第42周</c:v>
                </c:pt>
                <c:pt idx="42">
                  <c:v>第43周</c:v>
                </c:pt>
              </c:strCache>
            </c:strRef>
          </c:cat>
          <c:val>
            <c:numRef>
              <c:f>Sheet1!$B$2:$B$44</c:f>
              <c:numCache>
                <c:formatCode>0.00%</c:formatCode>
                <c:ptCount val="43"/>
                <c:pt idx="0">
                  <c:v>0.12915319758747881</c:v>
                </c:pt>
                <c:pt idx="1">
                  <c:v>0.1285411749496134</c:v>
                </c:pt>
                <c:pt idx="2">
                  <c:v>0.13711199336335336</c:v>
                </c:pt>
                <c:pt idx="3">
                  <c:v>0.12877287915071448</c:v>
                </c:pt>
                <c:pt idx="4">
                  <c:v>0.12148068384813436</c:v>
                </c:pt>
                <c:pt idx="5">
                  <c:v>0.1086002706185567</c:v>
                </c:pt>
                <c:pt idx="6">
                  <c:v>6.7205475440332521E-2</c:v>
                </c:pt>
                <c:pt idx="7">
                  <c:v>0.10173712428483171</c:v>
                </c:pt>
                <c:pt idx="8">
                  <c:v>0.13270090321890657</c:v>
                </c:pt>
                <c:pt idx="9">
                  <c:v>0.13583732669326942</c:v>
                </c:pt>
                <c:pt idx="10">
                  <c:v>0.14325637721436446</c:v>
                </c:pt>
                <c:pt idx="11">
                  <c:v>0.14338568734272747</c:v>
                </c:pt>
                <c:pt idx="12">
                  <c:v>0.139952538044084</c:v>
                </c:pt>
                <c:pt idx="13">
                  <c:v>0.13875953145507663</c:v>
                </c:pt>
                <c:pt idx="14">
                  <c:v>0.14940606725365868</c:v>
                </c:pt>
                <c:pt idx="15">
                  <c:v>0.1473529112274313</c:v>
                </c:pt>
                <c:pt idx="16">
                  <c:v>0.14385737739950227</c:v>
                </c:pt>
                <c:pt idx="17">
                  <c:v>0.1270193589369159</c:v>
                </c:pt>
                <c:pt idx="18">
                  <c:v>0.14163247464734463</c:v>
                </c:pt>
                <c:pt idx="19">
                  <c:v>0.14212177677150215</c:v>
                </c:pt>
                <c:pt idx="20">
                  <c:v>0.1452445740354599</c:v>
                </c:pt>
                <c:pt idx="21">
                  <c:v>0.13100985058571432</c:v>
                </c:pt>
                <c:pt idx="22">
                  <c:v>0.1397656181331593</c:v>
                </c:pt>
                <c:pt idx="23">
                  <c:v>0.14335340003908786</c:v>
                </c:pt>
                <c:pt idx="24">
                  <c:v>0.13747628726026667</c:v>
                </c:pt>
                <c:pt idx="25">
                  <c:v>0.14158512116558933</c:v>
                </c:pt>
                <c:pt idx="26">
                  <c:v>0.14169172432936794</c:v>
                </c:pt>
                <c:pt idx="27">
                  <c:v>0.14730113954826299</c:v>
                </c:pt>
                <c:pt idx="28">
                  <c:v>0.14829098373711061</c:v>
                </c:pt>
                <c:pt idx="29">
                  <c:v>0.14639580224146559</c:v>
                </c:pt>
                <c:pt idx="30">
                  <c:v>0.14619442914642969</c:v>
                </c:pt>
                <c:pt idx="31">
                  <c:v>0.14868669127477765</c:v>
                </c:pt>
                <c:pt idx="32">
                  <c:v>0.14863600005916197</c:v>
                </c:pt>
                <c:pt idx="33">
                  <c:v>0.15185956094733793</c:v>
                </c:pt>
                <c:pt idx="34">
                  <c:v>0.1593998982078853</c:v>
                </c:pt>
                <c:pt idx="35">
                  <c:v>0.16460376801208609</c:v>
                </c:pt>
                <c:pt idx="36">
                  <c:v>0.17068838762384358</c:v>
                </c:pt>
                <c:pt idx="37">
                  <c:v>0.17314953628739949</c:v>
                </c:pt>
                <c:pt idx="38">
                  <c:v>0.17674360023990118</c:v>
                </c:pt>
                <c:pt idx="39">
                  <c:v>0.18438482006730963</c:v>
                </c:pt>
                <c:pt idx="40">
                  <c:v>0.20063695516806559</c:v>
                </c:pt>
                <c:pt idx="41">
                  <c:v>0.22470582300248904</c:v>
                </c:pt>
                <c:pt idx="42">
                  <c:v>0.22107454373939436</c:v>
                </c:pt>
              </c:numCache>
            </c:numRef>
          </c:val>
          <c:smooth val="0"/>
          <c:extLst>
            <c:ext xmlns:c16="http://schemas.microsoft.com/office/drawing/2014/chart" uri="{C3380CC4-5D6E-409C-BE32-E72D297353CC}">
              <c16:uniqueId val="{00000000-B780-45F3-ACFB-4450300172DF}"/>
            </c:ext>
          </c:extLst>
        </c:ser>
        <c:dLbls>
          <c:showLegendKey val="0"/>
          <c:showVal val="0"/>
          <c:showCatName val="0"/>
          <c:showSerName val="0"/>
          <c:showPercent val="0"/>
          <c:showBubbleSize val="0"/>
        </c:dLbls>
        <c:smooth val="0"/>
        <c:axId val="683477551"/>
        <c:axId val="683475055"/>
      </c:lineChart>
      <c:catAx>
        <c:axId val="68347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zh-CN"/>
          </a:p>
        </c:txPr>
        <c:crossAx val="683475055"/>
        <c:crosses val="autoZero"/>
        <c:auto val="1"/>
        <c:lblAlgn val="ctr"/>
        <c:lblOffset val="100"/>
        <c:noMultiLvlLbl val="0"/>
      </c:catAx>
      <c:valAx>
        <c:axId val="68347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77551"/>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t>累计供应量与</a:t>
            </a:r>
            <a:r>
              <a:rPr lang="en-US"/>
              <a:t>app</a:t>
            </a:r>
            <a:r>
              <a:rPr lang="zh-CN"/>
              <a:t>询盘人数</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当天累计在线供应量</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674333</c:v>
                </c:pt>
                <c:pt idx="1">
                  <c:v>676016</c:v>
                </c:pt>
                <c:pt idx="2">
                  <c:v>677176</c:v>
                </c:pt>
                <c:pt idx="3">
                  <c:v>679178</c:v>
                </c:pt>
                <c:pt idx="4">
                  <c:v>681021</c:v>
                </c:pt>
                <c:pt idx="5">
                  <c:v>682601</c:v>
                </c:pt>
                <c:pt idx="6">
                  <c:v>684449</c:v>
                </c:pt>
                <c:pt idx="7">
                  <c:v>686065</c:v>
                </c:pt>
                <c:pt idx="8">
                  <c:v>687670</c:v>
                </c:pt>
                <c:pt idx="9">
                  <c:v>689348</c:v>
                </c:pt>
                <c:pt idx="10">
                  <c:v>691175</c:v>
                </c:pt>
                <c:pt idx="11">
                  <c:v>692817</c:v>
                </c:pt>
                <c:pt idx="12">
                  <c:v>694635</c:v>
                </c:pt>
                <c:pt idx="13">
                  <c:v>696071</c:v>
                </c:pt>
                <c:pt idx="14">
                  <c:v>697517</c:v>
                </c:pt>
                <c:pt idx="15">
                  <c:v>699020</c:v>
                </c:pt>
                <c:pt idx="16">
                  <c:v>700537</c:v>
                </c:pt>
                <c:pt idx="17">
                  <c:v>702318</c:v>
                </c:pt>
                <c:pt idx="18">
                  <c:v>704189</c:v>
                </c:pt>
                <c:pt idx="19">
                  <c:v>705610</c:v>
                </c:pt>
                <c:pt idx="20">
                  <c:v>707238</c:v>
                </c:pt>
                <c:pt idx="21">
                  <c:v>708869</c:v>
                </c:pt>
                <c:pt idx="22">
                  <c:v>710323</c:v>
                </c:pt>
                <c:pt idx="23">
                  <c:v>711924</c:v>
                </c:pt>
                <c:pt idx="24">
                  <c:v>713479</c:v>
                </c:pt>
                <c:pt idx="25">
                  <c:v>714863</c:v>
                </c:pt>
                <c:pt idx="26">
                  <c:v>716473</c:v>
                </c:pt>
                <c:pt idx="27">
                  <c:v>718058</c:v>
                </c:pt>
                <c:pt idx="28">
                  <c:v>719738</c:v>
                </c:pt>
                <c:pt idx="29">
                  <c:v>721202</c:v>
                </c:pt>
                <c:pt idx="30">
                  <c:v>722742</c:v>
                </c:pt>
                <c:pt idx="31">
                  <c:v>724497</c:v>
                </c:pt>
                <c:pt idx="32">
                  <c:v>726024</c:v>
                </c:pt>
                <c:pt idx="33">
                  <c:v>727484</c:v>
                </c:pt>
                <c:pt idx="34">
                  <c:v>729127</c:v>
                </c:pt>
                <c:pt idx="35">
                  <c:v>730883</c:v>
                </c:pt>
                <c:pt idx="36">
                  <c:v>732607</c:v>
                </c:pt>
                <c:pt idx="37">
                  <c:v>734213</c:v>
                </c:pt>
                <c:pt idx="38">
                  <c:v>735779</c:v>
                </c:pt>
                <c:pt idx="39">
                  <c:v>737719</c:v>
                </c:pt>
                <c:pt idx="40">
                  <c:v>739469</c:v>
                </c:pt>
                <c:pt idx="41">
                  <c:v>740641</c:v>
                </c:pt>
                <c:pt idx="42">
                  <c:v>742285</c:v>
                </c:pt>
                <c:pt idx="43">
                  <c:v>744158</c:v>
                </c:pt>
                <c:pt idx="44">
                  <c:v>746235</c:v>
                </c:pt>
                <c:pt idx="45">
                  <c:v>747856</c:v>
                </c:pt>
                <c:pt idx="46">
                  <c:v>749328</c:v>
                </c:pt>
                <c:pt idx="47">
                  <c:v>751093</c:v>
                </c:pt>
                <c:pt idx="48">
                  <c:v>752632</c:v>
                </c:pt>
                <c:pt idx="49">
                  <c:v>754030</c:v>
                </c:pt>
                <c:pt idx="50">
                  <c:v>755532</c:v>
                </c:pt>
                <c:pt idx="51">
                  <c:v>756843</c:v>
                </c:pt>
                <c:pt idx="52">
                  <c:v>758043</c:v>
                </c:pt>
                <c:pt idx="53">
                  <c:v>757746</c:v>
                </c:pt>
                <c:pt idx="54">
                  <c:v>760268</c:v>
                </c:pt>
                <c:pt idx="55">
                  <c:v>761425</c:v>
                </c:pt>
                <c:pt idx="56">
                  <c:v>761420</c:v>
                </c:pt>
                <c:pt idx="57">
                  <c:v>762213</c:v>
                </c:pt>
                <c:pt idx="58">
                  <c:v>763285</c:v>
                </c:pt>
                <c:pt idx="59">
                  <c:v>764386</c:v>
                </c:pt>
                <c:pt idx="60">
                  <c:v>765835</c:v>
                </c:pt>
                <c:pt idx="61">
                  <c:v>767298</c:v>
                </c:pt>
                <c:pt idx="62">
                  <c:v>768888</c:v>
                </c:pt>
                <c:pt idx="63">
                  <c:v>770305</c:v>
                </c:pt>
                <c:pt idx="64">
                  <c:v>771784</c:v>
                </c:pt>
                <c:pt idx="65">
                  <c:v>773108</c:v>
                </c:pt>
                <c:pt idx="66">
                  <c:v>774697</c:v>
                </c:pt>
                <c:pt idx="67">
                  <c:v>776252</c:v>
                </c:pt>
                <c:pt idx="68">
                  <c:v>778027</c:v>
                </c:pt>
                <c:pt idx="69">
                  <c:v>779607</c:v>
                </c:pt>
                <c:pt idx="70">
                  <c:v>781239</c:v>
                </c:pt>
                <c:pt idx="71">
                  <c:v>782803</c:v>
                </c:pt>
                <c:pt idx="72">
                  <c:v>784728</c:v>
                </c:pt>
                <c:pt idx="73">
                  <c:v>786741</c:v>
                </c:pt>
                <c:pt idx="74">
                  <c:v>788528</c:v>
                </c:pt>
                <c:pt idx="75">
                  <c:v>790151</c:v>
                </c:pt>
                <c:pt idx="76">
                  <c:v>791518</c:v>
                </c:pt>
                <c:pt idx="77">
                  <c:v>793290</c:v>
                </c:pt>
                <c:pt idx="78">
                  <c:v>794783</c:v>
                </c:pt>
                <c:pt idx="79">
                  <c:v>796432</c:v>
                </c:pt>
                <c:pt idx="80">
                  <c:v>798051</c:v>
                </c:pt>
                <c:pt idx="81">
                  <c:v>799743</c:v>
                </c:pt>
                <c:pt idx="82">
                  <c:v>801574</c:v>
                </c:pt>
                <c:pt idx="83">
                  <c:v>803137</c:v>
                </c:pt>
                <c:pt idx="84">
                  <c:v>804723</c:v>
                </c:pt>
                <c:pt idx="85">
                  <c:v>806628</c:v>
                </c:pt>
                <c:pt idx="86">
                  <c:v>807744</c:v>
                </c:pt>
              </c:numCache>
            </c:numRef>
          </c:val>
          <c:smooth val="0"/>
          <c:extLst>
            <c:ext xmlns:c16="http://schemas.microsoft.com/office/drawing/2014/chart" uri="{C3380CC4-5D6E-409C-BE32-E72D297353CC}">
              <c16:uniqueId val="{00000000-4411-4D8A-99EC-1329DE0B004E}"/>
            </c:ext>
          </c:extLst>
        </c:ser>
        <c:dLbls>
          <c:showLegendKey val="0"/>
          <c:showVal val="0"/>
          <c:showCatName val="0"/>
          <c:showSerName val="0"/>
          <c:showPercent val="0"/>
          <c:showBubbleSize val="0"/>
        </c:dLbls>
        <c:marker val="1"/>
        <c:smooth val="0"/>
        <c:axId val="1851410383"/>
        <c:axId val="1851411215"/>
      </c:lineChart>
      <c:lineChart>
        <c:grouping val="standard"/>
        <c:varyColors val="0"/>
        <c:ser>
          <c:idx val="1"/>
          <c:order val="1"/>
          <c:tx>
            <c:strRef>
              <c:f>Sheet1!$C$1</c:f>
              <c:strCache>
                <c:ptCount val="1"/>
                <c:pt idx="0">
                  <c:v>app询盘人数</c:v>
                </c:pt>
              </c:strCache>
            </c:strRef>
          </c:tx>
          <c:spPr>
            <a:ln w="28575" cap="rnd">
              <a:solidFill>
                <a:schemeClr val="accent2"/>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1-4411-4D8A-99EC-1329DE0B004E}"/>
            </c:ext>
          </c:extLst>
        </c:ser>
        <c:dLbls>
          <c:showLegendKey val="0"/>
          <c:showVal val="0"/>
          <c:showCatName val="0"/>
          <c:showSerName val="0"/>
          <c:showPercent val="0"/>
          <c:showBubbleSize val="0"/>
        </c:dLbls>
        <c:marker val="1"/>
        <c:smooth val="0"/>
        <c:axId val="1919638495"/>
        <c:axId val="1919636415"/>
      </c:lineChart>
      <c:dateAx>
        <c:axId val="185141038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1411215"/>
        <c:crosses val="autoZero"/>
        <c:auto val="1"/>
        <c:lblOffset val="100"/>
        <c:baseTimeUnit val="days"/>
      </c:dateAx>
      <c:valAx>
        <c:axId val="1851411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1410383"/>
        <c:crosses val="autoZero"/>
        <c:crossBetween val="between"/>
      </c:valAx>
      <c:valAx>
        <c:axId val="191963641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19638495"/>
        <c:crosses val="max"/>
        <c:crossBetween val="between"/>
      </c:valAx>
      <c:dateAx>
        <c:axId val="1919638495"/>
        <c:scaling>
          <c:orientation val="minMax"/>
        </c:scaling>
        <c:delete val="1"/>
        <c:axPos val="b"/>
        <c:numFmt formatCode="m/d/yyyy" sourceLinked="1"/>
        <c:majorTickMark val="out"/>
        <c:minorTickMark val="none"/>
        <c:tickLblPos val="nextTo"/>
        <c:crossAx val="1919636415"/>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app</a:t>
            </a:r>
            <a:r>
              <a:rPr lang="zh-CN" dirty="0"/>
              <a:t>询盘人数与</a:t>
            </a:r>
            <a:r>
              <a:rPr lang="en-US" dirty="0" err="1"/>
              <a:t>dau</a:t>
            </a:r>
            <a:r>
              <a:rPr lang="zh-CN" dirty="0"/>
              <a:t>的散点图</a:t>
            </a:r>
          </a:p>
        </c:rich>
      </c:tx>
      <c:layout>
        <c:manualLayout>
          <c:xMode val="edge"/>
          <c:yMode val="edge"/>
          <c:x val="0.2290958034549084"/>
          <c:y val="5.856515373352855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Sheet1!$B$1</c:f>
              <c:strCache>
                <c:ptCount val="1"/>
                <c:pt idx="0">
                  <c:v>app询盘人数</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Sheet1!$A$2:$A$88</c:f>
              <c:numCache>
                <c:formatCode>General</c:formatCode>
                <c:ptCount val="87"/>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xVal>
          <c:y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yVal>
          <c:smooth val="0"/>
          <c:extLst>
            <c:ext xmlns:c16="http://schemas.microsoft.com/office/drawing/2014/chart" uri="{C3380CC4-5D6E-409C-BE32-E72D297353CC}">
              <c16:uniqueId val="{00000000-5ED9-4DEF-A47D-5D24A5D6D933}"/>
            </c:ext>
          </c:extLst>
        </c:ser>
        <c:dLbls>
          <c:showLegendKey val="0"/>
          <c:showVal val="0"/>
          <c:showCatName val="0"/>
          <c:showSerName val="0"/>
          <c:showPercent val="0"/>
          <c:showBubbleSize val="0"/>
        </c:dLbls>
        <c:axId val="1919635583"/>
        <c:axId val="1919638079"/>
      </c:scatterChart>
      <c:valAx>
        <c:axId val="1919635583"/>
        <c:scaling>
          <c:orientation val="minMax"/>
          <c:min val="60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19638079"/>
        <c:crosses val="autoZero"/>
        <c:crossBetween val="midCat"/>
      </c:valAx>
      <c:valAx>
        <c:axId val="1919638079"/>
        <c:scaling>
          <c:orientation val="minMax"/>
          <c:min val="6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1963558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Dau</a:t>
            </a:r>
            <a:r>
              <a:rPr lang="zh-CN"/>
              <a:t>与</a:t>
            </a:r>
            <a:r>
              <a:rPr lang="en-US"/>
              <a:t>app</a:t>
            </a:r>
            <a:r>
              <a:rPr lang="zh-CN"/>
              <a:t>询盘人数</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tx>
            <c:strRef>
              <c:f>Sheet1!$C$1</c:f>
              <c:strCache>
                <c:ptCount val="1"/>
                <c:pt idx="0">
                  <c:v>dau</c:v>
                </c:pt>
              </c:strCache>
            </c:strRef>
          </c:tx>
          <c:spPr>
            <a:ln w="28575" cap="rnd">
              <a:solidFill>
                <a:schemeClr val="accent2"/>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General</c:formatCode>
                <c:ptCount val="87"/>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val>
          <c:smooth val="0"/>
          <c:extLst>
            <c:ext xmlns:c16="http://schemas.microsoft.com/office/drawing/2014/chart" uri="{C3380CC4-5D6E-409C-BE32-E72D297353CC}">
              <c16:uniqueId val="{00000001-B5DA-4560-A82B-94F888979064}"/>
            </c:ext>
          </c:extLst>
        </c:ser>
        <c:dLbls>
          <c:showLegendKey val="0"/>
          <c:showVal val="0"/>
          <c:showCatName val="0"/>
          <c:showSerName val="0"/>
          <c:showPercent val="0"/>
          <c:showBubbleSize val="0"/>
        </c:dLbls>
        <c:marker val="1"/>
        <c:smooth val="0"/>
        <c:axId val="1851410799"/>
        <c:axId val="1851412047"/>
      </c:lineChart>
      <c:lineChart>
        <c:grouping val="standard"/>
        <c:varyColors val="0"/>
        <c:ser>
          <c:idx val="0"/>
          <c:order val="0"/>
          <c:tx>
            <c:strRef>
              <c:f>Sheet1!$B$1</c:f>
              <c:strCache>
                <c:ptCount val="1"/>
                <c:pt idx="0">
                  <c:v>app询盘人数</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0-B5DA-4560-A82B-94F888979064}"/>
            </c:ext>
          </c:extLst>
        </c:ser>
        <c:dLbls>
          <c:showLegendKey val="0"/>
          <c:showVal val="0"/>
          <c:showCatName val="0"/>
          <c:showSerName val="0"/>
          <c:showPercent val="0"/>
          <c:showBubbleSize val="0"/>
        </c:dLbls>
        <c:marker val="1"/>
        <c:smooth val="0"/>
        <c:axId val="1924382047"/>
        <c:axId val="1924379135"/>
      </c:lineChart>
      <c:dateAx>
        <c:axId val="1851410799"/>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1412047"/>
        <c:crosses val="autoZero"/>
        <c:auto val="1"/>
        <c:lblOffset val="100"/>
        <c:baseTimeUnit val="days"/>
      </c:dateAx>
      <c:valAx>
        <c:axId val="1851412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851410799"/>
        <c:crosses val="autoZero"/>
        <c:crossBetween val="between"/>
      </c:valAx>
      <c:valAx>
        <c:axId val="19243791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924382047"/>
        <c:crosses val="max"/>
        <c:crossBetween val="between"/>
      </c:valAx>
      <c:dateAx>
        <c:axId val="1924382047"/>
        <c:scaling>
          <c:orientation val="minMax"/>
        </c:scaling>
        <c:delete val="1"/>
        <c:axPos val="b"/>
        <c:numFmt formatCode="m/d/yyyy" sourceLinked="1"/>
        <c:majorTickMark val="out"/>
        <c:minorTickMark val="none"/>
        <c:tickLblPos val="nextTo"/>
        <c:crossAx val="1924379135"/>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询盘率</c:v>
                </c:pt>
              </c:strCache>
            </c:strRef>
          </c:tx>
          <c:spPr>
            <a:ln w="28575" cap="rnd">
              <a:solidFill>
                <a:schemeClr val="accent1"/>
              </a:solidFill>
              <a:round/>
            </a:ln>
            <a:effectLst/>
          </c:spPr>
          <c:marker>
            <c:symbol val="none"/>
          </c:marker>
          <c:cat>
            <c:numRef>
              <c:f>Sheet1!$A$2:$A$88</c:f>
              <c:numCache>
                <c:formatCode>yyyy/m/d\ aaaa</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0.14883232598393917</c:v>
                </c:pt>
                <c:pt idx="1">
                  <c:v>0.14834423488692694</c:v>
                </c:pt>
                <c:pt idx="2">
                  <c:v>0.14117513868447865</c:v>
                </c:pt>
                <c:pt idx="3">
                  <c:v>0.14304143269084837</c:v>
                </c:pt>
                <c:pt idx="4">
                  <c:v>0.14744201323177503</c:v>
                </c:pt>
                <c:pt idx="5">
                  <c:v>0.15649759903961585</c:v>
                </c:pt>
                <c:pt idx="6">
                  <c:v>0.14819345126082048</c:v>
                </c:pt>
                <c:pt idx="7">
                  <c:v>0.14971060150926807</c:v>
                </c:pt>
                <c:pt idx="8">
                  <c:v>0.15725698672448102</c:v>
                </c:pt>
                <c:pt idx="9">
                  <c:v>0.13965760161629051</c:v>
                </c:pt>
                <c:pt idx="10">
                  <c:v>0.14272276741214954</c:v>
                </c:pt>
                <c:pt idx="11">
                  <c:v>0.14916315015883552</c:v>
                </c:pt>
                <c:pt idx="12">
                  <c:v>0.15242312566459337</c:v>
                </c:pt>
                <c:pt idx="13">
                  <c:v>0.15063472448463741</c:v>
                </c:pt>
                <c:pt idx="14">
                  <c:v>0.15441275746710872</c:v>
                </c:pt>
                <c:pt idx="15">
                  <c:v>0.14817350918455446</c:v>
                </c:pt>
                <c:pt idx="16">
                  <c:v>0.14297349212447177</c:v>
                </c:pt>
                <c:pt idx="17">
                  <c:v>0.14378361278076557</c:v>
                </c:pt>
                <c:pt idx="18">
                  <c:v>0.14717268515580376</c:v>
                </c:pt>
                <c:pt idx="19">
                  <c:v>0.15332151138998773</c:v>
                </c:pt>
                <c:pt idx="20">
                  <c:v>0.15214253368051625</c:v>
                </c:pt>
                <c:pt idx="21">
                  <c:v>0.15713730066122131</c:v>
                </c:pt>
                <c:pt idx="22">
                  <c:v>0.16012739819519223</c:v>
                </c:pt>
                <c:pt idx="23">
                  <c:v>0.14893497600538827</c:v>
                </c:pt>
                <c:pt idx="24">
                  <c:v>0.154909842330229</c:v>
                </c:pt>
                <c:pt idx="25">
                  <c:v>0.16070991432068543</c:v>
                </c:pt>
                <c:pt idx="26">
                  <c:v>0.16461267605633803</c:v>
                </c:pt>
                <c:pt idx="27">
                  <c:v>0.16215372726191893</c:v>
                </c:pt>
                <c:pt idx="28">
                  <c:v>0.15832786050314296</c:v>
                </c:pt>
                <c:pt idx="29">
                  <c:v>0.1610536376925672</c:v>
                </c:pt>
                <c:pt idx="30">
                  <c:v>0.15451973026621429</c:v>
                </c:pt>
                <c:pt idx="31">
                  <c:v>0.15512481644640236</c:v>
                </c:pt>
                <c:pt idx="32">
                  <c:v>0.15735741052196747</c:v>
                </c:pt>
                <c:pt idx="33">
                  <c:v>0.16466980864232583</c:v>
                </c:pt>
                <c:pt idx="34">
                  <c:v>0.16787073828114146</c:v>
                </c:pt>
                <c:pt idx="35">
                  <c:v>0.16617865362877415</c:v>
                </c:pt>
                <c:pt idx="36">
                  <c:v>0.17207765156775071</c:v>
                </c:pt>
                <c:pt idx="37">
                  <c:v>0.16800593571508568</c:v>
                </c:pt>
                <c:pt idx="38">
                  <c:v>0.16814777833250125</c:v>
                </c:pt>
                <c:pt idx="39">
                  <c:v>0.16521662062955139</c:v>
                </c:pt>
                <c:pt idx="40">
                  <c:v>0.16757769358739569</c:v>
                </c:pt>
                <c:pt idx="41">
                  <c:v>0.1732097748873041</c:v>
                </c:pt>
                <c:pt idx="42">
                  <c:v>0.16959616110422171</c:v>
                </c:pt>
                <c:pt idx="43">
                  <c:v>0.17505635893770274</c:v>
                </c:pt>
                <c:pt idx="44">
                  <c:v>0.17555916703393565</c:v>
                </c:pt>
                <c:pt idx="45">
                  <c:v>0.16815460869821006</c:v>
                </c:pt>
                <c:pt idx="46">
                  <c:v>0.16279104499902922</c:v>
                </c:pt>
                <c:pt idx="47">
                  <c:v>0.17736383321303648</c:v>
                </c:pt>
                <c:pt idx="48">
                  <c:v>0.17519135129718016</c:v>
                </c:pt>
                <c:pt idx="49">
                  <c:v>0.17536157024793389</c:v>
                </c:pt>
                <c:pt idx="50">
                  <c:v>0.1739509055341705</c:v>
                </c:pt>
                <c:pt idx="51">
                  <c:v>0.17749569707401033</c:v>
                </c:pt>
                <c:pt idx="52">
                  <c:v>0.16890667913282301</c:v>
                </c:pt>
                <c:pt idx="53">
                  <c:v>0.16574385589065069</c:v>
                </c:pt>
                <c:pt idx="54">
                  <c:v>0.15106027384657844</c:v>
                </c:pt>
                <c:pt idx="55">
                  <c:v>0.17886969378105144</c:v>
                </c:pt>
                <c:pt idx="56">
                  <c:v>0.18523725834797891</c:v>
                </c:pt>
                <c:pt idx="57">
                  <c:v>0.19054178759144588</c:v>
                </c:pt>
                <c:pt idx="58">
                  <c:v>0.19158581306918904</c:v>
                </c:pt>
                <c:pt idx="59">
                  <c:v>0.18750852125541953</c:v>
                </c:pt>
                <c:pt idx="60">
                  <c:v>0.18670863335201712</c:v>
                </c:pt>
                <c:pt idx="61">
                  <c:v>0.17591521852772982</c:v>
                </c:pt>
                <c:pt idx="62">
                  <c:v>0.17783941331327566</c:v>
                </c:pt>
                <c:pt idx="63">
                  <c:v>0.18324955533214754</c:v>
                </c:pt>
                <c:pt idx="64">
                  <c:v>0.18903765433990011</c:v>
                </c:pt>
                <c:pt idx="65">
                  <c:v>0.18934751666791519</c:v>
                </c:pt>
                <c:pt idx="66">
                  <c:v>0.19634173216778081</c:v>
                </c:pt>
                <c:pt idx="67">
                  <c:v>0.194071383587926</c:v>
                </c:pt>
                <c:pt idx="68">
                  <c:v>0.20272024087629134</c:v>
                </c:pt>
                <c:pt idx="69">
                  <c:v>0.20231020124018614</c:v>
                </c:pt>
                <c:pt idx="70">
                  <c:v>0.20662555113023323</c:v>
                </c:pt>
                <c:pt idx="71">
                  <c:v>0.2019860382055306</c:v>
                </c:pt>
                <c:pt idx="72">
                  <c:v>0.19931174848022282</c:v>
                </c:pt>
                <c:pt idx="73">
                  <c:v>0.21965101675440238</c:v>
                </c:pt>
                <c:pt idx="74">
                  <c:v>0.22822614629637181</c:v>
                </c:pt>
                <c:pt idx="75">
                  <c:v>0.23012557630097558</c:v>
                </c:pt>
                <c:pt idx="76">
                  <c:v>0.2272203589441614</c:v>
                </c:pt>
                <c:pt idx="77">
                  <c:v>0.22237613349237498</c:v>
                </c:pt>
                <c:pt idx="78">
                  <c:v>0.22185166293927625</c:v>
                </c:pt>
                <c:pt idx="79">
                  <c:v>0.22340074183222397</c:v>
                </c:pt>
                <c:pt idx="80">
                  <c:v>0.22020989582661005</c:v>
                </c:pt>
                <c:pt idx="81">
                  <c:v>0.21659608010795067</c:v>
                </c:pt>
                <c:pt idx="82">
                  <c:v>0.22330506896423294</c:v>
                </c:pt>
                <c:pt idx="83">
                  <c:v>0.22087561183099286</c:v>
                </c:pt>
                <c:pt idx="84">
                  <c:v>0.2184027907092225</c:v>
                </c:pt>
                <c:pt idx="85">
                  <c:v>0.22194976875174499</c:v>
                </c:pt>
                <c:pt idx="86">
                  <c:v>0.22582572118376185</c:v>
                </c:pt>
              </c:numCache>
            </c:numRef>
          </c:val>
          <c:smooth val="0"/>
          <c:extLst>
            <c:ext xmlns:c16="http://schemas.microsoft.com/office/drawing/2014/chart" uri="{C3380CC4-5D6E-409C-BE32-E72D297353CC}">
              <c16:uniqueId val="{00000000-A108-491A-967A-62ECDC285974}"/>
            </c:ext>
          </c:extLst>
        </c:ser>
        <c:dLbls>
          <c:showLegendKey val="0"/>
          <c:showVal val="0"/>
          <c:showCatName val="0"/>
          <c:showSerName val="0"/>
          <c:showPercent val="0"/>
          <c:showBubbleSize val="0"/>
        </c:dLbls>
        <c:smooth val="0"/>
        <c:axId val="112406272"/>
        <c:axId val="112414176"/>
      </c:lineChart>
      <c:dateAx>
        <c:axId val="112406272"/>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4176"/>
        <c:crosses val="autoZero"/>
        <c:auto val="1"/>
        <c:lblOffset val="100"/>
        <c:baseTimeUnit val="days"/>
      </c:dateAx>
      <c:valAx>
        <c:axId val="112414176"/>
        <c:scaling>
          <c:orientation val="minMax"/>
          <c:min val="0.1200000000000000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062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DAU</a:t>
            </a:r>
            <a:r>
              <a:rPr lang="zh-CN"/>
              <a:t>与询盘人数</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dau</c:v>
                </c:pt>
              </c:strCache>
            </c:strRef>
          </c:tx>
          <c:spPr>
            <a:ln w="28575" cap="rnd">
              <a:solidFill>
                <a:schemeClr val="accent1"/>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Sheet1!$B$2:$B$89</c:f>
              <c:numCache>
                <c:formatCode>General</c:formatCode>
                <c:ptCount val="88"/>
                <c:pt idx="0">
                  <c:v>70482</c:v>
                </c:pt>
                <c:pt idx="1">
                  <c:v>68186</c:v>
                </c:pt>
                <c:pt idx="2">
                  <c:v>70664</c:v>
                </c:pt>
                <c:pt idx="3">
                  <c:v>65890</c:v>
                </c:pt>
                <c:pt idx="4">
                  <c:v>63937</c:v>
                </c:pt>
                <c:pt idx="5">
                  <c:v>66640</c:v>
                </c:pt>
                <c:pt idx="6">
                  <c:v>74396</c:v>
                </c:pt>
                <c:pt idx="7">
                  <c:v>68245</c:v>
                </c:pt>
                <c:pt idx="8">
                  <c:v>67342</c:v>
                </c:pt>
                <c:pt idx="9">
                  <c:v>75234</c:v>
                </c:pt>
                <c:pt idx="10">
                  <c:v>71229</c:v>
                </c:pt>
                <c:pt idx="11">
                  <c:v>63273</c:v>
                </c:pt>
                <c:pt idx="12">
                  <c:v>68651</c:v>
                </c:pt>
                <c:pt idx="13">
                  <c:v>71212</c:v>
                </c:pt>
                <c:pt idx="14">
                  <c:v>66659</c:v>
                </c:pt>
                <c:pt idx="15">
                  <c:v>67178</c:v>
                </c:pt>
                <c:pt idx="16">
                  <c:v>65075</c:v>
                </c:pt>
                <c:pt idx="17">
                  <c:v>63220</c:v>
                </c:pt>
                <c:pt idx="18">
                  <c:v>63028</c:v>
                </c:pt>
                <c:pt idx="19">
                  <c:v>65979</c:v>
                </c:pt>
                <c:pt idx="20">
                  <c:v>70664</c:v>
                </c:pt>
                <c:pt idx="21">
                  <c:v>66846</c:v>
                </c:pt>
                <c:pt idx="22">
                  <c:v>65935</c:v>
                </c:pt>
                <c:pt idx="23">
                  <c:v>71266</c:v>
                </c:pt>
                <c:pt idx="24">
                  <c:v>70654</c:v>
                </c:pt>
                <c:pt idx="25">
                  <c:v>65360</c:v>
                </c:pt>
                <c:pt idx="26">
                  <c:v>68160</c:v>
                </c:pt>
                <c:pt idx="27">
                  <c:v>67288</c:v>
                </c:pt>
                <c:pt idx="28">
                  <c:v>74611</c:v>
                </c:pt>
                <c:pt idx="29">
                  <c:v>71144</c:v>
                </c:pt>
                <c:pt idx="30">
                  <c:v>71033</c:v>
                </c:pt>
                <c:pt idx="31">
                  <c:v>68100</c:v>
                </c:pt>
                <c:pt idx="32">
                  <c:v>67782</c:v>
                </c:pt>
                <c:pt idx="33">
                  <c:v>70444</c:v>
                </c:pt>
                <c:pt idx="34">
                  <c:v>71978</c:v>
                </c:pt>
                <c:pt idx="35">
                  <c:v>73427</c:v>
                </c:pt>
                <c:pt idx="36">
                  <c:v>72014</c:v>
                </c:pt>
                <c:pt idx="37">
                  <c:v>71432</c:v>
                </c:pt>
                <c:pt idx="38">
                  <c:v>70105</c:v>
                </c:pt>
                <c:pt idx="39">
                  <c:v>67699</c:v>
                </c:pt>
                <c:pt idx="40">
                  <c:v>71531</c:v>
                </c:pt>
                <c:pt idx="41">
                  <c:v>71653</c:v>
                </c:pt>
                <c:pt idx="42">
                  <c:v>74188</c:v>
                </c:pt>
                <c:pt idx="43">
                  <c:v>72748</c:v>
                </c:pt>
                <c:pt idx="44">
                  <c:v>72608</c:v>
                </c:pt>
                <c:pt idx="45">
                  <c:v>67991</c:v>
                </c:pt>
                <c:pt idx="46">
                  <c:v>66957</c:v>
                </c:pt>
                <c:pt idx="47">
                  <c:v>72044</c:v>
                </c:pt>
                <c:pt idx="48">
                  <c:v>79827</c:v>
                </c:pt>
                <c:pt idx="49">
                  <c:v>81312</c:v>
                </c:pt>
                <c:pt idx="50">
                  <c:v>79235</c:v>
                </c:pt>
                <c:pt idx="51">
                  <c:v>74368</c:v>
                </c:pt>
                <c:pt idx="52">
                  <c:v>68452</c:v>
                </c:pt>
                <c:pt idx="53">
                  <c:v>66283</c:v>
                </c:pt>
                <c:pt idx="54">
                  <c:v>65219</c:v>
                </c:pt>
                <c:pt idx="55">
                  <c:v>75077</c:v>
                </c:pt>
                <c:pt idx="56">
                  <c:v>76815</c:v>
                </c:pt>
                <c:pt idx="57">
                  <c:v>74771</c:v>
                </c:pt>
                <c:pt idx="58">
                  <c:v>73899</c:v>
                </c:pt>
                <c:pt idx="59">
                  <c:v>73346</c:v>
                </c:pt>
                <c:pt idx="60">
                  <c:v>69579</c:v>
                </c:pt>
                <c:pt idx="61">
                  <c:v>63127</c:v>
                </c:pt>
                <c:pt idx="62">
                  <c:v>63816</c:v>
                </c:pt>
                <c:pt idx="63">
                  <c:v>64655</c:v>
                </c:pt>
                <c:pt idx="64">
                  <c:v>65278</c:v>
                </c:pt>
                <c:pt idx="65">
                  <c:v>66745</c:v>
                </c:pt>
                <c:pt idx="66">
                  <c:v>68065</c:v>
                </c:pt>
                <c:pt idx="67">
                  <c:v>68279</c:v>
                </c:pt>
                <c:pt idx="68">
                  <c:v>77052</c:v>
                </c:pt>
                <c:pt idx="69">
                  <c:v>77569</c:v>
                </c:pt>
                <c:pt idx="70">
                  <c:v>75073</c:v>
                </c:pt>
                <c:pt idx="71">
                  <c:v>73916</c:v>
                </c:pt>
                <c:pt idx="72">
                  <c:v>74682</c:v>
                </c:pt>
                <c:pt idx="73">
                  <c:v>74846</c:v>
                </c:pt>
                <c:pt idx="74">
                  <c:v>73563</c:v>
                </c:pt>
                <c:pt idx="75">
                  <c:v>78518</c:v>
                </c:pt>
                <c:pt idx="76">
                  <c:v>78118</c:v>
                </c:pt>
                <c:pt idx="77">
                  <c:v>77967</c:v>
                </c:pt>
                <c:pt idx="78">
                  <c:v>76461</c:v>
                </c:pt>
                <c:pt idx="79">
                  <c:v>78724</c:v>
                </c:pt>
                <c:pt idx="80">
                  <c:v>77467</c:v>
                </c:pt>
                <c:pt idx="81">
                  <c:v>74849</c:v>
                </c:pt>
                <c:pt idx="82">
                  <c:v>80549</c:v>
                </c:pt>
                <c:pt idx="83">
                  <c:v>81109</c:v>
                </c:pt>
                <c:pt idx="84">
                  <c:v>80553</c:v>
                </c:pt>
                <c:pt idx="85">
                  <c:v>82379</c:v>
                </c:pt>
                <c:pt idx="86">
                  <c:v>80354</c:v>
                </c:pt>
              </c:numCache>
            </c:numRef>
          </c:val>
          <c:smooth val="0"/>
          <c:extLst>
            <c:ext xmlns:c16="http://schemas.microsoft.com/office/drawing/2014/chart" uri="{C3380CC4-5D6E-409C-BE32-E72D297353CC}">
              <c16:uniqueId val="{00000000-C01D-4D2E-8E7E-AC74450DC19B}"/>
            </c:ext>
          </c:extLst>
        </c:ser>
        <c:ser>
          <c:idx val="2"/>
          <c:order val="2"/>
          <c:tx>
            <c:strRef>
              <c:f>Sheet1!$D$1</c:f>
              <c:strCache>
                <c:ptCount val="1"/>
                <c:pt idx="0">
                  <c:v>dau-app询盘人数</c:v>
                </c:pt>
              </c:strCache>
            </c:strRef>
          </c:tx>
          <c:spPr>
            <a:ln w="28575" cap="rnd">
              <a:solidFill>
                <a:schemeClr val="accent3"/>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Sheet1!$D$2:$D$89</c:f>
              <c:numCache>
                <c:formatCode>General</c:formatCode>
                <c:ptCount val="88"/>
                <c:pt idx="0">
                  <c:v>59992</c:v>
                </c:pt>
                <c:pt idx="1">
                  <c:v>58071</c:v>
                </c:pt>
                <c:pt idx="2">
                  <c:v>60688</c:v>
                </c:pt>
                <c:pt idx="3">
                  <c:v>56465</c:v>
                </c:pt>
                <c:pt idx="4">
                  <c:v>54510</c:v>
                </c:pt>
                <c:pt idx="5">
                  <c:v>56211</c:v>
                </c:pt>
                <c:pt idx="6">
                  <c:v>63371</c:v>
                </c:pt>
                <c:pt idx="7">
                  <c:v>58028</c:v>
                </c:pt>
                <c:pt idx="8">
                  <c:v>56752</c:v>
                </c:pt>
                <c:pt idx="9">
                  <c:v>64727</c:v>
                </c:pt>
                <c:pt idx="10">
                  <c:v>61063</c:v>
                </c:pt>
                <c:pt idx="11">
                  <c:v>53835</c:v>
                </c:pt>
                <c:pt idx="12">
                  <c:v>58187</c:v>
                </c:pt>
                <c:pt idx="13">
                  <c:v>60485</c:v>
                </c:pt>
                <c:pt idx="14">
                  <c:v>56366</c:v>
                </c:pt>
                <c:pt idx="15">
                  <c:v>57224</c:v>
                </c:pt>
                <c:pt idx="16">
                  <c:v>55771</c:v>
                </c:pt>
                <c:pt idx="17">
                  <c:v>54130</c:v>
                </c:pt>
                <c:pt idx="18">
                  <c:v>53752</c:v>
                </c:pt>
                <c:pt idx="19">
                  <c:v>55863</c:v>
                </c:pt>
                <c:pt idx="20">
                  <c:v>59913</c:v>
                </c:pt>
                <c:pt idx="21">
                  <c:v>56342</c:v>
                </c:pt>
                <c:pt idx="22">
                  <c:v>55377</c:v>
                </c:pt>
                <c:pt idx="23">
                  <c:v>60652</c:v>
                </c:pt>
                <c:pt idx="24">
                  <c:v>59709</c:v>
                </c:pt>
                <c:pt idx="25">
                  <c:v>54856</c:v>
                </c:pt>
                <c:pt idx="26">
                  <c:v>56940</c:v>
                </c:pt>
                <c:pt idx="27">
                  <c:v>56377</c:v>
                </c:pt>
                <c:pt idx="28">
                  <c:v>62798</c:v>
                </c:pt>
                <c:pt idx="29">
                  <c:v>59686</c:v>
                </c:pt>
                <c:pt idx="30">
                  <c:v>60057</c:v>
                </c:pt>
                <c:pt idx="31">
                  <c:v>57536</c:v>
                </c:pt>
                <c:pt idx="32">
                  <c:v>57116</c:v>
                </c:pt>
                <c:pt idx="33">
                  <c:v>58844</c:v>
                </c:pt>
                <c:pt idx="34">
                  <c:v>59895</c:v>
                </c:pt>
                <c:pt idx="35">
                  <c:v>61225</c:v>
                </c:pt>
                <c:pt idx="36">
                  <c:v>59622</c:v>
                </c:pt>
                <c:pt idx="37">
                  <c:v>59431</c:v>
                </c:pt>
                <c:pt idx="38">
                  <c:v>58317</c:v>
                </c:pt>
                <c:pt idx="39">
                  <c:v>56514</c:v>
                </c:pt>
                <c:pt idx="40">
                  <c:v>59544</c:v>
                </c:pt>
                <c:pt idx="41">
                  <c:v>59242</c:v>
                </c:pt>
                <c:pt idx="42">
                  <c:v>61606</c:v>
                </c:pt>
                <c:pt idx="43">
                  <c:v>60013</c:v>
                </c:pt>
                <c:pt idx="44">
                  <c:v>59861</c:v>
                </c:pt>
                <c:pt idx="45">
                  <c:v>56558</c:v>
                </c:pt>
                <c:pt idx="46">
                  <c:v>56057</c:v>
                </c:pt>
                <c:pt idx="47">
                  <c:v>59266</c:v>
                </c:pt>
                <c:pt idx="48">
                  <c:v>65842</c:v>
                </c:pt>
                <c:pt idx="49">
                  <c:v>67053</c:v>
                </c:pt>
                <c:pt idx="50">
                  <c:v>65452</c:v>
                </c:pt>
                <c:pt idx="51">
                  <c:v>61168</c:v>
                </c:pt>
                <c:pt idx="52">
                  <c:v>56890</c:v>
                </c:pt>
                <c:pt idx="53">
                  <c:v>55297</c:v>
                </c:pt>
                <c:pt idx="54">
                  <c:v>55367</c:v>
                </c:pt>
                <c:pt idx="55">
                  <c:v>61648</c:v>
                </c:pt>
                <c:pt idx="56">
                  <c:v>62586</c:v>
                </c:pt>
                <c:pt idx="57">
                  <c:v>60524</c:v>
                </c:pt>
                <c:pt idx="58">
                  <c:v>59741</c:v>
                </c:pt>
                <c:pt idx="59">
                  <c:v>59593</c:v>
                </c:pt>
                <c:pt idx="60">
                  <c:v>56588</c:v>
                </c:pt>
                <c:pt idx="61">
                  <c:v>52022</c:v>
                </c:pt>
                <c:pt idx="62">
                  <c:v>52467</c:v>
                </c:pt>
                <c:pt idx="63">
                  <c:v>52807</c:v>
                </c:pt>
                <c:pt idx="64">
                  <c:v>52938</c:v>
                </c:pt>
                <c:pt idx="65">
                  <c:v>54107</c:v>
                </c:pt>
                <c:pt idx="66">
                  <c:v>54701</c:v>
                </c:pt>
                <c:pt idx="67">
                  <c:v>55028</c:v>
                </c:pt>
                <c:pt idx="68">
                  <c:v>61432</c:v>
                </c:pt>
                <c:pt idx="69">
                  <c:v>61876</c:v>
                </c:pt>
                <c:pt idx="70">
                  <c:v>59561</c:v>
                </c:pt>
                <c:pt idx="71">
                  <c:v>58986</c:v>
                </c:pt>
                <c:pt idx="72">
                  <c:v>59797</c:v>
                </c:pt>
                <c:pt idx="73">
                  <c:v>58406</c:v>
                </c:pt>
                <c:pt idx="74">
                  <c:v>56774</c:v>
                </c:pt>
                <c:pt idx="75">
                  <c:v>60449</c:v>
                </c:pt>
                <c:pt idx="76">
                  <c:v>60368</c:v>
                </c:pt>
                <c:pt idx="77">
                  <c:v>60629</c:v>
                </c:pt>
                <c:pt idx="78">
                  <c:v>59498</c:v>
                </c:pt>
                <c:pt idx="79">
                  <c:v>61137</c:v>
                </c:pt>
                <c:pt idx="80">
                  <c:v>60408</c:v>
                </c:pt>
                <c:pt idx="81">
                  <c:v>58637</c:v>
                </c:pt>
                <c:pt idx="82">
                  <c:v>62562</c:v>
                </c:pt>
                <c:pt idx="83">
                  <c:v>63194</c:v>
                </c:pt>
                <c:pt idx="84">
                  <c:v>62960</c:v>
                </c:pt>
                <c:pt idx="85">
                  <c:v>64095</c:v>
                </c:pt>
                <c:pt idx="86">
                  <c:v>62208</c:v>
                </c:pt>
              </c:numCache>
            </c:numRef>
          </c:val>
          <c:smooth val="0"/>
          <c:extLst>
            <c:ext xmlns:c16="http://schemas.microsoft.com/office/drawing/2014/chart" uri="{C3380CC4-5D6E-409C-BE32-E72D297353CC}">
              <c16:uniqueId val="{00000000-80FB-4FC3-9F05-69E7D12B921C}"/>
            </c:ext>
          </c:extLst>
        </c:ser>
        <c:dLbls>
          <c:showLegendKey val="0"/>
          <c:showVal val="0"/>
          <c:showCatName val="0"/>
          <c:showSerName val="0"/>
          <c:showPercent val="0"/>
          <c:showBubbleSize val="0"/>
        </c:dLbls>
        <c:marker val="1"/>
        <c:smooth val="0"/>
        <c:axId val="613254911"/>
        <c:axId val="613275295"/>
      </c:lineChart>
      <c:lineChart>
        <c:grouping val="standard"/>
        <c:varyColors val="0"/>
        <c:ser>
          <c:idx val="1"/>
          <c:order val="1"/>
          <c:tx>
            <c:strRef>
              <c:f>Sheet1!$C$1</c:f>
              <c:strCache>
                <c:ptCount val="1"/>
                <c:pt idx="0">
                  <c:v>app询盘人数（次）</c:v>
                </c:pt>
              </c:strCache>
            </c:strRef>
          </c:tx>
          <c:spPr>
            <a:ln w="28575" cap="rnd">
              <a:solidFill>
                <a:schemeClr val="accent2"/>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Sheet1!$C$2:$C$89</c:f>
              <c:numCache>
                <c:formatCode>General</c:formatCode>
                <c:ptCount val="88"/>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val>
          <c:smooth val="0"/>
          <c:extLst>
            <c:ext xmlns:c16="http://schemas.microsoft.com/office/drawing/2014/chart" uri="{C3380CC4-5D6E-409C-BE32-E72D297353CC}">
              <c16:uniqueId val="{00000001-C01D-4D2E-8E7E-AC74450DC19B}"/>
            </c:ext>
          </c:extLst>
        </c:ser>
        <c:dLbls>
          <c:showLegendKey val="0"/>
          <c:showVal val="0"/>
          <c:showCatName val="0"/>
          <c:showSerName val="0"/>
          <c:showPercent val="0"/>
          <c:showBubbleSize val="0"/>
        </c:dLbls>
        <c:marker val="1"/>
        <c:smooth val="0"/>
        <c:axId val="662226383"/>
        <c:axId val="662233871"/>
      </c:lineChart>
      <c:dateAx>
        <c:axId val="613254911"/>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13275295"/>
        <c:crosses val="autoZero"/>
        <c:auto val="1"/>
        <c:lblOffset val="100"/>
        <c:baseTimeUnit val="days"/>
      </c:dateAx>
      <c:valAx>
        <c:axId val="613275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13254911"/>
        <c:crosses val="autoZero"/>
        <c:crossBetween val="between"/>
      </c:valAx>
      <c:valAx>
        <c:axId val="662233871"/>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62226383"/>
        <c:crosses val="max"/>
        <c:crossBetween val="between"/>
      </c:valAx>
      <c:dateAx>
        <c:axId val="662226383"/>
        <c:scaling>
          <c:orientation val="minMax"/>
        </c:scaling>
        <c:delete val="1"/>
        <c:axPos val="b"/>
        <c:numFmt formatCode="yyyy/m/d\ aaaa" sourceLinked="1"/>
        <c:majorTickMark val="out"/>
        <c:minorTickMark val="none"/>
        <c:tickLblPos val="nextTo"/>
        <c:crossAx val="662233871"/>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Im</a:t>
            </a:r>
            <a:r>
              <a:rPr lang="zh-CN"/>
              <a:t>询盘与电话询盘</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4.7363291154731632E-2"/>
          <c:y val="9.6234553627303543E-2"/>
          <c:w val="0.90559814358047763"/>
          <c:h val="0.56629204193577498"/>
        </c:manualLayout>
      </c:layout>
      <c:lineChart>
        <c:grouping val="standard"/>
        <c:varyColors val="0"/>
        <c:ser>
          <c:idx val="1"/>
          <c:order val="1"/>
          <c:tx>
            <c:strRef>
              <c:f>Sheet1!$C$1</c:f>
              <c:strCache>
                <c:ptCount val="1"/>
                <c:pt idx="0">
                  <c:v>im询盘</c:v>
                </c:pt>
              </c:strCache>
            </c:strRef>
          </c:tx>
          <c:spPr>
            <a:ln w="28575" cap="rnd">
              <a:solidFill>
                <a:schemeClr val="accent2"/>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Sheet1!$C$2:$C$89</c:f>
              <c:numCache>
                <c:formatCode>General</c:formatCode>
                <c:ptCount val="88"/>
                <c:pt idx="0">
                  <c:v>9944</c:v>
                </c:pt>
                <c:pt idx="1">
                  <c:v>9568</c:v>
                </c:pt>
                <c:pt idx="2">
                  <c:v>9414</c:v>
                </c:pt>
                <c:pt idx="3">
                  <c:v>8873</c:v>
                </c:pt>
                <c:pt idx="4">
                  <c:v>8852</c:v>
                </c:pt>
                <c:pt idx="5">
                  <c:v>9875</c:v>
                </c:pt>
                <c:pt idx="6">
                  <c:v>10478</c:v>
                </c:pt>
                <c:pt idx="7">
                  <c:v>9625</c:v>
                </c:pt>
                <c:pt idx="8">
                  <c:v>10019</c:v>
                </c:pt>
                <c:pt idx="9">
                  <c:v>9954</c:v>
                </c:pt>
                <c:pt idx="10">
                  <c:v>9617</c:v>
                </c:pt>
                <c:pt idx="11">
                  <c:v>8896</c:v>
                </c:pt>
                <c:pt idx="12">
                  <c:v>9945</c:v>
                </c:pt>
                <c:pt idx="13">
                  <c:v>10679</c:v>
                </c:pt>
                <c:pt idx="14">
                  <c:v>9792</c:v>
                </c:pt>
                <c:pt idx="15">
                  <c:v>9403</c:v>
                </c:pt>
                <c:pt idx="16">
                  <c:v>8777</c:v>
                </c:pt>
                <c:pt idx="17">
                  <c:v>8593</c:v>
                </c:pt>
                <c:pt idx="18">
                  <c:v>8753</c:v>
                </c:pt>
                <c:pt idx="19">
                  <c:v>9554</c:v>
                </c:pt>
                <c:pt idx="20">
                  <c:v>10187</c:v>
                </c:pt>
                <c:pt idx="21">
                  <c:v>9956</c:v>
                </c:pt>
                <c:pt idx="22">
                  <c:v>10001</c:v>
                </c:pt>
                <c:pt idx="23">
                  <c:v>10063</c:v>
                </c:pt>
                <c:pt idx="24">
                  <c:v>10373</c:v>
                </c:pt>
                <c:pt idx="25">
                  <c:v>9937</c:v>
                </c:pt>
                <c:pt idx="26">
                  <c:v>10643</c:v>
                </c:pt>
                <c:pt idx="27">
                  <c:v>10362</c:v>
                </c:pt>
                <c:pt idx="28">
                  <c:v>11249</c:v>
                </c:pt>
                <c:pt idx="29">
                  <c:v>10922</c:v>
                </c:pt>
                <c:pt idx="30">
                  <c:v>10432</c:v>
                </c:pt>
                <c:pt idx="31">
                  <c:v>10026</c:v>
                </c:pt>
                <c:pt idx="32">
                  <c:v>10091</c:v>
                </c:pt>
                <c:pt idx="33">
                  <c:v>11042</c:v>
                </c:pt>
                <c:pt idx="34">
                  <c:v>11444</c:v>
                </c:pt>
                <c:pt idx="35">
                  <c:v>11629</c:v>
                </c:pt>
                <c:pt idx="36">
                  <c:v>11802</c:v>
                </c:pt>
                <c:pt idx="37">
                  <c:v>11383</c:v>
                </c:pt>
                <c:pt idx="38">
                  <c:v>11167</c:v>
                </c:pt>
                <c:pt idx="39">
                  <c:v>10578</c:v>
                </c:pt>
                <c:pt idx="40">
                  <c:v>11385</c:v>
                </c:pt>
                <c:pt idx="41">
                  <c:v>11767</c:v>
                </c:pt>
                <c:pt idx="42">
                  <c:v>11966</c:v>
                </c:pt>
                <c:pt idx="43">
                  <c:v>12113</c:v>
                </c:pt>
                <c:pt idx="44">
                  <c:v>12135</c:v>
                </c:pt>
                <c:pt idx="45">
                  <c:v>10888</c:v>
                </c:pt>
                <c:pt idx="46">
                  <c:v>10384</c:v>
                </c:pt>
                <c:pt idx="47">
                  <c:v>12183</c:v>
                </c:pt>
                <c:pt idx="48">
                  <c:v>13410</c:v>
                </c:pt>
                <c:pt idx="49">
                  <c:v>13719</c:v>
                </c:pt>
                <c:pt idx="50">
                  <c:v>13168</c:v>
                </c:pt>
                <c:pt idx="51">
                  <c:v>12642</c:v>
                </c:pt>
                <c:pt idx="52">
                  <c:v>11055</c:v>
                </c:pt>
                <c:pt idx="53">
                  <c:v>10521</c:v>
                </c:pt>
                <c:pt idx="54">
                  <c:v>9503</c:v>
                </c:pt>
                <c:pt idx="55">
                  <c:v>12841</c:v>
                </c:pt>
                <c:pt idx="56">
                  <c:v>13650</c:v>
                </c:pt>
                <c:pt idx="57">
                  <c:v>13674</c:v>
                </c:pt>
                <c:pt idx="58">
                  <c:v>13604</c:v>
                </c:pt>
                <c:pt idx="59">
                  <c:v>13151</c:v>
                </c:pt>
                <c:pt idx="60">
                  <c:v>12462</c:v>
                </c:pt>
                <c:pt idx="61">
                  <c:v>10615</c:v>
                </c:pt>
                <c:pt idx="62">
                  <c:v>10823</c:v>
                </c:pt>
                <c:pt idx="63">
                  <c:v>11307</c:v>
                </c:pt>
                <c:pt idx="64">
                  <c:v>11760</c:v>
                </c:pt>
                <c:pt idx="65">
                  <c:v>12072</c:v>
                </c:pt>
                <c:pt idx="66">
                  <c:v>12821</c:v>
                </c:pt>
                <c:pt idx="67">
                  <c:v>12708</c:v>
                </c:pt>
                <c:pt idx="68">
                  <c:v>15017</c:v>
                </c:pt>
                <c:pt idx="69">
                  <c:v>15071</c:v>
                </c:pt>
                <c:pt idx="70">
                  <c:v>14933</c:v>
                </c:pt>
                <c:pt idx="71">
                  <c:v>14319</c:v>
                </c:pt>
                <c:pt idx="72">
                  <c:v>14300</c:v>
                </c:pt>
                <c:pt idx="73">
                  <c:v>15901</c:v>
                </c:pt>
                <c:pt idx="74">
                  <c:v>16286</c:v>
                </c:pt>
                <c:pt idx="75">
                  <c:v>17529</c:v>
                </c:pt>
                <c:pt idx="76">
                  <c:v>17197</c:v>
                </c:pt>
                <c:pt idx="77">
                  <c:v>16791</c:v>
                </c:pt>
                <c:pt idx="78">
                  <c:v>16390</c:v>
                </c:pt>
                <c:pt idx="79">
                  <c:v>17033</c:v>
                </c:pt>
                <c:pt idx="80">
                  <c:v>16511</c:v>
                </c:pt>
                <c:pt idx="81">
                  <c:v>15701</c:v>
                </c:pt>
                <c:pt idx="82">
                  <c:v>17376</c:v>
                </c:pt>
                <c:pt idx="83">
                  <c:v>17376</c:v>
                </c:pt>
                <c:pt idx="84">
                  <c:v>17057</c:v>
                </c:pt>
                <c:pt idx="85">
                  <c:v>17744</c:v>
                </c:pt>
                <c:pt idx="86">
                  <c:v>17578</c:v>
                </c:pt>
              </c:numCache>
            </c:numRef>
          </c:val>
          <c:smooth val="0"/>
          <c:extLst>
            <c:ext xmlns:c16="http://schemas.microsoft.com/office/drawing/2014/chart" uri="{C3380CC4-5D6E-409C-BE32-E72D297353CC}">
              <c16:uniqueId val="{00000001-53D5-429A-86C7-68071845F5E7}"/>
            </c:ext>
          </c:extLst>
        </c:ser>
        <c:dLbls>
          <c:showLegendKey val="0"/>
          <c:showVal val="0"/>
          <c:showCatName val="0"/>
          <c:showSerName val="0"/>
          <c:showPercent val="0"/>
          <c:showBubbleSize val="0"/>
        </c:dLbls>
        <c:marker val="1"/>
        <c:smooth val="0"/>
        <c:axId val="683473807"/>
        <c:axId val="683455087"/>
      </c:lineChart>
      <c:lineChart>
        <c:grouping val="standard"/>
        <c:varyColors val="0"/>
        <c:ser>
          <c:idx val="0"/>
          <c:order val="0"/>
          <c:tx>
            <c:strRef>
              <c:f>Sheet1!$B$1</c:f>
              <c:strCache>
                <c:ptCount val="1"/>
                <c:pt idx="0">
                  <c:v>打电话询盘（次）</c:v>
                </c:pt>
              </c:strCache>
            </c:strRef>
          </c:tx>
          <c:spPr>
            <a:ln w="28575" cap="rnd">
              <a:solidFill>
                <a:schemeClr val="accent1"/>
              </a:solidFill>
              <a:round/>
            </a:ln>
            <a:effectLst/>
          </c:spPr>
          <c:marker>
            <c:symbol val="none"/>
          </c:marker>
          <c:cat>
            <c:numRef>
              <c:f>Sheet1!$A$2:$A$89</c:f>
              <c:numCache>
                <c:formatCode>yyyy/m/d\ aaaa</c:formatCode>
                <c:ptCount val="88"/>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Sheet1!$B$2:$B$89</c:f>
              <c:numCache>
                <c:formatCode>General</c:formatCode>
                <c:ptCount val="88"/>
                <c:pt idx="0">
                  <c:v>1260</c:v>
                </c:pt>
                <c:pt idx="1">
                  <c:v>1263</c:v>
                </c:pt>
                <c:pt idx="2">
                  <c:v>1267</c:v>
                </c:pt>
                <c:pt idx="3">
                  <c:v>1240</c:v>
                </c:pt>
                <c:pt idx="4">
                  <c:v>1278</c:v>
                </c:pt>
                <c:pt idx="5">
                  <c:v>1263</c:v>
                </c:pt>
                <c:pt idx="6">
                  <c:v>1257</c:v>
                </c:pt>
                <c:pt idx="7">
                  <c:v>1329</c:v>
                </c:pt>
                <c:pt idx="8">
                  <c:v>1310</c:v>
                </c:pt>
                <c:pt idx="9">
                  <c:v>1277</c:v>
                </c:pt>
                <c:pt idx="10">
                  <c:v>1210</c:v>
                </c:pt>
                <c:pt idx="11">
                  <c:v>1245</c:v>
                </c:pt>
                <c:pt idx="12">
                  <c:v>1239</c:v>
                </c:pt>
                <c:pt idx="13">
                  <c:v>129</c:v>
                </c:pt>
                <c:pt idx="14">
                  <c:v>1259</c:v>
                </c:pt>
                <c:pt idx="15">
                  <c:v>1254</c:v>
                </c:pt>
                <c:pt idx="16">
                  <c:v>1162</c:v>
                </c:pt>
                <c:pt idx="17">
                  <c:v>1163</c:v>
                </c:pt>
                <c:pt idx="18">
                  <c:v>1171</c:v>
                </c:pt>
                <c:pt idx="19">
                  <c:v>1256</c:v>
                </c:pt>
                <c:pt idx="20">
                  <c:v>1289</c:v>
                </c:pt>
                <c:pt idx="21">
                  <c:v>1288</c:v>
                </c:pt>
                <c:pt idx="22">
                  <c:v>1325</c:v>
                </c:pt>
                <c:pt idx="23">
                  <c:v>1325</c:v>
                </c:pt>
                <c:pt idx="24">
                  <c:v>1337</c:v>
                </c:pt>
                <c:pt idx="25">
                  <c:v>1350</c:v>
                </c:pt>
                <c:pt idx="26">
                  <c:v>1402</c:v>
                </c:pt>
                <c:pt idx="27">
                  <c:v>1348</c:v>
                </c:pt>
                <c:pt idx="28">
                  <c:v>1429</c:v>
                </c:pt>
                <c:pt idx="29">
                  <c:v>1316</c:v>
                </c:pt>
                <c:pt idx="30">
                  <c:v>1373</c:v>
                </c:pt>
                <c:pt idx="31">
                  <c:v>1339</c:v>
                </c:pt>
                <c:pt idx="32">
                  <c:v>1372</c:v>
                </c:pt>
                <c:pt idx="33">
                  <c:v>1409</c:v>
                </c:pt>
                <c:pt idx="34">
                  <c:v>1551</c:v>
                </c:pt>
                <c:pt idx="35">
                  <c:v>1485</c:v>
                </c:pt>
                <c:pt idx="36">
                  <c:v>1539</c:v>
                </c:pt>
                <c:pt idx="37">
                  <c:v>1540</c:v>
                </c:pt>
                <c:pt idx="38">
                  <c:v>1447</c:v>
                </c:pt>
                <c:pt idx="39">
                  <c:v>1446</c:v>
                </c:pt>
                <c:pt idx="40">
                  <c:v>1550</c:v>
                </c:pt>
                <c:pt idx="41">
                  <c:v>1602</c:v>
                </c:pt>
                <c:pt idx="42">
                  <c:v>1574</c:v>
                </c:pt>
                <c:pt idx="43">
                  <c:v>1585</c:v>
                </c:pt>
                <c:pt idx="44">
                  <c:v>1561</c:v>
                </c:pt>
                <c:pt idx="45">
                  <c:v>1413</c:v>
                </c:pt>
                <c:pt idx="46">
                  <c:v>1353</c:v>
                </c:pt>
                <c:pt idx="47">
                  <c:v>1533</c:v>
                </c:pt>
                <c:pt idx="48">
                  <c:v>1543</c:v>
                </c:pt>
                <c:pt idx="49">
                  <c:v>1600</c:v>
                </c:pt>
                <c:pt idx="50">
                  <c:v>1581</c:v>
                </c:pt>
                <c:pt idx="51">
                  <c:v>1457</c:v>
                </c:pt>
                <c:pt idx="52">
                  <c:v>1332</c:v>
                </c:pt>
                <c:pt idx="53">
                  <c:v>1246</c:v>
                </c:pt>
                <c:pt idx="54">
                  <c:v>958</c:v>
                </c:pt>
                <c:pt idx="55">
                  <c:v>1553</c:v>
                </c:pt>
                <c:pt idx="56">
                  <c:v>1516</c:v>
                </c:pt>
                <c:pt idx="57">
                  <c:v>1541</c:v>
                </c:pt>
                <c:pt idx="58">
                  <c:v>1541</c:v>
                </c:pt>
                <c:pt idx="59">
                  <c:v>1510</c:v>
                </c:pt>
                <c:pt idx="60">
                  <c:v>1412</c:v>
                </c:pt>
                <c:pt idx="61">
                  <c:v>1221</c:v>
                </c:pt>
                <c:pt idx="62">
                  <c:v>1324</c:v>
                </c:pt>
                <c:pt idx="63">
                  <c:v>1407</c:v>
                </c:pt>
                <c:pt idx="64">
                  <c:v>1441</c:v>
                </c:pt>
                <c:pt idx="65">
                  <c:v>1447</c:v>
                </c:pt>
                <c:pt idx="66">
                  <c:v>1509</c:v>
                </c:pt>
                <c:pt idx="67">
                  <c:v>1492</c:v>
                </c:pt>
                <c:pt idx="68">
                  <c:v>1665</c:v>
                </c:pt>
                <c:pt idx="69">
                  <c:v>1677</c:v>
                </c:pt>
                <c:pt idx="70">
                  <c:v>1651</c:v>
                </c:pt>
                <c:pt idx="71">
                  <c:v>1641</c:v>
                </c:pt>
                <c:pt idx="72">
                  <c:v>1620</c:v>
                </c:pt>
                <c:pt idx="73">
                  <c:v>1570</c:v>
                </c:pt>
                <c:pt idx="74">
                  <c:v>1583</c:v>
                </c:pt>
                <c:pt idx="75">
                  <c:v>1675</c:v>
                </c:pt>
                <c:pt idx="76">
                  <c:v>1698</c:v>
                </c:pt>
                <c:pt idx="77">
                  <c:v>1625</c:v>
                </c:pt>
                <c:pt idx="78">
                  <c:v>1664</c:v>
                </c:pt>
                <c:pt idx="79">
                  <c:v>1633</c:v>
                </c:pt>
                <c:pt idx="80">
                  <c:v>1624</c:v>
                </c:pt>
                <c:pt idx="81">
                  <c:v>1556</c:v>
                </c:pt>
                <c:pt idx="82">
                  <c:v>1710</c:v>
                </c:pt>
                <c:pt idx="83">
                  <c:v>1637</c:v>
                </c:pt>
                <c:pt idx="84">
                  <c:v>1637</c:v>
                </c:pt>
                <c:pt idx="85">
                  <c:v>1691</c:v>
                </c:pt>
                <c:pt idx="86">
                  <c:v>1753</c:v>
                </c:pt>
              </c:numCache>
            </c:numRef>
          </c:val>
          <c:smooth val="0"/>
          <c:extLst>
            <c:ext xmlns:c16="http://schemas.microsoft.com/office/drawing/2014/chart" uri="{C3380CC4-5D6E-409C-BE32-E72D297353CC}">
              <c16:uniqueId val="{00000000-53D5-429A-86C7-68071845F5E7}"/>
            </c:ext>
          </c:extLst>
        </c:ser>
        <c:dLbls>
          <c:showLegendKey val="0"/>
          <c:showVal val="0"/>
          <c:showCatName val="0"/>
          <c:showSerName val="0"/>
          <c:showPercent val="0"/>
          <c:showBubbleSize val="0"/>
        </c:dLbls>
        <c:marker val="1"/>
        <c:smooth val="0"/>
        <c:axId val="461450303"/>
        <c:axId val="461446559"/>
      </c:lineChart>
      <c:dateAx>
        <c:axId val="683473807"/>
        <c:scaling>
          <c:orientation val="minMax"/>
        </c:scaling>
        <c:delete val="0"/>
        <c:axPos val="b"/>
        <c:numFmt formatCode="yyyy/m/d\ aaaa"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55087"/>
        <c:crosses val="autoZero"/>
        <c:auto val="1"/>
        <c:lblOffset val="100"/>
        <c:baseTimeUnit val="days"/>
      </c:dateAx>
      <c:valAx>
        <c:axId val="683455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683473807"/>
        <c:crosses val="autoZero"/>
        <c:crossBetween val="between"/>
      </c:valAx>
      <c:valAx>
        <c:axId val="46144655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450303"/>
        <c:crosses val="max"/>
        <c:crossBetween val="between"/>
      </c:valAx>
      <c:dateAx>
        <c:axId val="461450303"/>
        <c:scaling>
          <c:orientation val="minMax"/>
        </c:scaling>
        <c:delete val="1"/>
        <c:axPos val="b"/>
        <c:numFmt formatCode="yyyy/m/d\ aaaa" sourceLinked="1"/>
        <c:majorTickMark val="out"/>
        <c:minorTickMark val="none"/>
        <c:tickLblPos val="nextTo"/>
        <c:crossAx val="461446559"/>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1"/>
          <c:tx>
            <c:strRef>
              <c:f>Sheet1!$C$1</c:f>
              <c:strCache>
                <c:ptCount val="1"/>
                <c:pt idx="0">
                  <c:v>发采购&amp;发供应的询盘率</c:v>
                </c:pt>
              </c:strCache>
            </c:strRef>
          </c:tx>
          <c:spPr>
            <a:ln w="28575" cap="rnd">
              <a:solidFill>
                <a:schemeClr val="accent2"/>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Sheet1!$C$2:$C$88</c:f>
              <c:numCache>
                <c:formatCode>0.00%</c:formatCode>
                <c:ptCount val="87"/>
                <c:pt idx="0">
                  <c:v>3.1667659828041199E-2</c:v>
                </c:pt>
                <c:pt idx="1">
                  <c:v>3.1208752529844837E-2</c:v>
                </c:pt>
                <c:pt idx="2">
                  <c:v>2.9166194950752858E-2</c:v>
                </c:pt>
                <c:pt idx="3">
                  <c:v>2.9928668993777507E-2</c:v>
                </c:pt>
                <c:pt idx="4">
                  <c:v>3.101490529740213E-2</c:v>
                </c:pt>
                <c:pt idx="5">
                  <c:v>3.2623049219687873E-2</c:v>
                </c:pt>
                <c:pt idx="6">
                  <c:v>3.0377977310608099E-2</c:v>
                </c:pt>
                <c:pt idx="7">
                  <c:v>3.0903362883727744E-2</c:v>
                </c:pt>
                <c:pt idx="8">
                  <c:v>3.2119628166671618E-2</c:v>
                </c:pt>
                <c:pt idx="9">
                  <c:v>2.9481351516601535E-2</c:v>
                </c:pt>
                <c:pt idx="10">
                  <c:v>3.0689747153547012E-2</c:v>
                </c:pt>
                <c:pt idx="11">
                  <c:v>3.0613373792929055E-2</c:v>
                </c:pt>
                <c:pt idx="12">
                  <c:v>3.1580020684330891E-2</c:v>
                </c:pt>
                <c:pt idx="13">
                  <c:v>3.2634949165870918E-2</c:v>
                </c:pt>
                <c:pt idx="14">
                  <c:v>3.2388724703340886E-2</c:v>
                </c:pt>
                <c:pt idx="15">
                  <c:v>3.045639941647563E-2</c:v>
                </c:pt>
                <c:pt idx="16">
                  <c:v>2.9765655013446024E-2</c:v>
                </c:pt>
                <c:pt idx="17">
                  <c:v>3.0164504903511549E-2</c:v>
                </c:pt>
                <c:pt idx="18">
                  <c:v>3.0637177127625818E-2</c:v>
                </c:pt>
                <c:pt idx="19">
                  <c:v>3.1009866775792299E-2</c:v>
                </c:pt>
                <c:pt idx="20">
                  <c:v>3.1416279859617341E-2</c:v>
                </c:pt>
                <c:pt idx="21">
                  <c:v>3.3016186458426834E-2</c:v>
                </c:pt>
                <c:pt idx="22">
                  <c:v>3.4488511412754989E-2</c:v>
                </c:pt>
                <c:pt idx="23">
                  <c:v>3.1529761737715038E-2</c:v>
                </c:pt>
                <c:pt idx="24">
                  <c:v>3.2185014295015142E-2</c:v>
                </c:pt>
                <c:pt idx="25">
                  <c:v>3.3445532435740513E-2</c:v>
                </c:pt>
                <c:pt idx="26">
                  <c:v>3.5357981220657274E-2</c:v>
                </c:pt>
                <c:pt idx="27">
                  <c:v>3.4790750208060869E-2</c:v>
                </c:pt>
                <c:pt idx="28">
                  <c:v>3.3520526463926233E-2</c:v>
                </c:pt>
                <c:pt idx="29">
                  <c:v>3.4718317778027662E-2</c:v>
                </c:pt>
                <c:pt idx="30">
                  <c:v>3.237931665563893E-2</c:v>
                </c:pt>
                <c:pt idx="31">
                  <c:v>3.2687224669603526E-2</c:v>
                </c:pt>
                <c:pt idx="32">
                  <c:v>3.348971703402083E-2</c:v>
                </c:pt>
                <c:pt idx="33">
                  <c:v>3.4353529044347283E-2</c:v>
                </c:pt>
                <c:pt idx="34">
                  <c:v>3.4705048764900388E-2</c:v>
                </c:pt>
                <c:pt idx="35">
                  <c:v>3.3938469500320048E-2</c:v>
                </c:pt>
                <c:pt idx="36">
                  <c:v>3.5590301885744441E-2</c:v>
                </c:pt>
                <c:pt idx="37">
                  <c:v>3.49143241124426E-2</c:v>
                </c:pt>
                <c:pt idx="38">
                  <c:v>3.357820412238785E-2</c:v>
                </c:pt>
                <c:pt idx="39">
                  <c:v>3.3250121862952182E-2</c:v>
                </c:pt>
                <c:pt idx="40">
                  <c:v>3.3747605933091944E-2</c:v>
                </c:pt>
                <c:pt idx="41">
                  <c:v>3.4541470699063541E-2</c:v>
                </c:pt>
                <c:pt idx="42">
                  <c:v>3.4318218579824228E-2</c:v>
                </c:pt>
                <c:pt idx="43">
                  <c:v>3.4915049210974873E-2</c:v>
                </c:pt>
                <c:pt idx="44">
                  <c:v>3.5643455266637286E-2</c:v>
                </c:pt>
                <c:pt idx="45">
                  <c:v>3.4886970334308952E-2</c:v>
                </c:pt>
                <c:pt idx="46">
                  <c:v>3.305106262227997E-2</c:v>
                </c:pt>
                <c:pt idx="47">
                  <c:v>3.5561601243684418E-2</c:v>
                </c:pt>
                <c:pt idx="48">
                  <c:v>3.4812782642464332E-2</c:v>
                </c:pt>
                <c:pt idx="49">
                  <c:v>3.4742719401810312E-2</c:v>
                </c:pt>
                <c:pt idx="50">
                  <c:v>3.4138953745188362E-2</c:v>
                </c:pt>
                <c:pt idx="51">
                  <c:v>3.6037005163511188E-2</c:v>
                </c:pt>
                <c:pt idx="52">
                  <c:v>3.4389060947817449E-2</c:v>
                </c:pt>
                <c:pt idx="53">
                  <c:v>3.3764313624911363E-2</c:v>
                </c:pt>
                <c:pt idx="54">
                  <c:v>3.0957236388169093E-2</c:v>
                </c:pt>
                <c:pt idx="55">
                  <c:v>3.4897505227965954E-2</c:v>
                </c:pt>
                <c:pt idx="56">
                  <c:v>3.6750634641671547E-2</c:v>
                </c:pt>
                <c:pt idx="57">
                  <c:v>3.8036137004988563E-2</c:v>
                </c:pt>
                <c:pt idx="58">
                  <c:v>3.9337474120082816E-2</c:v>
                </c:pt>
                <c:pt idx="59">
                  <c:v>3.7684399967278376E-2</c:v>
                </c:pt>
                <c:pt idx="60">
                  <c:v>3.7108897799623453E-2</c:v>
                </c:pt>
                <c:pt idx="61">
                  <c:v>3.551570643306351E-2</c:v>
                </c:pt>
                <c:pt idx="62">
                  <c:v>3.6056788266265516E-2</c:v>
                </c:pt>
                <c:pt idx="63">
                  <c:v>3.6547830794215454E-2</c:v>
                </c:pt>
                <c:pt idx="64">
                  <c:v>3.7148809706179724E-2</c:v>
                </c:pt>
                <c:pt idx="65">
                  <c:v>3.8025320248707771E-2</c:v>
                </c:pt>
                <c:pt idx="66">
                  <c:v>3.888929699551899E-2</c:v>
                </c:pt>
                <c:pt idx="67">
                  <c:v>3.813764114881589E-2</c:v>
                </c:pt>
                <c:pt idx="68">
                  <c:v>3.9687483777189433E-2</c:v>
                </c:pt>
                <c:pt idx="69">
                  <c:v>3.9603449831762685E-2</c:v>
                </c:pt>
                <c:pt idx="70">
                  <c:v>3.908196022538063E-2</c:v>
                </c:pt>
                <c:pt idx="71">
                  <c:v>3.8259646084744844E-2</c:v>
                </c:pt>
                <c:pt idx="72">
                  <c:v>3.7867223695134032E-2</c:v>
                </c:pt>
                <c:pt idx="73">
                  <c:v>3.8826390187852389E-2</c:v>
                </c:pt>
                <c:pt idx="74">
                  <c:v>3.9272460340116631E-2</c:v>
                </c:pt>
                <c:pt idx="75">
                  <c:v>4.0729514251509211E-2</c:v>
                </c:pt>
                <c:pt idx="76">
                  <c:v>3.9286720090120075E-2</c:v>
                </c:pt>
                <c:pt idx="77">
                  <c:v>3.981171521284646E-2</c:v>
                </c:pt>
                <c:pt idx="78">
                  <c:v>3.9562652855704213E-2</c:v>
                </c:pt>
                <c:pt idx="79">
                  <c:v>3.9238351709770844E-2</c:v>
                </c:pt>
                <c:pt idx="80">
                  <c:v>3.8842345773038842E-2</c:v>
                </c:pt>
                <c:pt idx="81">
                  <c:v>3.7969779155366139E-2</c:v>
                </c:pt>
                <c:pt idx="82">
                  <c:v>3.8622453413450199E-2</c:v>
                </c:pt>
                <c:pt idx="83">
                  <c:v>3.8331134645970238E-2</c:v>
                </c:pt>
                <c:pt idx="84">
                  <c:v>3.7379116854741601E-2</c:v>
                </c:pt>
                <c:pt idx="85">
                  <c:v>3.7764478811347549E-2</c:v>
                </c:pt>
                <c:pt idx="86">
                  <c:v>3.8678846105981032E-2</c:v>
                </c:pt>
              </c:numCache>
            </c:numRef>
          </c:val>
          <c:smooth val="0"/>
          <c:extLst>
            <c:ext xmlns:c16="http://schemas.microsoft.com/office/drawing/2014/chart" uri="{C3380CC4-5D6E-409C-BE32-E72D297353CC}">
              <c16:uniqueId val="{00000003-B87B-4EBA-8722-97E179A9EBF0}"/>
            </c:ext>
          </c:extLst>
        </c:ser>
        <c:ser>
          <c:idx val="2"/>
          <c:order val="2"/>
          <c:tx>
            <c:strRef>
              <c:f>Sheet1!$D$1</c:f>
              <c:strCache>
                <c:ptCount val="1"/>
                <c:pt idx="0">
                  <c:v>只发采购的</c:v>
                </c:pt>
              </c:strCache>
            </c:strRef>
          </c:tx>
          <c:spPr>
            <a:ln w="28575" cap="rnd">
              <a:solidFill>
                <a:schemeClr val="accent3"/>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Sheet1!$D$2:$D$88</c:f>
              <c:numCache>
                <c:formatCode>0.00%</c:formatCode>
                <c:ptCount val="87"/>
                <c:pt idx="0">
                  <c:v>1.8813314037626629E-2</c:v>
                </c:pt>
                <c:pt idx="1">
                  <c:v>1.8449535095180828E-2</c:v>
                </c:pt>
                <c:pt idx="2">
                  <c:v>1.8510132457828597E-2</c:v>
                </c:pt>
                <c:pt idx="3">
                  <c:v>1.8591592047351647E-2</c:v>
                </c:pt>
                <c:pt idx="4">
                  <c:v>1.8799756009822168E-2</c:v>
                </c:pt>
                <c:pt idx="5">
                  <c:v>1.9447779111644657E-2</c:v>
                </c:pt>
                <c:pt idx="6">
                  <c:v>1.8777891284477662E-2</c:v>
                </c:pt>
                <c:pt idx="7">
                  <c:v>1.9283463990035901E-2</c:v>
                </c:pt>
                <c:pt idx="8">
                  <c:v>2.0180570817617535E-2</c:v>
                </c:pt>
                <c:pt idx="9">
                  <c:v>1.739904830262913E-2</c:v>
                </c:pt>
                <c:pt idx="10">
                  <c:v>1.7492875093009869E-2</c:v>
                </c:pt>
                <c:pt idx="11">
                  <c:v>1.8459690547310861E-2</c:v>
                </c:pt>
                <c:pt idx="12">
                  <c:v>1.9023757847664274E-2</c:v>
                </c:pt>
                <c:pt idx="13">
                  <c:v>2.0544290288153681E-2</c:v>
                </c:pt>
                <c:pt idx="14">
                  <c:v>2.0357341094225836E-2</c:v>
                </c:pt>
                <c:pt idx="15">
                  <c:v>1.994700646044836E-2</c:v>
                </c:pt>
                <c:pt idx="16">
                  <c:v>1.942374183634268E-2</c:v>
                </c:pt>
                <c:pt idx="17">
                  <c:v>1.9060423916482126E-2</c:v>
                </c:pt>
                <c:pt idx="18">
                  <c:v>1.884876562797487E-2</c:v>
                </c:pt>
                <c:pt idx="19">
                  <c:v>2.0718713530062594E-2</c:v>
                </c:pt>
                <c:pt idx="20">
                  <c:v>1.9444129967168572E-2</c:v>
                </c:pt>
                <c:pt idx="21">
                  <c:v>2.0150794363163093E-2</c:v>
                </c:pt>
                <c:pt idx="22">
                  <c:v>2.003488283915978E-2</c:v>
                </c:pt>
                <c:pt idx="23">
                  <c:v>1.9869222350068758E-2</c:v>
                </c:pt>
                <c:pt idx="24">
                  <c:v>2.0154556005321709E-2</c:v>
                </c:pt>
                <c:pt idx="25">
                  <c:v>2.1282129742962057E-2</c:v>
                </c:pt>
                <c:pt idx="26">
                  <c:v>2.2344483568075117E-2</c:v>
                </c:pt>
                <c:pt idx="27">
                  <c:v>2.0761502793960291E-2</c:v>
                </c:pt>
                <c:pt idx="28">
                  <c:v>2.0828028038761041E-2</c:v>
                </c:pt>
                <c:pt idx="29">
                  <c:v>2.1547846620937817E-2</c:v>
                </c:pt>
                <c:pt idx="30">
                  <c:v>2.0948010079822055E-2</c:v>
                </c:pt>
                <c:pt idx="31">
                  <c:v>1.9662261380323055E-2</c:v>
                </c:pt>
                <c:pt idx="32">
                  <c:v>2.0300374730754477E-2</c:v>
                </c:pt>
                <c:pt idx="33">
                  <c:v>2.2287206859349269E-2</c:v>
                </c:pt>
                <c:pt idx="34">
                  <c:v>2.2687487843507739E-2</c:v>
                </c:pt>
                <c:pt idx="35">
                  <c:v>2.2593868740381603E-2</c:v>
                </c:pt>
                <c:pt idx="36">
                  <c:v>2.3023301024800734E-2</c:v>
                </c:pt>
                <c:pt idx="37">
                  <c:v>2.3266883189606898E-2</c:v>
                </c:pt>
                <c:pt idx="38">
                  <c:v>2.1981313743670208E-2</c:v>
                </c:pt>
                <c:pt idx="39">
                  <c:v>2.1831932524852656E-2</c:v>
                </c:pt>
                <c:pt idx="40">
                  <c:v>2.3206721561281122E-2</c:v>
                </c:pt>
                <c:pt idx="41">
                  <c:v>2.3139296330928222E-2</c:v>
                </c:pt>
                <c:pt idx="42">
                  <c:v>2.2281231466005285E-2</c:v>
                </c:pt>
                <c:pt idx="43">
                  <c:v>2.3973167647220541E-2</c:v>
                </c:pt>
                <c:pt idx="44">
                  <c:v>2.3330762450418686E-2</c:v>
                </c:pt>
                <c:pt idx="45">
                  <c:v>2.1841126031386507E-2</c:v>
                </c:pt>
                <c:pt idx="46">
                  <c:v>2.1207640724644174E-2</c:v>
                </c:pt>
                <c:pt idx="47">
                  <c:v>2.2500138804064183E-2</c:v>
                </c:pt>
                <c:pt idx="48">
                  <c:v>2.2398436619188996E-2</c:v>
                </c:pt>
                <c:pt idx="49">
                  <c:v>2.20508658008658E-2</c:v>
                </c:pt>
                <c:pt idx="50">
                  <c:v>2.1291096106518585E-2</c:v>
                </c:pt>
                <c:pt idx="51">
                  <c:v>2.1823902753872634E-2</c:v>
                </c:pt>
                <c:pt idx="52">
                  <c:v>2.0788289604394321E-2</c:v>
                </c:pt>
                <c:pt idx="53">
                  <c:v>2.0276692364558032E-2</c:v>
                </c:pt>
                <c:pt idx="54">
                  <c:v>1.8675539336696363E-2</c:v>
                </c:pt>
                <c:pt idx="55">
                  <c:v>2.3962065612637692E-2</c:v>
                </c:pt>
                <c:pt idx="56">
                  <c:v>2.4357221896764956E-2</c:v>
                </c:pt>
                <c:pt idx="57">
                  <c:v>2.389964023485041E-2</c:v>
                </c:pt>
                <c:pt idx="58">
                  <c:v>2.5873151192844286E-2</c:v>
                </c:pt>
                <c:pt idx="59">
                  <c:v>2.388678319199411E-2</c:v>
                </c:pt>
                <c:pt idx="60">
                  <c:v>2.3785912416102558E-2</c:v>
                </c:pt>
                <c:pt idx="61">
                  <c:v>2.2367608154989147E-2</c:v>
                </c:pt>
                <c:pt idx="62">
                  <c:v>2.2047762316660398E-2</c:v>
                </c:pt>
                <c:pt idx="63">
                  <c:v>2.3617662980434613E-2</c:v>
                </c:pt>
                <c:pt idx="64">
                  <c:v>2.5215233309844053E-2</c:v>
                </c:pt>
                <c:pt idx="65">
                  <c:v>2.4795864858790921E-2</c:v>
                </c:pt>
                <c:pt idx="66">
                  <c:v>2.5137735987658855E-2</c:v>
                </c:pt>
                <c:pt idx="67">
                  <c:v>2.4268076568198127E-2</c:v>
                </c:pt>
                <c:pt idx="68">
                  <c:v>2.5632040699787157E-2</c:v>
                </c:pt>
                <c:pt idx="69">
                  <c:v>2.5486985780401965E-2</c:v>
                </c:pt>
                <c:pt idx="70">
                  <c:v>2.632104751375328E-2</c:v>
                </c:pt>
                <c:pt idx="71">
                  <c:v>2.6151306888900914E-2</c:v>
                </c:pt>
                <c:pt idx="72">
                  <c:v>2.5655445756674968E-2</c:v>
                </c:pt>
                <c:pt idx="73">
                  <c:v>2.9073029954840606E-2</c:v>
                </c:pt>
                <c:pt idx="74">
                  <c:v>2.9607275396598833E-2</c:v>
                </c:pt>
                <c:pt idx="75">
                  <c:v>2.8974247943146795E-2</c:v>
                </c:pt>
                <c:pt idx="76">
                  <c:v>2.8559358918559104E-2</c:v>
                </c:pt>
                <c:pt idx="77">
                  <c:v>2.8063154924519346E-2</c:v>
                </c:pt>
                <c:pt idx="78">
                  <c:v>2.8040438916571847E-2</c:v>
                </c:pt>
                <c:pt idx="79">
                  <c:v>2.6954931151872363E-2</c:v>
                </c:pt>
                <c:pt idx="80">
                  <c:v>2.5907805904449636E-2</c:v>
                </c:pt>
                <c:pt idx="81">
                  <c:v>2.5624924848695375E-2</c:v>
                </c:pt>
                <c:pt idx="82">
                  <c:v>2.6480775676917156E-2</c:v>
                </c:pt>
                <c:pt idx="83">
                  <c:v>2.548422493188179E-2</c:v>
                </c:pt>
                <c:pt idx="84">
                  <c:v>2.4468362444601689E-2</c:v>
                </c:pt>
                <c:pt idx="85">
                  <c:v>2.6001772296337659E-2</c:v>
                </c:pt>
                <c:pt idx="86">
                  <c:v>2.6619707793015906E-2</c:v>
                </c:pt>
              </c:numCache>
            </c:numRef>
          </c:val>
          <c:smooth val="0"/>
          <c:extLst>
            <c:ext xmlns:c16="http://schemas.microsoft.com/office/drawing/2014/chart" uri="{C3380CC4-5D6E-409C-BE32-E72D297353CC}">
              <c16:uniqueId val="{00000004-B87B-4EBA-8722-97E179A9EBF0}"/>
            </c:ext>
          </c:extLst>
        </c:ser>
        <c:ser>
          <c:idx val="3"/>
          <c:order val="3"/>
          <c:tx>
            <c:strRef>
              <c:f>Sheet1!$E$1</c:f>
              <c:strCache>
                <c:ptCount val="1"/>
                <c:pt idx="0">
                  <c:v>无采购无供应的</c:v>
                </c:pt>
              </c:strCache>
            </c:strRef>
          </c:tx>
          <c:spPr>
            <a:ln w="28575" cap="rnd">
              <a:solidFill>
                <a:schemeClr val="accent4"/>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Sheet1!$E$2:$E$88</c:f>
              <c:numCache>
                <c:formatCode>0.00%</c:formatCode>
                <c:ptCount val="87"/>
                <c:pt idx="0">
                  <c:v>2.499929059901819E-2</c:v>
                </c:pt>
                <c:pt idx="1">
                  <c:v>2.5547766403660577E-2</c:v>
                </c:pt>
                <c:pt idx="2">
                  <c:v>2.405751160421148E-2</c:v>
                </c:pt>
                <c:pt idx="3">
                  <c:v>2.4298072545151008E-2</c:v>
                </c:pt>
                <c:pt idx="4">
                  <c:v>2.6369707680998482E-2</c:v>
                </c:pt>
                <c:pt idx="5">
                  <c:v>2.7265906362545018E-2</c:v>
                </c:pt>
                <c:pt idx="6">
                  <c:v>2.5310500564546482E-2</c:v>
                </c:pt>
                <c:pt idx="7">
                  <c:v>2.6595354971060151E-2</c:v>
                </c:pt>
                <c:pt idx="8">
                  <c:v>2.7382614118974784E-2</c:v>
                </c:pt>
                <c:pt idx="9">
                  <c:v>2.347342956641944E-2</c:v>
                </c:pt>
                <c:pt idx="10">
                  <c:v>2.4358056409608447E-2</c:v>
                </c:pt>
                <c:pt idx="11">
                  <c:v>2.6757068575853839E-2</c:v>
                </c:pt>
                <c:pt idx="12">
                  <c:v>2.719552519264104E-2</c:v>
                </c:pt>
                <c:pt idx="13">
                  <c:v>2.7383025332809077E-2</c:v>
                </c:pt>
                <c:pt idx="14">
                  <c:v>2.7393150212274411E-2</c:v>
                </c:pt>
                <c:pt idx="15">
                  <c:v>2.7375033493107864E-2</c:v>
                </c:pt>
                <c:pt idx="16">
                  <c:v>2.5601229350749134E-2</c:v>
                </c:pt>
                <c:pt idx="17">
                  <c:v>2.5909522303068651E-2</c:v>
                </c:pt>
                <c:pt idx="18">
                  <c:v>2.7019737259630642E-2</c:v>
                </c:pt>
                <c:pt idx="19">
                  <c:v>2.8554540080934842E-2</c:v>
                </c:pt>
                <c:pt idx="20">
                  <c:v>2.7864259028642591E-2</c:v>
                </c:pt>
                <c:pt idx="21">
                  <c:v>2.8318822367830537E-2</c:v>
                </c:pt>
                <c:pt idx="22">
                  <c:v>2.8346098430272238E-2</c:v>
                </c:pt>
                <c:pt idx="23">
                  <c:v>2.6225689669688211E-2</c:v>
                </c:pt>
                <c:pt idx="24">
                  <c:v>2.6481161717666374E-2</c:v>
                </c:pt>
                <c:pt idx="25">
                  <c:v>2.8549571603427172E-2</c:v>
                </c:pt>
                <c:pt idx="26">
                  <c:v>2.7758215962441313E-2</c:v>
                </c:pt>
                <c:pt idx="27">
                  <c:v>2.8385447628106051E-2</c:v>
                </c:pt>
                <c:pt idx="28">
                  <c:v>2.7060353031054401E-2</c:v>
                </c:pt>
                <c:pt idx="29">
                  <c:v>2.7605982233217138E-2</c:v>
                </c:pt>
                <c:pt idx="30">
                  <c:v>2.7916602142666086E-2</c:v>
                </c:pt>
                <c:pt idx="31">
                  <c:v>2.7694566813509545E-2</c:v>
                </c:pt>
                <c:pt idx="32">
                  <c:v>2.7765483461685992E-2</c:v>
                </c:pt>
                <c:pt idx="33">
                  <c:v>3.0350349213559707E-2</c:v>
                </c:pt>
                <c:pt idx="34">
                  <c:v>3.0634360499041374E-2</c:v>
                </c:pt>
                <c:pt idx="35">
                  <c:v>3.1119343020959592E-2</c:v>
                </c:pt>
                <c:pt idx="36">
                  <c:v>3.1382786680367709E-2</c:v>
                </c:pt>
                <c:pt idx="37">
                  <c:v>3.0560533094411469E-2</c:v>
                </c:pt>
                <c:pt idx="38">
                  <c:v>3.1481349404464731E-2</c:v>
                </c:pt>
                <c:pt idx="39">
                  <c:v>3.0798091552312442E-2</c:v>
                </c:pt>
                <c:pt idx="40">
                  <c:v>3.1175294627504159E-2</c:v>
                </c:pt>
                <c:pt idx="41">
                  <c:v>3.2657390479114624E-2</c:v>
                </c:pt>
                <c:pt idx="42">
                  <c:v>3.2201973364964685E-2</c:v>
                </c:pt>
                <c:pt idx="43">
                  <c:v>3.3183042832792657E-2</c:v>
                </c:pt>
                <c:pt idx="44">
                  <c:v>3.1938629352137503E-2</c:v>
                </c:pt>
                <c:pt idx="45">
                  <c:v>3.0665823417805299E-2</c:v>
                </c:pt>
                <c:pt idx="46">
                  <c:v>3.099003838284272E-2</c:v>
                </c:pt>
                <c:pt idx="47">
                  <c:v>3.3493420687357729E-2</c:v>
                </c:pt>
                <c:pt idx="48">
                  <c:v>3.303393588635424E-2</c:v>
                </c:pt>
                <c:pt idx="49">
                  <c:v>3.4090909090909088E-2</c:v>
                </c:pt>
                <c:pt idx="50">
                  <c:v>3.2397299173345113E-2</c:v>
                </c:pt>
                <c:pt idx="51">
                  <c:v>3.098106712564544E-2</c:v>
                </c:pt>
                <c:pt idx="52">
                  <c:v>2.9874948869280663E-2</c:v>
                </c:pt>
                <c:pt idx="53">
                  <c:v>3.0052954754612796E-2</c:v>
                </c:pt>
                <c:pt idx="54">
                  <c:v>2.7108664652938562E-2</c:v>
                </c:pt>
                <c:pt idx="55">
                  <c:v>3.2566564993273574E-2</c:v>
                </c:pt>
                <c:pt idx="56">
                  <c:v>3.3743409490333921E-2</c:v>
                </c:pt>
                <c:pt idx="57">
                  <c:v>3.3850022067379061E-2</c:v>
                </c:pt>
                <c:pt idx="58">
                  <c:v>3.3342805721322345E-2</c:v>
                </c:pt>
                <c:pt idx="59">
                  <c:v>3.2285332533471489E-2</c:v>
                </c:pt>
                <c:pt idx="60">
                  <c:v>3.2265482401299242E-2</c:v>
                </c:pt>
                <c:pt idx="61">
                  <c:v>3.0985156905919811E-2</c:v>
                </c:pt>
                <c:pt idx="62">
                  <c:v>3.2107935314027829E-2</c:v>
                </c:pt>
                <c:pt idx="63">
                  <c:v>3.3361688964503908E-2</c:v>
                </c:pt>
                <c:pt idx="64">
                  <c:v>3.4238181316829562E-2</c:v>
                </c:pt>
                <c:pt idx="65">
                  <c:v>3.4489474867031238E-2</c:v>
                </c:pt>
                <c:pt idx="66">
                  <c:v>3.640637625798869E-2</c:v>
                </c:pt>
                <c:pt idx="67">
                  <c:v>3.7449288946821133E-2</c:v>
                </c:pt>
                <c:pt idx="68">
                  <c:v>3.6897160359237915E-2</c:v>
                </c:pt>
                <c:pt idx="69">
                  <c:v>3.6818832265466873E-2</c:v>
                </c:pt>
                <c:pt idx="70">
                  <c:v>3.761671972613323E-2</c:v>
                </c:pt>
                <c:pt idx="71">
                  <c:v>3.6906759023756695E-2</c:v>
                </c:pt>
                <c:pt idx="72">
                  <c:v>3.6996866714871054E-2</c:v>
                </c:pt>
                <c:pt idx="73">
                  <c:v>5.1412233118670339E-2</c:v>
                </c:pt>
                <c:pt idx="74">
                  <c:v>5.8602830227152236E-2</c:v>
                </c:pt>
                <c:pt idx="75">
                  <c:v>5.5464988919738147E-2</c:v>
                </c:pt>
                <c:pt idx="76">
                  <c:v>5.3649607004787631E-2</c:v>
                </c:pt>
                <c:pt idx="77">
                  <c:v>5.2894173175830797E-2</c:v>
                </c:pt>
                <c:pt idx="78">
                  <c:v>5.2405801650514644E-2</c:v>
                </c:pt>
                <c:pt idx="79">
                  <c:v>5.4252832681266197E-2</c:v>
                </c:pt>
                <c:pt idx="80">
                  <c:v>5.2383595595543911E-2</c:v>
                </c:pt>
                <c:pt idx="81">
                  <c:v>5.4509746289195582E-2</c:v>
                </c:pt>
                <c:pt idx="82">
                  <c:v>5.4004394840407699E-2</c:v>
                </c:pt>
                <c:pt idx="83">
                  <c:v>5.1449284296440592E-2</c:v>
                </c:pt>
                <c:pt idx="84">
                  <c:v>5.0960237359254153E-2</c:v>
                </c:pt>
                <c:pt idx="85">
                  <c:v>5.2962526857572925E-2</c:v>
                </c:pt>
                <c:pt idx="86">
                  <c:v>5.1136222216691139E-2</c:v>
                </c:pt>
              </c:numCache>
            </c:numRef>
          </c:val>
          <c:smooth val="0"/>
          <c:extLst>
            <c:ext xmlns:c16="http://schemas.microsoft.com/office/drawing/2014/chart" uri="{C3380CC4-5D6E-409C-BE32-E72D297353CC}">
              <c16:uniqueId val="{00000005-B87B-4EBA-8722-97E179A9EBF0}"/>
            </c:ext>
          </c:extLst>
        </c:ser>
        <c:dLbls>
          <c:showLegendKey val="0"/>
          <c:showVal val="0"/>
          <c:showCatName val="0"/>
          <c:showSerName val="0"/>
          <c:showPercent val="0"/>
          <c:showBubbleSize val="0"/>
        </c:dLbls>
        <c:marker val="1"/>
        <c:smooth val="0"/>
        <c:axId val="112417088"/>
        <c:axId val="112414592"/>
      </c:lineChart>
      <c:lineChart>
        <c:grouping val="standard"/>
        <c:varyColors val="0"/>
        <c:ser>
          <c:idx val="0"/>
          <c:order val="0"/>
          <c:tx>
            <c:strRef>
              <c:f>Sheet1!$B$1</c:f>
              <c:strCache>
                <c:ptCount val="1"/>
                <c:pt idx="0">
                  <c:v>只发供应的询盘率（次）</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0.00%</c:formatCode>
                <c:ptCount val="87"/>
                <c:pt idx="0">
                  <c:v>6.5605402797877466E-2</c:v>
                </c:pt>
                <c:pt idx="1">
                  <c:v>6.5116006218285283E-2</c:v>
                </c:pt>
                <c:pt idx="2">
                  <c:v>6.1488169364881697E-2</c:v>
                </c:pt>
                <c:pt idx="3">
                  <c:v>6.1845500075884047E-2</c:v>
                </c:pt>
                <c:pt idx="4">
                  <c:v>6.2264416535026665E-2</c:v>
                </c:pt>
                <c:pt idx="5">
                  <c:v>6.8847539015606238E-2</c:v>
                </c:pt>
                <c:pt idx="6">
                  <c:v>6.637453626539061E-2</c:v>
                </c:pt>
                <c:pt idx="7">
                  <c:v>6.4253791486555786E-2</c:v>
                </c:pt>
                <c:pt idx="8">
                  <c:v>6.9095066971577912E-2</c:v>
                </c:pt>
                <c:pt idx="9">
                  <c:v>6.1953372145572477E-2</c:v>
                </c:pt>
                <c:pt idx="10">
                  <c:v>6.2474553903606678E-2</c:v>
                </c:pt>
                <c:pt idx="11">
                  <c:v>6.476696221136978E-2</c:v>
                </c:pt>
                <c:pt idx="12">
                  <c:v>6.7063844663588293E-2</c:v>
                </c:pt>
                <c:pt idx="13">
                  <c:v>6.9398415997303828E-2</c:v>
                </c:pt>
                <c:pt idx="14">
                  <c:v>6.6757677132870286E-2</c:v>
                </c:pt>
                <c:pt idx="15">
                  <c:v>6.2192979844591982E-2</c:v>
                </c:pt>
                <c:pt idx="16">
                  <c:v>6.0084517864003074E-2</c:v>
                </c:pt>
                <c:pt idx="17">
                  <c:v>6.0787725403353372E-2</c:v>
                </c:pt>
                <c:pt idx="18">
                  <c:v>6.2369105794250174E-2</c:v>
                </c:pt>
                <c:pt idx="19">
                  <c:v>6.4520529259309775E-2</c:v>
                </c:pt>
                <c:pt idx="20">
                  <c:v>6.543643156345523E-2</c:v>
                </c:pt>
                <c:pt idx="21">
                  <c:v>6.7453549950632796E-2</c:v>
                </c:pt>
                <c:pt idx="22">
                  <c:v>6.8810191855615377E-2</c:v>
                </c:pt>
                <c:pt idx="23">
                  <c:v>6.357870513288244E-2</c:v>
                </c:pt>
                <c:pt idx="24">
                  <c:v>6.7993319557279136E-2</c:v>
                </c:pt>
                <c:pt idx="25">
                  <c:v>6.8757649938800486E-2</c:v>
                </c:pt>
                <c:pt idx="26">
                  <c:v>7.0686619718309862E-2</c:v>
                </c:pt>
                <c:pt idx="27">
                  <c:v>7.0057068125074312E-2</c:v>
                </c:pt>
                <c:pt idx="28">
                  <c:v>6.9359745881974508E-2</c:v>
                </c:pt>
                <c:pt idx="29">
                  <c:v>6.9647475542561565E-2</c:v>
                </c:pt>
                <c:pt idx="30">
                  <c:v>6.5617389100840459E-2</c:v>
                </c:pt>
                <c:pt idx="31">
                  <c:v>6.71806167400881E-2</c:v>
                </c:pt>
                <c:pt idx="32">
                  <c:v>6.7318757192174908E-2</c:v>
                </c:pt>
                <c:pt idx="33">
                  <c:v>6.9757537902447334E-2</c:v>
                </c:pt>
                <c:pt idx="34">
                  <c:v>7.0966128539275891E-2</c:v>
                </c:pt>
                <c:pt idx="35">
                  <c:v>7.07233034169992E-2</c:v>
                </c:pt>
                <c:pt idx="36">
                  <c:v>7.3874524398033714E-2</c:v>
                </c:pt>
                <c:pt idx="37">
                  <c:v>7.0612610594691455E-2</c:v>
                </c:pt>
                <c:pt idx="38">
                  <c:v>7.2248769702588977E-2</c:v>
                </c:pt>
                <c:pt idx="39">
                  <c:v>7.0370315661974325E-2</c:v>
                </c:pt>
                <c:pt idx="40">
                  <c:v>7.1032139911367101E-2</c:v>
                </c:pt>
                <c:pt idx="41">
                  <c:v>7.3883856921552485E-2</c:v>
                </c:pt>
                <c:pt idx="42">
                  <c:v>7.2491508060602797E-2</c:v>
                </c:pt>
                <c:pt idx="43">
                  <c:v>7.4435036014735806E-2</c:v>
                </c:pt>
                <c:pt idx="44">
                  <c:v>7.6217496694579112E-2</c:v>
                </c:pt>
                <c:pt idx="45">
                  <c:v>7.2744922122045572E-2</c:v>
                </c:pt>
                <c:pt idx="46">
                  <c:v>6.9835864808757864E-2</c:v>
                </c:pt>
                <c:pt idx="47">
                  <c:v>7.7549830659041696E-2</c:v>
                </c:pt>
                <c:pt idx="48">
                  <c:v>7.774311949590991E-2</c:v>
                </c:pt>
                <c:pt idx="49">
                  <c:v>7.783598976780795E-2</c:v>
                </c:pt>
                <c:pt idx="50">
                  <c:v>7.8349214362339881E-2</c:v>
                </c:pt>
                <c:pt idx="51">
                  <c:v>8.1150494836488812E-2</c:v>
                </c:pt>
                <c:pt idx="52">
                  <c:v>7.6447729796061473E-2</c:v>
                </c:pt>
                <c:pt idx="53">
                  <c:v>7.4619434847547642E-2</c:v>
                </c:pt>
                <c:pt idx="54">
                  <c:v>6.8967632131740744E-2</c:v>
                </c:pt>
                <c:pt idx="55">
                  <c:v>7.9611598758607835E-2</c:v>
                </c:pt>
                <c:pt idx="56">
                  <c:v>8.2848402004816774E-2</c:v>
                </c:pt>
                <c:pt idx="57">
                  <c:v>8.7092589372885207E-2</c:v>
                </c:pt>
                <c:pt idx="58">
                  <c:v>8.5522131557937184E-2</c:v>
                </c:pt>
                <c:pt idx="59">
                  <c:v>8.5444332342595367E-2</c:v>
                </c:pt>
                <c:pt idx="60">
                  <c:v>8.5945472053349431E-2</c:v>
                </c:pt>
                <c:pt idx="61">
                  <c:v>7.9284616725014648E-2</c:v>
                </c:pt>
                <c:pt idx="62">
                  <c:v>7.9384480381095648E-2</c:v>
                </c:pt>
                <c:pt idx="63">
                  <c:v>8.1354883613022969E-2</c:v>
                </c:pt>
                <c:pt idx="64">
                  <c:v>8.3550353871135755E-2</c:v>
                </c:pt>
                <c:pt idx="65">
                  <c:v>8.3556820735635626E-2</c:v>
                </c:pt>
                <c:pt idx="66">
                  <c:v>8.7930654521413354E-2</c:v>
                </c:pt>
                <c:pt idx="67">
                  <c:v>8.6263712122321645E-2</c:v>
                </c:pt>
                <c:pt idx="68">
                  <c:v>9.2677672221357005E-2</c:v>
                </c:pt>
                <c:pt idx="69">
                  <c:v>9.2382266111462052E-2</c:v>
                </c:pt>
                <c:pt idx="70">
                  <c:v>9.5893330491654785E-2</c:v>
                </c:pt>
                <c:pt idx="71">
                  <c:v>9.2402186265490557E-2</c:v>
                </c:pt>
                <c:pt idx="72">
                  <c:v>9.0958999491175918E-2</c:v>
                </c:pt>
                <c:pt idx="73">
                  <c:v>9.31379098415413E-2</c:v>
                </c:pt>
                <c:pt idx="74">
                  <c:v>9.3892309992795298E-2</c:v>
                </c:pt>
                <c:pt idx="75">
                  <c:v>9.8079421279197124E-2</c:v>
                </c:pt>
                <c:pt idx="76">
                  <c:v>9.8645638649222975E-2</c:v>
                </c:pt>
                <c:pt idx="77">
                  <c:v>9.4591301448048531E-2</c:v>
                </c:pt>
                <c:pt idx="78">
                  <c:v>9.4348752959024867E-2</c:v>
                </c:pt>
                <c:pt idx="79">
                  <c:v>9.5917382246837046E-2</c:v>
                </c:pt>
                <c:pt idx="80">
                  <c:v>9.6002168665367191E-2</c:v>
                </c:pt>
                <c:pt idx="81">
                  <c:v>9.1664551296610511E-2</c:v>
                </c:pt>
                <c:pt idx="82">
                  <c:v>9.659958534556605E-2</c:v>
                </c:pt>
                <c:pt idx="83">
                  <c:v>9.8965589515343552E-2</c:v>
                </c:pt>
                <c:pt idx="84">
                  <c:v>9.8928655667697041E-2</c:v>
                </c:pt>
                <c:pt idx="85">
                  <c:v>9.8653783124339936E-2</c:v>
                </c:pt>
                <c:pt idx="86">
                  <c:v>0.10230977922692087</c:v>
                </c:pt>
              </c:numCache>
            </c:numRef>
          </c:val>
          <c:smooth val="0"/>
          <c:extLst>
            <c:ext xmlns:c16="http://schemas.microsoft.com/office/drawing/2014/chart" uri="{C3380CC4-5D6E-409C-BE32-E72D297353CC}">
              <c16:uniqueId val="{00000000-B87B-4EBA-8722-97E179A9EBF0}"/>
            </c:ext>
          </c:extLst>
        </c:ser>
        <c:dLbls>
          <c:showLegendKey val="0"/>
          <c:showVal val="0"/>
          <c:showCatName val="0"/>
          <c:showSerName val="0"/>
          <c:showPercent val="0"/>
          <c:showBubbleSize val="0"/>
        </c:dLbls>
        <c:marker val="1"/>
        <c:smooth val="0"/>
        <c:axId val="112407520"/>
        <c:axId val="112423744"/>
      </c:lineChart>
      <c:dateAx>
        <c:axId val="112417088"/>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4592"/>
        <c:crosses val="autoZero"/>
        <c:auto val="1"/>
        <c:lblOffset val="100"/>
        <c:baseTimeUnit val="days"/>
      </c:dateAx>
      <c:valAx>
        <c:axId val="112414592"/>
        <c:scaling>
          <c:orientation val="minMax"/>
          <c:max val="6.0000000000000012E-2"/>
          <c:min val="1.0000000000000002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17088"/>
        <c:crosses val="autoZero"/>
        <c:crossBetween val="between"/>
      </c:valAx>
      <c:valAx>
        <c:axId val="112423744"/>
        <c:scaling>
          <c:orientation val="minMax"/>
          <c:min val="5.000000000000001E-2"/>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12407520"/>
        <c:crosses val="max"/>
        <c:crossBetween val="between"/>
      </c:valAx>
      <c:dateAx>
        <c:axId val="112407520"/>
        <c:scaling>
          <c:orientation val="minMax"/>
        </c:scaling>
        <c:delete val="1"/>
        <c:axPos val="b"/>
        <c:numFmt formatCode="m/d/yyyy" sourceLinked="1"/>
        <c:majorTickMark val="out"/>
        <c:minorTickMark val="none"/>
        <c:tickLblPos val="nextTo"/>
        <c:crossAx val="112423744"/>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我的访客uv</c:v>
                </c:pt>
              </c:strCache>
            </c:strRef>
          </c:tx>
          <c:spPr>
            <a:ln w="28575" cap="rnd">
              <a:solidFill>
                <a:schemeClr val="accent1"/>
              </a:solidFill>
              <a:round/>
            </a:ln>
            <a:effectLst/>
          </c:spPr>
          <c:marker>
            <c:symbol val="none"/>
          </c:marker>
          <c:cat>
            <c:numRef>
              <c:f>Sheet1!$A$2:$A$88</c:f>
              <c:numCache>
                <c:formatCode>m/d/yyyy</c:formatCode>
                <c:ptCount val="87"/>
                <c:pt idx="0">
                  <c:v>43313</c:v>
                </c:pt>
                <c:pt idx="1">
                  <c:v>43314</c:v>
                </c:pt>
                <c:pt idx="2">
                  <c:v>43315</c:v>
                </c:pt>
                <c:pt idx="3">
                  <c:v>43316</c:v>
                </c:pt>
                <c:pt idx="4">
                  <c:v>43317</c:v>
                </c:pt>
                <c:pt idx="5">
                  <c:v>43318</c:v>
                </c:pt>
                <c:pt idx="6">
                  <c:v>43319</c:v>
                </c:pt>
                <c:pt idx="7">
                  <c:v>43320</c:v>
                </c:pt>
                <c:pt idx="8">
                  <c:v>43321</c:v>
                </c:pt>
                <c:pt idx="9">
                  <c:v>43322</c:v>
                </c:pt>
                <c:pt idx="10">
                  <c:v>43323</c:v>
                </c:pt>
                <c:pt idx="11">
                  <c:v>43324</c:v>
                </c:pt>
                <c:pt idx="12">
                  <c:v>43325</c:v>
                </c:pt>
                <c:pt idx="13">
                  <c:v>43326</c:v>
                </c:pt>
                <c:pt idx="14">
                  <c:v>43327</c:v>
                </c:pt>
                <c:pt idx="15">
                  <c:v>43328</c:v>
                </c:pt>
                <c:pt idx="16">
                  <c:v>43329</c:v>
                </c:pt>
                <c:pt idx="17">
                  <c:v>43330</c:v>
                </c:pt>
                <c:pt idx="18">
                  <c:v>43331</c:v>
                </c:pt>
                <c:pt idx="19">
                  <c:v>43332</c:v>
                </c:pt>
                <c:pt idx="20">
                  <c:v>43333</c:v>
                </c:pt>
                <c:pt idx="21">
                  <c:v>43334</c:v>
                </c:pt>
                <c:pt idx="22">
                  <c:v>43335</c:v>
                </c:pt>
                <c:pt idx="23">
                  <c:v>43336</c:v>
                </c:pt>
                <c:pt idx="24">
                  <c:v>43337</c:v>
                </c:pt>
                <c:pt idx="25">
                  <c:v>43338</c:v>
                </c:pt>
                <c:pt idx="26">
                  <c:v>43339</c:v>
                </c:pt>
                <c:pt idx="27">
                  <c:v>43340</c:v>
                </c:pt>
                <c:pt idx="28">
                  <c:v>43341</c:v>
                </c:pt>
                <c:pt idx="29">
                  <c:v>43342</c:v>
                </c:pt>
                <c:pt idx="30">
                  <c:v>43343</c:v>
                </c:pt>
                <c:pt idx="31">
                  <c:v>43344</c:v>
                </c:pt>
                <c:pt idx="32">
                  <c:v>43345</c:v>
                </c:pt>
                <c:pt idx="33">
                  <c:v>43346</c:v>
                </c:pt>
                <c:pt idx="34">
                  <c:v>43347</c:v>
                </c:pt>
                <c:pt idx="35">
                  <c:v>43348</c:v>
                </c:pt>
                <c:pt idx="36">
                  <c:v>43349</c:v>
                </c:pt>
                <c:pt idx="37">
                  <c:v>43350</c:v>
                </c:pt>
                <c:pt idx="38">
                  <c:v>43351</c:v>
                </c:pt>
                <c:pt idx="39">
                  <c:v>43352</c:v>
                </c:pt>
                <c:pt idx="40">
                  <c:v>43353</c:v>
                </c:pt>
                <c:pt idx="41">
                  <c:v>43354</c:v>
                </c:pt>
                <c:pt idx="42">
                  <c:v>43355</c:v>
                </c:pt>
                <c:pt idx="43">
                  <c:v>43356</c:v>
                </c:pt>
                <c:pt idx="44">
                  <c:v>43357</c:v>
                </c:pt>
                <c:pt idx="45">
                  <c:v>43358</c:v>
                </c:pt>
                <c:pt idx="46">
                  <c:v>43359</c:v>
                </c:pt>
                <c:pt idx="47">
                  <c:v>43360</c:v>
                </c:pt>
                <c:pt idx="48">
                  <c:v>43361</c:v>
                </c:pt>
                <c:pt idx="49">
                  <c:v>43362</c:v>
                </c:pt>
                <c:pt idx="50">
                  <c:v>43363</c:v>
                </c:pt>
                <c:pt idx="51">
                  <c:v>43364</c:v>
                </c:pt>
                <c:pt idx="52">
                  <c:v>43365</c:v>
                </c:pt>
                <c:pt idx="53">
                  <c:v>43366</c:v>
                </c:pt>
                <c:pt idx="54">
                  <c:v>43367</c:v>
                </c:pt>
                <c:pt idx="55">
                  <c:v>43368</c:v>
                </c:pt>
                <c:pt idx="56">
                  <c:v>43369</c:v>
                </c:pt>
                <c:pt idx="57">
                  <c:v>43370</c:v>
                </c:pt>
                <c:pt idx="58">
                  <c:v>43371</c:v>
                </c:pt>
                <c:pt idx="59">
                  <c:v>43372</c:v>
                </c:pt>
                <c:pt idx="60">
                  <c:v>43373</c:v>
                </c:pt>
                <c:pt idx="61">
                  <c:v>43374</c:v>
                </c:pt>
                <c:pt idx="62">
                  <c:v>43375</c:v>
                </c:pt>
                <c:pt idx="63">
                  <c:v>43376</c:v>
                </c:pt>
                <c:pt idx="64">
                  <c:v>43377</c:v>
                </c:pt>
                <c:pt idx="65">
                  <c:v>43378</c:v>
                </c:pt>
                <c:pt idx="66">
                  <c:v>43379</c:v>
                </c:pt>
                <c:pt idx="67">
                  <c:v>43380</c:v>
                </c:pt>
                <c:pt idx="68">
                  <c:v>43381</c:v>
                </c:pt>
                <c:pt idx="69">
                  <c:v>43382</c:v>
                </c:pt>
                <c:pt idx="70">
                  <c:v>43383</c:v>
                </c:pt>
                <c:pt idx="71">
                  <c:v>43384</c:v>
                </c:pt>
                <c:pt idx="72">
                  <c:v>43385</c:v>
                </c:pt>
                <c:pt idx="73">
                  <c:v>43386</c:v>
                </c:pt>
                <c:pt idx="74">
                  <c:v>43387</c:v>
                </c:pt>
                <c:pt idx="75">
                  <c:v>43388</c:v>
                </c:pt>
                <c:pt idx="76">
                  <c:v>43389</c:v>
                </c:pt>
                <c:pt idx="77">
                  <c:v>43390</c:v>
                </c:pt>
                <c:pt idx="78">
                  <c:v>43391</c:v>
                </c:pt>
                <c:pt idx="79">
                  <c:v>43392</c:v>
                </c:pt>
                <c:pt idx="80">
                  <c:v>43393</c:v>
                </c:pt>
                <c:pt idx="81">
                  <c:v>43394</c:v>
                </c:pt>
                <c:pt idx="82">
                  <c:v>43395</c:v>
                </c:pt>
                <c:pt idx="83">
                  <c:v>43396</c:v>
                </c:pt>
                <c:pt idx="84">
                  <c:v>43397</c:v>
                </c:pt>
                <c:pt idx="85">
                  <c:v>43398</c:v>
                </c:pt>
                <c:pt idx="86">
                  <c:v>43399</c:v>
                </c:pt>
              </c:numCache>
            </c:numRef>
          </c:cat>
          <c:val>
            <c:numRef>
              <c:f>Sheet1!$B$2:$B$88</c:f>
              <c:numCache>
                <c:formatCode>General</c:formatCode>
                <c:ptCount val="87"/>
                <c:pt idx="0">
                  <c:v>2415</c:v>
                </c:pt>
                <c:pt idx="1">
                  <c:v>2514</c:v>
                </c:pt>
                <c:pt idx="2">
                  <c:v>2356</c:v>
                </c:pt>
                <c:pt idx="3">
                  <c:v>2240</c:v>
                </c:pt>
                <c:pt idx="4">
                  <c:v>2223</c:v>
                </c:pt>
                <c:pt idx="5">
                  <c:v>2231</c:v>
                </c:pt>
                <c:pt idx="6">
                  <c:v>2923</c:v>
                </c:pt>
                <c:pt idx="7">
                  <c:v>2444</c:v>
                </c:pt>
                <c:pt idx="8">
                  <c:v>2359</c:v>
                </c:pt>
                <c:pt idx="9">
                  <c:v>2280</c:v>
                </c:pt>
                <c:pt idx="10">
                  <c:v>2177</c:v>
                </c:pt>
                <c:pt idx="11">
                  <c:v>2079</c:v>
                </c:pt>
                <c:pt idx="12">
                  <c:v>2193</c:v>
                </c:pt>
                <c:pt idx="13">
                  <c:v>2253</c:v>
                </c:pt>
                <c:pt idx="14">
                  <c:v>2044</c:v>
                </c:pt>
                <c:pt idx="15">
                  <c:v>2088</c:v>
                </c:pt>
                <c:pt idx="16">
                  <c:v>2058</c:v>
                </c:pt>
                <c:pt idx="17">
                  <c:v>2013</c:v>
                </c:pt>
                <c:pt idx="18">
                  <c:v>2042</c:v>
                </c:pt>
                <c:pt idx="19">
                  <c:v>2285</c:v>
                </c:pt>
                <c:pt idx="20">
                  <c:v>3596</c:v>
                </c:pt>
                <c:pt idx="21">
                  <c:v>4305</c:v>
                </c:pt>
                <c:pt idx="22">
                  <c:v>4407</c:v>
                </c:pt>
                <c:pt idx="23">
                  <c:v>4715</c:v>
                </c:pt>
                <c:pt idx="24">
                  <c:v>5164</c:v>
                </c:pt>
                <c:pt idx="25">
                  <c:v>5060</c:v>
                </c:pt>
                <c:pt idx="26">
                  <c:v>5274</c:v>
                </c:pt>
                <c:pt idx="27">
                  <c:v>5206</c:v>
                </c:pt>
                <c:pt idx="28">
                  <c:v>5731</c:v>
                </c:pt>
                <c:pt idx="29">
                  <c:v>6004</c:v>
                </c:pt>
                <c:pt idx="30">
                  <c:v>5290</c:v>
                </c:pt>
                <c:pt idx="31">
                  <c:v>5215</c:v>
                </c:pt>
                <c:pt idx="32">
                  <c:v>5127</c:v>
                </c:pt>
                <c:pt idx="33">
                  <c:v>5460</c:v>
                </c:pt>
                <c:pt idx="34">
                  <c:v>5502</c:v>
                </c:pt>
                <c:pt idx="35">
                  <c:v>5437</c:v>
                </c:pt>
                <c:pt idx="36">
                  <c:v>5459</c:v>
                </c:pt>
                <c:pt idx="37">
                  <c:v>5377</c:v>
                </c:pt>
                <c:pt idx="38">
                  <c:v>5430</c:v>
                </c:pt>
                <c:pt idx="39">
                  <c:v>5223</c:v>
                </c:pt>
                <c:pt idx="40">
                  <c:v>5502</c:v>
                </c:pt>
                <c:pt idx="41">
                  <c:v>8391</c:v>
                </c:pt>
                <c:pt idx="42">
                  <c:v>8666</c:v>
                </c:pt>
                <c:pt idx="43">
                  <c:v>8911</c:v>
                </c:pt>
                <c:pt idx="44">
                  <c:v>8739</c:v>
                </c:pt>
                <c:pt idx="45">
                  <c:v>8386</c:v>
                </c:pt>
                <c:pt idx="46">
                  <c:v>8091</c:v>
                </c:pt>
                <c:pt idx="47">
                  <c:v>8883</c:v>
                </c:pt>
                <c:pt idx="48">
                  <c:v>9168</c:v>
                </c:pt>
                <c:pt idx="49">
                  <c:v>9063</c:v>
                </c:pt>
                <c:pt idx="50">
                  <c:v>8419</c:v>
                </c:pt>
                <c:pt idx="51">
                  <c:v>8212</c:v>
                </c:pt>
                <c:pt idx="52">
                  <c:v>7510</c:v>
                </c:pt>
                <c:pt idx="53">
                  <c:v>7154</c:v>
                </c:pt>
                <c:pt idx="54">
                  <c:v>6752</c:v>
                </c:pt>
                <c:pt idx="55">
                  <c:v>8116</c:v>
                </c:pt>
                <c:pt idx="56">
                  <c:v>8347</c:v>
                </c:pt>
                <c:pt idx="57">
                  <c:v>8460</c:v>
                </c:pt>
                <c:pt idx="58">
                  <c:v>8347</c:v>
                </c:pt>
                <c:pt idx="59">
                  <c:v>8116</c:v>
                </c:pt>
                <c:pt idx="60">
                  <c:v>7843</c:v>
                </c:pt>
                <c:pt idx="61">
                  <c:v>7005</c:v>
                </c:pt>
                <c:pt idx="62">
                  <c:v>6997</c:v>
                </c:pt>
                <c:pt idx="63">
                  <c:v>7306</c:v>
                </c:pt>
                <c:pt idx="64">
                  <c:v>7340</c:v>
                </c:pt>
                <c:pt idx="65">
                  <c:v>7674</c:v>
                </c:pt>
                <c:pt idx="66">
                  <c:v>7955</c:v>
                </c:pt>
                <c:pt idx="67">
                  <c:v>8029</c:v>
                </c:pt>
                <c:pt idx="68">
                  <c:v>9068</c:v>
                </c:pt>
                <c:pt idx="69">
                  <c:v>9190</c:v>
                </c:pt>
                <c:pt idx="70">
                  <c:v>8836</c:v>
                </c:pt>
                <c:pt idx="71">
                  <c:v>8720</c:v>
                </c:pt>
                <c:pt idx="72">
                  <c:v>8996</c:v>
                </c:pt>
                <c:pt idx="73">
                  <c:v>8801</c:v>
                </c:pt>
                <c:pt idx="74">
                  <c:v>8549</c:v>
                </c:pt>
                <c:pt idx="75">
                  <c:v>9125</c:v>
                </c:pt>
                <c:pt idx="76">
                  <c:v>9106</c:v>
                </c:pt>
                <c:pt idx="77">
                  <c:v>9250</c:v>
                </c:pt>
                <c:pt idx="78">
                  <c:v>9069</c:v>
                </c:pt>
                <c:pt idx="79">
                  <c:v>9255</c:v>
                </c:pt>
                <c:pt idx="80">
                  <c:v>9761</c:v>
                </c:pt>
                <c:pt idx="81">
                  <c:v>9534</c:v>
                </c:pt>
                <c:pt idx="82">
                  <c:v>10269</c:v>
                </c:pt>
                <c:pt idx="83">
                  <c:v>10215</c:v>
                </c:pt>
                <c:pt idx="84">
                  <c:v>10375</c:v>
                </c:pt>
                <c:pt idx="85">
                  <c:v>10670</c:v>
                </c:pt>
                <c:pt idx="86">
                  <c:v>10877</c:v>
                </c:pt>
              </c:numCache>
            </c:numRef>
          </c:val>
          <c:smooth val="0"/>
          <c:extLst>
            <c:ext xmlns:c16="http://schemas.microsoft.com/office/drawing/2014/chart" uri="{C3380CC4-5D6E-409C-BE32-E72D297353CC}">
              <c16:uniqueId val="{00000000-1508-42E3-8D39-9D72D3EC55FD}"/>
            </c:ext>
          </c:extLst>
        </c:ser>
        <c:dLbls>
          <c:showLegendKey val="0"/>
          <c:showVal val="0"/>
          <c:showCatName val="0"/>
          <c:showSerName val="0"/>
          <c:showPercent val="0"/>
          <c:showBubbleSize val="0"/>
        </c:dLbls>
        <c:smooth val="0"/>
        <c:axId val="1667640463"/>
        <c:axId val="1667638799"/>
      </c:lineChart>
      <c:dateAx>
        <c:axId val="166764046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8799"/>
        <c:crosses val="autoZero"/>
        <c:auto val="1"/>
        <c:lblOffset val="100"/>
        <c:baseTimeUnit val="days"/>
      </c:dateAx>
      <c:valAx>
        <c:axId val="16676387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4046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问的询盘对数</c:v>
                </c:pt>
              </c:strCache>
            </c:strRef>
          </c:tx>
          <c:spPr>
            <a:ln w="28575" cap="rnd">
              <a:solidFill>
                <a:schemeClr val="accent1"/>
              </a:solidFill>
              <a:round/>
            </a:ln>
            <a:effectLst/>
          </c:spPr>
          <c:marker>
            <c:symbol val="none"/>
          </c:marker>
          <c:cat>
            <c:numRef>
              <c:f>Sheet1!$A$2:$A$46</c:f>
              <c:numCache>
                <c:formatCode>m/d/yyyy</c:formatCode>
                <c:ptCount val="45"/>
                <c:pt idx="0">
                  <c:v>43374</c:v>
                </c:pt>
                <c:pt idx="1">
                  <c:v>43375</c:v>
                </c:pt>
                <c:pt idx="2">
                  <c:v>43376</c:v>
                </c:pt>
                <c:pt idx="3">
                  <c:v>43377</c:v>
                </c:pt>
                <c:pt idx="4">
                  <c:v>43378</c:v>
                </c:pt>
                <c:pt idx="5">
                  <c:v>43379</c:v>
                </c:pt>
                <c:pt idx="6">
                  <c:v>43380</c:v>
                </c:pt>
                <c:pt idx="7">
                  <c:v>43381</c:v>
                </c:pt>
                <c:pt idx="8">
                  <c:v>43382</c:v>
                </c:pt>
                <c:pt idx="9">
                  <c:v>43383</c:v>
                </c:pt>
                <c:pt idx="10">
                  <c:v>43384</c:v>
                </c:pt>
                <c:pt idx="11">
                  <c:v>43385</c:v>
                </c:pt>
                <c:pt idx="12">
                  <c:v>43386</c:v>
                </c:pt>
                <c:pt idx="13">
                  <c:v>43387</c:v>
                </c:pt>
                <c:pt idx="14">
                  <c:v>43388</c:v>
                </c:pt>
                <c:pt idx="15">
                  <c:v>43389</c:v>
                </c:pt>
                <c:pt idx="16">
                  <c:v>43390</c:v>
                </c:pt>
                <c:pt idx="17">
                  <c:v>43391</c:v>
                </c:pt>
                <c:pt idx="18">
                  <c:v>43392</c:v>
                </c:pt>
                <c:pt idx="19">
                  <c:v>43393</c:v>
                </c:pt>
                <c:pt idx="20">
                  <c:v>43394</c:v>
                </c:pt>
                <c:pt idx="21">
                  <c:v>43395</c:v>
                </c:pt>
                <c:pt idx="22">
                  <c:v>43396</c:v>
                </c:pt>
                <c:pt idx="23">
                  <c:v>43397</c:v>
                </c:pt>
                <c:pt idx="24">
                  <c:v>43398</c:v>
                </c:pt>
                <c:pt idx="25">
                  <c:v>43399</c:v>
                </c:pt>
                <c:pt idx="26">
                  <c:v>43400</c:v>
                </c:pt>
                <c:pt idx="27">
                  <c:v>43401</c:v>
                </c:pt>
                <c:pt idx="28">
                  <c:v>43402</c:v>
                </c:pt>
                <c:pt idx="29">
                  <c:v>43403</c:v>
                </c:pt>
                <c:pt idx="30">
                  <c:v>43404</c:v>
                </c:pt>
                <c:pt idx="31">
                  <c:v>43405</c:v>
                </c:pt>
                <c:pt idx="32">
                  <c:v>43406</c:v>
                </c:pt>
                <c:pt idx="33">
                  <c:v>43407</c:v>
                </c:pt>
                <c:pt idx="34">
                  <c:v>43408</c:v>
                </c:pt>
                <c:pt idx="35">
                  <c:v>43409</c:v>
                </c:pt>
                <c:pt idx="36">
                  <c:v>43410</c:v>
                </c:pt>
                <c:pt idx="37">
                  <c:v>43411</c:v>
                </c:pt>
                <c:pt idx="38">
                  <c:v>43412</c:v>
                </c:pt>
                <c:pt idx="39">
                  <c:v>43413</c:v>
                </c:pt>
                <c:pt idx="40">
                  <c:v>43414</c:v>
                </c:pt>
                <c:pt idx="41">
                  <c:v>43415</c:v>
                </c:pt>
                <c:pt idx="42">
                  <c:v>43416</c:v>
                </c:pt>
                <c:pt idx="43">
                  <c:v>43417</c:v>
                </c:pt>
                <c:pt idx="44">
                  <c:v>43418</c:v>
                </c:pt>
              </c:numCache>
            </c:numRef>
          </c:cat>
          <c:val>
            <c:numRef>
              <c:f>Sheet1!$B$2:$B$46</c:f>
              <c:numCache>
                <c:formatCode>General</c:formatCode>
                <c:ptCount val="45"/>
                <c:pt idx="0">
                  <c:v>32</c:v>
                </c:pt>
                <c:pt idx="1">
                  <c:v>24</c:v>
                </c:pt>
                <c:pt idx="2">
                  <c:v>26</c:v>
                </c:pt>
                <c:pt idx="3">
                  <c:v>43</c:v>
                </c:pt>
                <c:pt idx="4">
                  <c:v>34</c:v>
                </c:pt>
                <c:pt idx="5">
                  <c:v>31</c:v>
                </c:pt>
                <c:pt idx="6">
                  <c:v>27</c:v>
                </c:pt>
                <c:pt idx="7">
                  <c:v>49</c:v>
                </c:pt>
                <c:pt idx="8">
                  <c:v>34</c:v>
                </c:pt>
                <c:pt idx="9">
                  <c:v>31</c:v>
                </c:pt>
                <c:pt idx="10">
                  <c:v>35</c:v>
                </c:pt>
                <c:pt idx="11">
                  <c:v>21</c:v>
                </c:pt>
                <c:pt idx="12">
                  <c:v>1963</c:v>
                </c:pt>
                <c:pt idx="13">
                  <c:v>2565</c:v>
                </c:pt>
                <c:pt idx="14">
                  <c:v>2402</c:v>
                </c:pt>
                <c:pt idx="15">
                  <c:v>2184</c:v>
                </c:pt>
                <c:pt idx="16">
                  <c:v>1997</c:v>
                </c:pt>
                <c:pt idx="17">
                  <c:v>2048</c:v>
                </c:pt>
                <c:pt idx="18">
                  <c:v>2066</c:v>
                </c:pt>
                <c:pt idx="19">
                  <c:v>1922</c:v>
                </c:pt>
                <c:pt idx="20">
                  <c:v>1880</c:v>
                </c:pt>
                <c:pt idx="21">
                  <c:v>1996</c:v>
                </c:pt>
                <c:pt idx="22">
                  <c:v>1819</c:v>
                </c:pt>
                <c:pt idx="23">
                  <c:v>1774</c:v>
                </c:pt>
                <c:pt idx="24">
                  <c:v>1852</c:v>
                </c:pt>
                <c:pt idx="25">
                  <c:v>1722</c:v>
                </c:pt>
                <c:pt idx="26">
                  <c:v>1557</c:v>
                </c:pt>
                <c:pt idx="27">
                  <c:v>1775</c:v>
                </c:pt>
                <c:pt idx="28">
                  <c:v>1699</c:v>
                </c:pt>
                <c:pt idx="29">
                  <c:v>1785</c:v>
                </c:pt>
                <c:pt idx="30">
                  <c:v>1718</c:v>
                </c:pt>
                <c:pt idx="31">
                  <c:v>1663</c:v>
                </c:pt>
                <c:pt idx="32">
                  <c:v>1792</c:v>
                </c:pt>
                <c:pt idx="33">
                  <c:v>1691</c:v>
                </c:pt>
                <c:pt idx="34">
                  <c:v>1842</c:v>
                </c:pt>
                <c:pt idx="35">
                  <c:v>1851</c:v>
                </c:pt>
                <c:pt idx="36">
                  <c:v>1982</c:v>
                </c:pt>
                <c:pt idx="37">
                  <c:v>1844</c:v>
                </c:pt>
                <c:pt idx="38">
                  <c:v>1783</c:v>
                </c:pt>
                <c:pt idx="39">
                  <c:v>1591</c:v>
                </c:pt>
                <c:pt idx="40">
                  <c:v>1563</c:v>
                </c:pt>
                <c:pt idx="41">
                  <c:v>1490</c:v>
                </c:pt>
                <c:pt idx="42">
                  <c:v>1816</c:v>
                </c:pt>
                <c:pt idx="43">
                  <c:v>1818</c:v>
                </c:pt>
                <c:pt idx="44">
                  <c:v>1851</c:v>
                </c:pt>
              </c:numCache>
            </c:numRef>
          </c:val>
          <c:smooth val="0"/>
          <c:extLst>
            <c:ext xmlns:c16="http://schemas.microsoft.com/office/drawing/2014/chart" uri="{C3380CC4-5D6E-409C-BE32-E72D297353CC}">
              <c16:uniqueId val="{00000000-A1B2-4327-9188-8AD90BFD3AF2}"/>
            </c:ext>
          </c:extLst>
        </c:ser>
        <c:dLbls>
          <c:showLegendKey val="0"/>
          <c:showVal val="0"/>
          <c:showCatName val="0"/>
          <c:showSerName val="0"/>
          <c:showPercent val="0"/>
          <c:showBubbleSize val="0"/>
        </c:dLbls>
        <c:smooth val="0"/>
        <c:axId val="1667634639"/>
        <c:axId val="1667634223"/>
      </c:lineChart>
      <c:dateAx>
        <c:axId val="1667634639"/>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4223"/>
        <c:crosses val="autoZero"/>
        <c:auto val="1"/>
        <c:lblOffset val="100"/>
        <c:baseTimeUnit val="days"/>
      </c:dateAx>
      <c:valAx>
        <c:axId val="1667634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463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采购发布后的询盘对数</c:v>
                </c:pt>
              </c:strCache>
            </c:strRef>
          </c:tx>
          <c:spPr>
            <a:ln w="28575" cap="rnd">
              <a:solidFill>
                <a:schemeClr val="accent1"/>
              </a:solidFill>
              <a:round/>
            </a:ln>
            <a:effectLst/>
          </c:spPr>
          <c:marker>
            <c:symbol val="none"/>
          </c:marker>
          <c:cat>
            <c:numRef>
              <c:f>Sheet1!$A$2:$A$60</c:f>
              <c:numCache>
                <c:formatCode>m/d/yyyy</c:formatCode>
                <c:ptCount val="59"/>
                <c:pt idx="0">
                  <c:v>43360</c:v>
                </c:pt>
                <c:pt idx="1">
                  <c:v>43361</c:v>
                </c:pt>
                <c:pt idx="2">
                  <c:v>43362</c:v>
                </c:pt>
                <c:pt idx="3">
                  <c:v>43363</c:v>
                </c:pt>
                <c:pt idx="4">
                  <c:v>43364</c:v>
                </c:pt>
                <c:pt idx="5">
                  <c:v>43365</c:v>
                </c:pt>
                <c:pt idx="6">
                  <c:v>43366</c:v>
                </c:pt>
                <c:pt idx="7">
                  <c:v>43367</c:v>
                </c:pt>
                <c:pt idx="8">
                  <c:v>43368</c:v>
                </c:pt>
                <c:pt idx="9">
                  <c:v>43369</c:v>
                </c:pt>
                <c:pt idx="10">
                  <c:v>43370</c:v>
                </c:pt>
                <c:pt idx="11">
                  <c:v>43371</c:v>
                </c:pt>
                <c:pt idx="12">
                  <c:v>43372</c:v>
                </c:pt>
                <c:pt idx="13">
                  <c:v>43373</c:v>
                </c:pt>
                <c:pt idx="14">
                  <c:v>43374</c:v>
                </c:pt>
                <c:pt idx="15">
                  <c:v>43375</c:v>
                </c:pt>
                <c:pt idx="16">
                  <c:v>43376</c:v>
                </c:pt>
                <c:pt idx="17">
                  <c:v>43377</c:v>
                </c:pt>
                <c:pt idx="18">
                  <c:v>43378</c:v>
                </c:pt>
                <c:pt idx="19">
                  <c:v>43379</c:v>
                </c:pt>
                <c:pt idx="20">
                  <c:v>43380</c:v>
                </c:pt>
                <c:pt idx="21">
                  <c:v>43381</c:v>
                </c:pt>
                <c:pt idx="22">
                  <c:v>43382</c:v>
                </c:pt>
                <c:pt idx="23">
                  <c:v>43383</c:v>
                </c:pt>
                <c:pt idx="24">
                  <c:v>43384</c:v>
                </c:pt>
                <c:pt idx="25">
                  <c:v>43385</c:v>
                </c:pt>
                <c:pt idx="26">
                  <c:v>43386</c:v>
                </c:pt>
                <c:pt idx="27">
                  <c:v>43387</c:v>
                </c:pt>
                <c:pt idx="28">
                  <c:v>43388</c:v>
                </c:pt>
                <c:pt idx="29">
                  <c:v>43389</c:v>
                </c:pt>
                <c:pt idx="30">
                  <c:v>43390</c:v>
                </c:pt>
                <c:pt idx="31">
                  <c:v>43391</c:v>
                </c:pt>
                <c:pt idx="32">
                  <c:v>43392</c:v>
                </c:pt>
                <c:pt idx="33">
                  <c:v>43393</c:v>
                </c:pt>
                <c:pt idx="34">
                  <c:v>43394</c:v>
                </c:pt>
                <c:pt idx="35">
                  <c:v>43395</c:v>
                </c:pt>
                <c:pt idx="36">
                  <c:v>43396</c:v>
                </c:pt>
                <c:pt idx="37">
                  <c:v>43397</c:v>
                </c:pt>
                <c:pt idx="38">
                  <c:v>43398</c:v>
                </c:pt>
                <c:pt idx="39">
                  <c:v>43399</c:v>
                </c:pt>
                <c:pt idx="40">
                  <c:v>43400</c:v>
                </c:pt>
                <c:pt idx="41">
                  <c:v>43401</c:v>
                </c:pt>
                <c:pt idx="42">
                  <c:v>43402</c:v>
                </c:pt>
                <c:pt idx="43">
                  <c:v>43403</c:v>
                </c:pt>
                <c:pt idx="44">
                  <c:v>43404</c:v>
                </c:pt>
                <c:pt idx="45">
                  <c:v>43405</c:v>
                </c:pt>
                <c:pt idx="46">
                  <c:v>43406</c:v>
                </c:pt>
                <c:pt idx="47">
                  <c:v>43407</c:v>
                </c:pt>
                <c:pt idx="48">
                  <c:v>43408</c:v>
                </c:pt>
                <c:pt idx="49">
                  <c:v>43409</c:v>
                </c:pt>
                <c:pt idx="50">
                  <c:v>43410</c:v>
                </c:pt>
                <c:pt idx="51">
                  <c:v>43411</c:v>
                </c:pt>
                <c:pt idx="52">
                  <c:v>43412</c:v>
                </c:pt>
                <c:pt idx="53">
                  <c:v>43413</c:v>
                </c:pt>
                <c:pt idx="54">
                  <c:v>43414</c:v>
                </c:pt>
                <c:pt idx="55">
                  <c:v>43415</c:v>
                </c:pt>
                <c:pt idx="56">
                  <c:v>43416</c:v>
                </c:pt>
                <c:pt idx="57">
                  <c:v>43417</c:v>
                </c:pt>
                <c:pt idx="58">
                  <c:v>43418</c:v>
                </c:pt>
              </c:numCache>
            </c:numRef>
          </c:cat>
          <c:val>
            <c:numRef>
              <c:f>Sheet1!$B$2:$B$60</c:f>
              <c:numCache>
                <c:formatCode>General</c:formatCode>
                <c:ptCount val="59"/>
                <c:pt idx="0">
                  <c:v>118</c:v>
                </c:pt>
                <c:pt idx="1">
                  <c:v>1043</c:v>
                </c:pt>
                <c:pt idx="2">
                  <c:v>1444</c:v>
                </c:pt>
                <c:pt idx="3">
                  <c:v>1502</c:v>
                </c:pt>
                <c:pt idx="4">
                  <c:v>1856</c:v>
                </c:pt>
                <c:pt idx="5">
                  <c:v>1451</c:v>
                </c:pt>
                <c:pt idx="6">
                  <c:v>1448</c:v>
                </c:pt>
                <c:pt idx="7">
                  <c:v>1496</c:v>
                </c:pt>
                <c:pt idx="8">
                  <c:v>2302</c:v>
                </c:pt>
                <c:pt idx="9">
                  <c:v>2377</c:v>
                </c:pt>
                <c:pt idx="10">
                  <c:v>1886</c:v>
                </c:pt>
                <c:pt idx="11">
                  <c:v>2147</c:v>
                </c:pt>
                <c:pt idx="12">
                  <c:v>1884</c:v>
                </c:pt>
                <c:pt idx="13">
                  <c:v>1734</c:v>
                </c:pt>
                <c:pt idx="14">
                  <c:v>1567</c:v>
                </c:pt>
                <c:pt idx="15">
                  <c:v>1609</c:v>
                </c:pt>
                <c:pt idx="16">
                  <c:v>2154</c:v>
                </c:pt>
                <c:pt idx="17">
                  <c:v>1938</c:v>
                </c:pt>
                <c:pt idx="18">
                  <c:v>1836</c:v>
                </c:pt>
                <c:pt idx="19">
                  <c:v>2029</c:v>
                </c:pt>
                <c:pt idx="20">
                  <c:v>2290</c:v>
                </c:pt>
                <c:pt idx="21">
                  <c:v>2380</c:v>
                </c:pt>
                <c:pt idx="22">
                  <c:v>2078</c:v>
                </c:pt>
                <c:pt idx="23">
                  <c:v>2327</c:v>
                </c:pt>
                <c:pt idx="24">
                  <c:v>2191</c:v>
                </c:pt>
                <c:pt idx="25">
                  <c:v>2092</c:v>
                </c:pt>
                <c:pt idx="26">
                  <c:v>2143</c:v>
                </c:pt>
                <c:pt idx="27">
                  <c:v>1952</c:v>
                </c:pt>
                <c:pt idx="28">
                  <c:v>2554</c:v>
                </c:pt>
                <c:pt idx="29">
                  <c:v>2248</c:v>
                </c:pt>
                <c:pt idx="30">
                  <c:v>1896</c:v>
                </c:pt>
                <c:pt idx="31">
                  <c:v>1963</c:v>
                </c:pt>
                <c:pt idx="32">
                  <c:v>2158</c:v>
                </c:pt>
                <c:pt idx="33">
                  <c:v>1955</c:v>
                </c:pt>
                <c:pt idx="34">
                  <c:v>2093</c:v>
                </c:pt>
                <c:pt idx="35">
                  <c:v>2041</c:v>
                </c:pt>
                <c:pt idx="36">
                  <c:v>1883</c:v>
                </c:pt>
                <c:pt idx="37">
                  <c:v>1609</c:v>
                </c:pt>
                <c:pt idx="38">
                  <c:v>2013</c:v>
                </c:pt>
                <c:pt idx="39">
                  <c:v>2003</c:v>
                </c:pt>
                <c:pt idx="40">
                  <c:v>2435</c:v>
                </c:pt>
                <c:pt idx="41">
                  <c:v>2074</c:v>
                </c:pt>
                <c:pt idx="42">
                  <c:v>1872</c:v>
                </c:pt>
                <c:pt idx="43">
                  <c:v>2333</c:v>
                </c:pt>
                <c:pt idx="44">
                  <c:v>1950</c:v>
                </c:pt>
                <c:pt idx="45">
                  <c:v>2133</c:v>
                </c:pt>
                <c:pt idx="46">
                  <c:v>2014</c:v>
                </c:pt>
                <c:pt idx="47">
                  <c:v>1734</c:v>
                </c:pt>
                <c:pt idx="48">
                  <c:v>2290</c:v>
                </c:pt>
                <c:pt idx="49">
                  <c:v>2039</c:v>
                </c:pt>
                <c:pt idx="50">
                  <c:v>2221</c:v>
                </c:pt>
                <c:pt idx="51">
                  <c:v>2131</c:v>
                </c:pt>
                <c:pt idx="52">
                  <c:v>2194</c:v>
                </c:pt>
                <c:pt idx="53">
                  <c:v>1936</c:v>
                </c:pt>
                <c:pt idx="54">
                  <c:v>2159</c:v>
                </c:pt>
                <c:pt idx="55">
                  <c:v>1784</c:v>
                </c:pt>
                <c:pt idx="56">
                  <c:v>2454</c:v>
                </c:pt>
                <c:pt idx="57">
                  <c:v>2366</c:v>
                </c:pt>
                <c:pt idx="58">
                  <c:v>2535</c:v>
                </c:pt>
              </c:numCache>
            </c:numRef>
          </c:val>
          <c:smooth val="0"/>
          <c:extLst>
            <c:ext xmlns:c16="http://schemas.microsoft.com/office/drawing/2014/chart" uri="{C3380CC4-5D6E-409C-BE32-E72D297353CC}">
              <c16:uniqueId val="{00000000-8256-4E87-A1FA-ACC07A7C4E63}"/>
            </c:ext>
          </c:extLst>
        </c:ser>
        <c:dLbls>
          <c:showLegendKey val="0"/>
          <c:showVal val="0"/>
          <c:showCatName val="0"/>
          <c:showSerName val="0"/>
          <c:showPercent val="0"/>
          <c:showBubbleSize val="0"/>
        </c:dLbls>
        <c:smooth val="0"/>
        <c:axId val="1667632143"/>
        <c:axId val="1667614671"/>
      </c:lineChart>
      <c:dateAx>
        <c:axId val="1667632143"/>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14671"/>
        <c:crosses val="autoZero"/>
        <c:auto val="1"/>
        <c:lblOffset val="100"/>
        <c:baseTimeUnit val="days"/>
      </c:dateAx>
      <c:valAx>
        <c:axId val="1667614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6763214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app</a:t>
            </a:r>
            <a:r>
              <a:rPr lang="zh-CN"/>
              <a:t>询盘人数与当天在线供应数量的散点图</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Sheet1!$B$1</c:f>
              <c:strCache>
                <c:ptCount val="1"/>
                <c:pt idx="0">
                  <c:v>app询盘人数</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Sheet1!$A$2:$A$88</c:f>
              <c:numCache>
                <c:formatCode>General</c:formatCode>
                <c:ptCount val="87"/>
                <c:pt idx="0">
                  <c:v>674333</c:v>
                </c:pt>
                <c:pt idx="1">
                  <c:v>676016</c:v>
                </c:pt>
                <c:pt idx="2">
                  <c:v>677176</c:v>
                </c:pt>
                <c:pt idx="3">
                  <c:v>679178</c:v>
                </c:pt>
                <c:pt idx="4">
                  <c:v>681021</c:v>
                </c:pt>
                <c:pt idx="5">
                  <c:v>682601</c:v>
                </c:pt>
                <c:pt idx="6">
                  <c:v>684449</c:v>
                </c:pt>
                <c:pt idx="7">
                  <c:v>686065</c:v>
                </c:pt>
                <c:pt idx="8">
                  <c:v>687670</c:v>
                </c:pt>
                <c:pt idx="9">
                  <c:v>689348</c:v>
                </c:pt>
                <c:pt idx="10">
                  <c:v>691175</c:v>
                </c:pt>
                <c:pt idx="11">
                  <c:v>692817</c:v>
                </c:pt>
                <c:pt idx="12">
                  <c:v>694635</c:v>
                </c:pt>
                <c:pt idx="13">
                  <c:v>696071</c:v>
                </c:pt>
                <c:pt idx="14">
                  <c:v>697517</c:v>
                </c:pt>
                <c:pt idx="15">
                  <c:v>699020</c:v>
                </c:pt>
                <c:pt idx="16">
                  <c:v>700537</c:v>
                </c:pt>
                <c:pt idx="17">
                  <c:v>702318</c:v>
                </c:pt>
                <c:pt idx="18">
                  <c:v>704189</c:v>
                </c:pt>
                <c:pt idx="19">
                  <c:v>705610</c:v>
                </c:pt>
                <c:pt idx="20">
                  <c:v>707238</c:v>
                </c:pt>
                <c:pt idx="21">
                  <c:v>708869</c:v>
                </c:pt>
                <c:pt idx="22">
                  <c:v>710323</c:v>
                </c:pt>
                <c:pt idx="23">
                  <c:v>711924</c:v>
                </c:pt>
                <c:pt idx="24">
                  <c:v>713479</c:v>
                </c:pt>
                <c:pt idx="25">
                  <c:v>714863</c:v>
                </c:pt>
                <c:pt idx="26">
                  <c:v>716473</c:v>
                </c:pt>
                <c:pt idx="27">
                  <c:v>718058</c:v>
                </c:pt>
                <c:pt idx="28">
                  <c:v>719738</c:v>
                </c:pt>
                <c:pt idx="29">
                  <c:v>721202</c:v>
                </c:pt>
                <c:pt idx="30">
                  <c:v>722742</c:v>
                </c:pt>
                <c:pt idx="31">
                  <c:v>724497</c:v>
                </c:pt>
                <c:pt idx="32">
                  <c:v>726024</c:v>
                </c:pt>
                <c:pt idx="33">
                  <c:v>727484</c:v>
                </c:pt>
                <c:pt idx="34">
                  <c:v>729127</c:v>
                </c:pt>
                <c:pt idx="35">
                  <c:v>730883</c:v>
                </c:pt>
                <c:pt idx="36">
                  <c:v>732607</c:v>
                </c:pt>
                <c:pt idx="37">
                  <c:v>734213</c:v>
                </c:pt>
                <c:pt idx="38">
                  <c:v>735779</c:v>
                </c:pt>
                <c:pt idx="39">
                  <c:v>737719</c:v>
                </c:pt>
                <c:pt idx="40">
                  <c:v>739469</c:v>
                </c:pt>
                <c:pt idx="41">
                  <c:v>740641</c:v>
                </c:pt>
                <c:pt idx="42">
                  <c:v>742285</c:v>
                </c:pt>
                <c:pt idx="43">
                  <c:v>744158</c:v>
                </c:pt>
                <c:pt idx="44">
                  <c:v>746235</c:v>
                </c:pt>
                <c:pt idx="45">
                  <c:v>747856</c:v>
                </c:pt>
                <c:pt idx="46">
                  <c:v>749328</c:v>
                </c:pt>
                <c:pt idx="47">
                  <c:v>751093</c:v>
                </c:pt>
                <c:pt idx="48">
                  <c:v>752632</c:v>
                </c:pt>
                <c:pt idx="49">
                  <c:v>754030</c:v>
                </c:pt>
                <c:pt idx="50">
                  <c:v>755532</c:v>
                </c:pt>
                <c:pt idx="51">
                  <c:v>756843</c:v>
                </c:pt>
                <c:pt idx="52">
                  <c:v>758043</c:v>
                </c:pt>
                <c:pt idx="53">
                  <c:v>757746</c:v>
                </c:pt>
                <c:pt idx="54">
                  <c:v>760268</c:v>
                </c:pt>
                <c:pt idx="55">
                  <c:v>761425</c:v>
                </c:pt>
                <c:pt idx="56">
                  <c:v>761420</c:v>
                </c:pt>
                <c:pt idx="57">
                  <c:v>762213</c:v>
                </c:pt>
                <c:pt idx="58">
                  <c:v>763285</c:v>
                </c:pt>
                <c:pt idx="59">
                  <c:v>764386</c:v>
                </c:pt>
                <c:pt idx="60">
                  <c:v>765835</c:v>
                </c:pt>
                <c:pt idx="61">
                  <c:v>767298</c:v>
                </c:pt>
                <c:pt idx="62">
                  <c:v>768888</c:v>
                </c:pt>
                <c:pt idx="63">
                  <c:v>770305</c:v>
                </c:pt>
                <c:pt idx="64">
                  <c:v>771784</c:v>
                </c:pt>
                <c:pt idx="65">
                  <c:v>773108</c:v>
                </c:pt>
                <c:pt idx="66">
                  <c:v>774697</c:v>
                </c:pt>
                <c:pt idx="67">
                  <c:v>776252</c:v>
                </c:pt>
                <c:pt idx="68">
                  <c:v>778027</c:v>
                </c:pt>
                <c:pt idx="69">
                  <c:v>779607</c:v>
                </c:pt>
                <c:pt idx="70">
                  <c:v>781239</c:v>
                </c:pt>
                <c:pt idx="71">
                  <c:v>782803</c:v>
                </c:pt>
                <c:pt idx="72">
                  <c:v>784728</c:v>
                </c:pt>
                <c:pt idx="73">
                  <c:v>786741</c:v>
                </c:pt>
                <c:pt idx="74">
                  <c:v>788528</c:v>
                </c:pt>
                <c:pt idx="75">
                  <c:v>790151</c:v>
                </c:pt>
                <c:pt idx="76">
                  <c:v>791518</c:v>
                </c:pt>
                <c:pt idx="77">
                  <c:v>793290</c:v>
                </c:pt>
                <c:pt idx="78">
                  <c:v>794783</c:v>
                </c:pt>
                <c:pt idx="79">
                  <c:v>796432</c:v>
                </c:pt>
                <c:pt idx="80">
                  <c:v>798051</c:v>
                </c:pt>
                <c:pt idx="81">
                  <c:v>799743</c:v>
                </c:pt>
                <c:pt idx="82">
                  <c:v>801574</c:v>
                </c:pt>
                <c:pt idx="83">
                  <c:v>803137</c:v>
                </c:pt>
                <c:pt idx="84">
                  <c:v>804723</c:v>
                </c:pt>
                <c:pt idx="85">
                  <c:v>806628</c:v>
                </c:pt>
                <c:pt idx="86">
                  <c:v>807744</c:v>
                </c:pt>
              </c:numCache>
            </c:numRef>
          </c:xVal>
          <c:yVal>
            <c:numRef>
              <c:f>Sheet1!$B$2:$B$88</c:f>
              <c:numCache>
                <c:formatCode>General</c:formatCode>
                <c:ptCount val="87"/>
                <c:pt idx="0">
                  <c:v>10490</c:v>
                </c:pt>
                <c:pt idx="1">
                  <c:v>10115</c:v>
                </c:pt>
                <c:pt idx="2">
                  <c:v>9976</c:v>
                </c:pt>
                <c:pt idx="3">
                  <c:v>9425</c:v>
                </c:pt>
                <c:pt idx="4">
                  <c:v>9427</c:v>
                </c:pt>
                <c:pt idx="5">
                  <c:v>10429</c:v>
                </c:pt>
                <c:pt idx="6">
                  <c:v>11025</c:v>
                </c:pt>
                <c:pt idx="7">
                  <c:v>10217</c:v>
                </c:pt>
                <c:pt idx="8">
                  <c:v>10590</c:v>
                </c:pt>
                <c:pt idx="9">
                  <c:v>10507</c:v>
                </c:pt>
                <c:pt idx="10">
                  <c:v>10166</c:v>
                </c:pt>
                <c:pt idx="11">
                  <c:v>9438</c:v>
                </c:pt>
                <c:pt idx="12">
                  <c:v>10464</c:v>
                </c:pt>
                <c:pt idx="13">
                  <c:v>10727</c:v>
                </c:pt>
                <c:pt idx="14">
                  <c:v>10293</c:v>
                </c:pt>
                <c:pt idx="15">
                  <c:v>9954</c:v>
                </c:pt>
                <c:pt idx="16">
                  <c:v>9304</c:v>
                </c:pt>
                <c:pt idx="17">
                  <c:v>9090</c:v>
                </c:pt>
                <c:pt idx="18">
                  <c:v>9276</c:v>
                </c:pt>
                <c:pt idx="19">
                  <c:v>10116</c:v>
                </c:pt>
                <c:pt idx="20">
                  <c:v>10751</c:v>
                </c:pt>
                <c:pt idx="21">
                  <c:v>10504</c:v>
                </c:pt>
                <c:pt idx="22">
                  <c:v>10558</c:v>
                </c:pt>
                <c:pt idx="23">
                  <c:v>10614</c:v>
                </c:pt>
                <c:pt idx="24">
                  <c:v>10945</c:v>
                </c:pt>
                <c:pt idx="25">
                  <c:v>10504</c:v>
                </c:pt>
                <c:pt idx="26">
                  <c:v>11220</c:v>
                </c:pt>
                <c:pt idx="27">
                  <c:v>10911</c:v>
                </c:pt>
                <c:pt idx="28">
                  <c:v>11813</c:v>
                </c:pt>
                <c:pt idx="29">
                  <c:v>11458</c:v>
                </c:pt>
                <c:pt idx="30">
                  <c:v>10976</c:v>
                </c:pt>
                <c:pt idx="31">
                  <c:v>10564</c:v>
                </c:pt>
                <c:pt idx="32">
                  <c:v>10666</c:v>
                </c:pt>
                <c:pt idx="33">
                  <c:v>11600</c:v>
                </c:pt>
                <c:pt idx="34">
                  <c:v>12083</c:v>
                </c:pt>
                <c:pt idx="35">
                  <c:v>12202</c:v>
                </c:pt>
                <c:pt idx="36">
                  <c:v>12392</c:v>
                </c:pt>
                <c:pt idx="37">
                  <c:v>12001</c:v>
                </c:pt>
                <c:pt idx="38">
                  <c:v>11788</c:v>
                </c:pt>
                <c:pt idx="39">
                  <c:v>11185</c:v>
                </c:pt>
                <c:pt idx="40">
                  <c:v>11987</c:v>
                </c:pt>
                <c:pt idx="41">
                  <c:v>12411</c:v>
                </c:pt>
                <c:pt idx="42">
                  <c:v>12582</c:v>
                </c:pt>
                <c:pt idx="43">
                  <c:v>12735</c:v>
                </c:pt>
                <c:pt idx="44">
                  <c:v>12747</c:v>
                </c:pt>
                <c:pt idx="45">
                  <c:v>11433</c:v>
                </c:pt>
                <c:pt idx="46">
                  <c:v>10900</c:v>
                </c:pt>
                <c:pt idx="47">
                  <c:v>12778</c:v>
                </c:pt>
                <c:pt idx="48">
                  <c:v>13985</c:v>
                </c:pt>
                <c:pt idx="49">
                  <c:v>14259</c:v>
                </c:pt>
                <c:pt idx="50">
                  <c:v>13783</c:v>
                </c:pt>
                <c:pt idx="51">
                  <c:v>13200</c:v>
                </c:pt>
                <c:pt idx="52">
                  <c:v>11562</c:v>
                </c:pt>
                <c:pt idx="53">
                  <c:v>10986</c:v>
                </c:pt>
                <c:pt idx="54">
                  <c:v>9852</c:v>
                </c:pt>
                <c:pt idx="55">
                  <c:v>13429</c:v>
                </c:pt>
                <c:pt idx="56">
                  <c:v>14229</c:v>
                </c:pt>
                <c:pt idx="57">
                  <c:v>14247</c:v>
                </c:pt>
                <c:pt idx="58">
                  <c:v>14158</c:v>
                </c:pt>
                <c:pt idx="59">
                  <c:v>13753</c:v>
                </c:pt>
                <c:pt idx="60">
                  <c:v>12991</c:v>
                </c:pt>
                <c:pt idx="61">
                  <c:v>11105</c:v>
                </c:pt>
                <c:pt idx="62">
                  <c:v>11349</c:v>
                </c:pt>
                <c:pt idx="63">
                  <c:v>11848</c:v>
                </c:pt>
                <c:pt idx="64">
                  <c:v>12340</c:v>
                </c:pt>
                <c:pt idx="65">
                  <c:v>12638</c:v>
                </c:pt>
                <c:pt idx="66">
                  <c:v>13364</c:v>
                </c:pt>
                <c:pt idx="67">
                  <c:v>13251</c:v>
                </c:pt>
                <c:pt idx="68">
                  <c:v>15620</c:v>
                </c:pt>
                <c:pt idx="69">
                  <c:v>15693</c:v>
                </c:pt>
                <c:pt idx="70">
                  <c:v>15512</c:v>
                </c:pt>
                <c:pt idx="71">
                  <c:v>14930</c:v>
                </c:pt>
                <c:pt idx="72">
                  <c:v>14885</c:v>
                </c:pt>
                <c:pt idx="73">
                  <c:v>16440</c:v>
                </c:pt>
                <c:pt idx="74">
                  <c:v>16789</c:v>
                </c:pt>
                <c:pt idx="75">
                  <c:v>18069</c:v>
                </c:pt>
                <c:pt idx="76">
                  <c:v>17750</c:v>
                </c:pt>
                <c:pt idx="77">
                  <c:v>17338</c:v>
                </c:pt>
                <c:pt idx="78">
                  <c:v>16963</c:v>
                </c:pt>
                <c:pt idx="79">
                  <c:v>17587</c:v>
                </c:pt>
                <c:pt idx="80">
                  <c:v>17059</c:v>
                </c:pt>
                <c:pt idx="81">
                  <c:v>16212</c:v>
                </c:pt>
                <c:pt idx="82">
                  <c:v>17987</c:v>
                </c:pt>
                <c:pt idx="83">
                  <c:v>17915</c:v>
                </c:pt>
                <c:pt idx="84">
                  <c:v>17593</c:v>
                </c:pt>
                <c:pt idx="85">
                  <c:v>18284</c:v>
                </c:pt>
                <c:pt idx="86">
                  <c:v>18146</c:v>
                </c:pt>
              </c:numCache>
            </c:numRef>
          </c:yVal>
          <c:smooth val="0"/>
          <c:extLst>
            <c:ext xmlns:c16="http://schemas.microsoft.com/office/drawing/2014/chart" uri="{C3380CC4-5D6E-409C-BE32-E72D297353CC}">
              <c16:uniqueId val="{00000000-E93A-4E27-B738-3F922BA66E06}"/>
            </c:ext>
          </c:extLst>
        </c:ser>
        <c:dLbls>
          <c:showLegendKey val="0"/>
          <c:showVal val="0"/>
          <c:showCatName val="0"/>
          <c:showSerName val="0"/>
          <c:showPercent val="0"/>
          <c:showBubbleSize val="0"/>
        </c:dLbls>
        <c:axId val="1672932607"/>
        <c:axId val="1672933439"/>
      </c:scatterChart>
      <c:valAx>
        <c:axId val="1672932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72933439"/>
        <c:crosses val="autoZero"/>
        <c:crossBetween val="midCat"/>
      </c:valAx>
      <c:valAx>
        <c:axId val="167293343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7293260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0.75881</cdr:x>
      <cdr:y>0.25142</cdr:y>
    </cdr:from>
    <cdr:to>
      <cdr:x>0.97348</cdr:x>
      <cdr:y>0.45392</cdr:y>
    </cdr:to>
    <cdr:cxnSp macro="">
      <cdr:nvCxnSpPr>
        <cdr:cNvPr id="3" name="直接箭头连接符 2"/>
        <cdr:cNvCxnSpPr/>
      </cdr:nvCxnSpPr>
      <cdr:spPr>
        <a:xfrm xmlns:a="http://schemas.openxmlformats.org/drawingml/2006/main" flipV="1">
          <a:off x="8900893" y="1362352"/>
          <a:ext cx="2518117" cy="1097280"/>
        </a:xfrm>
        <a:prstGeom xmlns:a="http://schemas.openxmlformats.org/drawingml/2006/main" prst="straightConnector1">
          <a:avLst/>
        </a:prstGeom>
        <a:ln xmlns:a="http://schemas.openxmlformats.org/drawingml/2006/main">
          <a:solidFill>
            <a:srgbClr val="C0000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0.7828</cdr:x>
      <cdr:y>0.07813</cdr:y>
    </cdr:from>
    <cdr:to>
      <cdr:x>0.95615</cdr:x>
      <cdr:y>0.23897</cdr:y>
    </cdr:to>
    <cdr:sp macro="" textlink="">
      <cdr:nvSpPr>
        <cdr:cNvPr id="5" name="矩形标注 4"/>
        <cdr:cNvSpPr/>
      </cdr:nvSpPr>
      <cdr:spPr>
        <a:xfrm xmlns:a="http://schemas.openxmlformats.org/drawingml/2006/main">
          <a:off x="9182246" y="423334"/>
          <a:ext cx="2033442" cy="871538"/>
        </a:xfrm>
        <a:prstGeom xmlns:a="http://schemas.openxmlformats.org/drawingml/2006/main" prst="wedgeRectCallout">
          <a:avLst>
            <a:gd name="adj1" fmla="val -60529"/>
            <a:gd name="adj2" fmla="val 174468"/>
          </a:avLst>
        </a:prstGeom>
        <a:noFill xmlns:a="http://schemas.openxmlformats.org/drawingml/2006/main"/>
        <a:ln xmlns:a="http://schemas.openxmlformats.org/drawingml/2006/main">
          <a:solidFill>
            <a:schemeClr val="accent1">
              <a:shade val="50000"/>
            </a:schemeClr>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zh-CN" altLang="en-US" sz="1600" dirty="0" smtClean="0">
              <a:solidFill>
                <a:schemeClr val="tx1"/>
              </a:solidFill>
            </a:rPr>
            <a:t>第三十三周开始询盘率有所上涨（大概为</a:t>
          </a:r>
          <a:r>
            <a:rPr lang="en-US" altLang="zh-CN" sz="1600" dirty="0" smtClean="0">
              <a:solidFill>
                <a:schemeClr val="tx1"/>
              </a:solidFill>
            </a:rPr>
            <a:t>8</a:t>
          </a:r>
          <a:r>
            <a:rPr lang="zh-CN" altLang="en-US" sz="1600" dirty="0" smtClean="0">
              <a:solidFill>
                <a:schemeClr val="tx1"/>
              </a:solidFill>
            </a:rPr>
            <a:t>月</a:t>
          </a:r>
          <a:r>
            <a:rPr lang="en-US" altLang="zh-CN" sz="1600" dirty="0" smtClean="0">
              <a:solidFill>
                <a:schemeClr val="tx1"/>
              </a:solidFill>
            </a:rPr>
            <a:t>11</a:t>
          </a:r>
          <a:r>
            <a:rPr lang="zh-CN" altLang="en-US" sz="1600" dirty="0" smtClean="0">
              <a:solidFill>
                <a:schemeClr val="tx1"/>
              </a:solidFill>
            </a:rPr>
            <a:t>号）</a:t>
          </a:r>
          <a:endParaRPr lang="zh-CN" sz="1600" dirty="0">
            <a:solidFill>
              <a:schemeClr val="tx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0.32138</cdr:x>
      <cdr:y>0</cdr:y>
    </cdr:from>
    <cdr:to>
      <cdr:x>0.32414</cdr:x>
      <cdr:y>0.68563</cdr:y>
    </cdr:to>
    <cdr:cxnSp macro="">
      <cdr:nvCxnSpPr>
        <cdr:cNvPr id="3" name="直接连接符 2"/>
        <cdr:cNvCxnSpPr/>
      </cdr:nvCxnSpPr>
      <cdr:spPr>
        <a:xfrm xmlns:a="http://schemas.openxmlformats.org/drawingml/2006/main" flipH="1">
          <a:off x="3550920" y="0"/>
          <a:ext cx="30480" cy="3715174"/>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0.58835</cdr:x>
      <cdr:y>0.41458</cdr:y>
    </cdr:from>
    <cdr:to>
      <cdr:x>0.64184</cdr:x>
      <cdr:y>0.63934</cdr:y>
    </cdr:to>
    <cdr:sp macro="" textlink="">
      <cdr:nvSpPr>
        <cdr:cNvPr id="3" name="上箭头 2"/>
        <cdr:cNvSpPr/>
      </cdr:nvSpPr>
      <cdr:spPr>
        <a:xfrm xmlns:a="http://schemas.openxmlformats.org/drawingml/2006/main">
          <a:off x="7072312" y="2266421"/>
          <a:ext cx="642938" cy="1228725"/>
        </a:xfrm>
        <a:prstGeom xmlns:a="http://schemas.openxmlformats.org/drawingml/2006/main" prst="upArrow">
          <a:avLst/>
        </a:prstGeom>
        <a:solidFill xmlns:a="http://schemas.openxmlformats.org/drawingml/2006/main">
          <a:srgbClr val="FF0000"/>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zh-CN" altLang="en-US" sz="1800" dirty="0" smtClean="0">
              <a:solidFill>
                <a:srgbClr val="FFFF00"/>
              </a:solidFill>
            </a:rPr>
            <a:t>中秋节</a:t>
          </a:r>
          <a:endParaRPr lang="zh-CN" sz="1800" dirty="0">
            <a:solidFill>
              <a:srgbClr val="FFFF00"/>
            </a:solidFill>
          </a:endParaRPr>
        </a:p>
      </cdr:txBody>
    </cdr:sp>
  </cdr:relSizeAnchor>
  <cdr:relSizeAnchor xmlns:cdr="http://schemas.openxmlformats.org/drawingml/2006/chartDrawing">
    <cdr:from>
      <cdr:x>0.24842</cdr:x>
      <cdr:y>0.33095</cdr:y>
    </cdr:from>
    <cdr:to>
      <cdr:x>0.52179</cdr:x>
      <cdr:y>0.40151</cdr:y>
    </cdr:to>
    <cdr:cxnSp macro="">
      <cdr:nvCxnSpPr>
        <cdr:cNvPr id="5" name="直接箭头连接符 4"/>
        <cdr:cNvCxnSpPr/>
      </cdr:nvCxnSpPr>
      <cdr:spPr>
        <a:xfrm xmlns:a="http://schemas.openxmlformats.org/drawingml/2006/main" flipV="1">
          <a:off x="2986088" y="1809220"/>
          <a:ext cx="3286125" cy="385764"/>
        </a:xfrm>
        <a:prstGeom xmlns:a="http://schemas.openxmlformats.org/drawingml/2006/main" prst="straightConnector1">
          <a:avLst/>
        </a:prstGeom>
        <a:ln xmlns:a="http://schemas.openxmlformats.org/drawingml/2006/main" w="28575">
          <a:solidFill>
            <a:srgbClr val="C0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0.14976</cdr:x>
      <cdr:y>0.46946</cdr:y>
    </cdr:from>
    <cdr:to>
      <cdr:x>0.31735</cdr:x>
      <cdr:y>0.62888</cdr:y>
    </cdr:to>
    <cdr:sp macro="" textlink="">
      <cdr:nvSpPr>
        <cdr:cNvPr id="9" name="圆角矩形标注 8"/>
        <cdr:cNvSpPr/>
      </cdr:nvSpPr>
      <cdr:spPr>
        <a:xfrm xmlns:a="http://schemas.openxmlformats.org/drawingml/2006/main">
          <a:off x="1800225" y="2566458"/>
          <a:ext cx="2014538" cy="871537"/>
        </a:xfrm>
        <a:prstGeom xmlns:a="http://schemas.openxmlformats.org/drawingml/2006/main" prst="wedgeRoundRectCallout">
          <a:avLst>
            <a:gd name="adj1" fmla="val 64693"/>
            <a:gd name="adj2" fmla="val -98156"/>
            <a:gd name="adj3" fmla="val 16667"/>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0.25198</cdr:x>
      <cdr:y>0.5</cdr:y>
    </cdr:from>
    <cdr:to>
      <cdr:x>0.4412</cdr:x>
      <cdr:y>0.67889</cdr:y>
    </cdr:to>
    <cdr:sp macro="" textlink="">
      <cdr:nvSpPr>
        <cdr:cNvPr id="10" name="圆角矩形标注 9"/>
        <cdr:cNvSpPr/>
      </cdr:nvSpPr>
      <cdr:spPr>
        <a:xfrm xmlns:a="http://schemas.openxmlformats.org/drawingml/2006/main">
          <a:off x="3028938" y="2733410"/>
          <a:ext cx="2274582" cy="977954"/>
        </a:xfrm>
        <a:prstGeom xmlns:a="http://schemas.openxmlformats.org/drawingml/2006/main" prst="wedgeRoundRectCallout">
          <a:avLst>
            <a:gd name="adj1" fmla="val 75274"/>
            <a:gd name="adj2" fmla="val -176209"/>
            <a:gd name="adj3" fmla="val 16667"/>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rPr>
            <a:t>此处改版询盘人数大约上涨</a:t>
          </a:r>
          <a:r>
            <a:rPr lang="en-US" altLang="zh-CN" sz="1600" dirty="0" smtClean="0">
              <a:solidFill>
                <a:srgbClr val="FF0000"/>
              </a:solidFill>
              <a:latin typeface="微软雅黑" panose="020B0503020204020204" pitchFamily="34" charset="-122"/>
              <a:ea typeface="微软雅黑" panose="020B0503020204020204" pitchFamily="34" charset="-122"/>
            </a:rPr>
            <a:t>2500</a:t>
          </a:r>
          <a:r>
            <a:rPr lang="zh-CN" altLang="en-US" sz="1600" dirty="0" smtClean="0">
              <a:solidFill>
                <a:srgbClr val="FF0000"/>
              </a:solidFill>
              <a:latin typeface="微软雅黑" panose="020B0503020204020204" pitchFamily="34" charset="-122"/>
              <a:ea typeface="微软雅黑" panose="020B0503020204020204" pitchFamily="34" charset="-122"/>
            </a:rPr>
            <a:t>人</a:t>
          </a:r>
          <a:endParaRPr lang="zh-CN" sz="1600" dirty="0">
            <a:solidFill>
              <a:srgbClr val="FF0000"/>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0.54675</cdr:x>
      <cdr:y>0.22118</cdr:y>
    </cdr:from>
    <cdr:to>
      <cdr:x>0.81735</cdr:x>
      <cdr:y>0.35447</cdr:y>
    </cdr:to>
    <cdr:cxnSp macro="">
      <cdr:nvCxnSpPr>
        <cdr:cNvPr id="12" name="直接箭头连接符 11"/>
        <cdr:cNvCxnSpPr/>
      </cdr:nvCxnSpPr>
      <cdr:spPr>
        <a:xfrm xmlns:a="http://schemas.openxmlformats.org/drawingml/2006/main" flipV="1">
          <a:off x="6572236" y="1209145"/>
          <a:ext cx="3252801" cy="728680"/>
        </a:xfrm>
        <a:prstGeom xmlns:a="http://schemas.openxmlformats.org/drawingml/2006/main" prst="straightConnector1">
          <a:avLst/>
        </a:prstGeom>
        <a:ln xmlns:a="http://schemas.openxmlformats.org/drawingml/2006/main" w="28575">
          <a:solidFill>
            <a:srgbClr val="FF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0.51569</cdr:x>
      <cdr:y>0.08319</cdr:y>
    </cdr:from>
    <cdr:to>
      <cdr:x>0.77718</cdr:x>
      <cdr:y>0.20018</cdr:y>
    </cdr:to>
    <cdr:sp macro="" textlink="">
      <cdr:nvSpPr>
        <cdr:cNvPr id="14" name="圆角矩形标注 13"/>
        <cdr:cNvSpPr/>
      </cdr:nvSpPr>
      <cdr:spPr>
        <a:xfrm xmlns:a="http://schemas.openxmlformats.org/drawingml/2006/main">
          <a:off x="6198870" y="454799"/>
          <a:ext cx="3143250" cy="639566"/>
        </a:xfrm>
        <a:prstGeom xmlns:a="http://schemas.openxmlformats.org/drawingml/2006/main" prst="wedgeRoundRectCallout">
          <a:avLst>
            <a:gd name="adj1" fmla="val 5758"/>
            <a:gd name="adj2" fmla="val 126265"/>
            <a:gd name="adj3" fmla="val 16667"/>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nSpc>
              <a:spcPct val="150000"/>
            </a:lnSpc>
          </a:pPr>
          <a:r>
            <a:rPr lang="zh-CN" altLang="en-US" sz="1600" dirty="0" smtClean="0">
              <a:solidFill>
                <a:srgbClr val="FF0000"/>
              </a:solidFill>
              <a:latin typeface="微软雅黑" panose="020B0503020204020204" pitchFamily="34" charset="-122"/>
              <a:ea typeface="微软雅黑" panose="020B0503020204020204" pitchFamily="34" charset="-122"/>
            </a:rPr>
            <a:t>此期间大约上涨</a:t>
          </a:r>
          <a:r>
            <a:rPr lang="en-US" altLang="zh-CN" sz="1600" dirty="0" smtClean="0">
              <a:solidFill>
                <a:srgbClr val="FF0000"/>
              </a:solidFill>
              <a:latin typeface="微软雅黑" panose="020B0503020204020204" pitchFamily="34" charset="-122"/>
              <a:ea typeface="微软雅黑" panose="020B0503020204020204" pitchFamily="34" charset="-122"/>
            </a:rPr>
            <a:t>3200</a:t>
          </a:r>
          <a:r>
            <a:rPr lang="zh-CN" altLang="en-US" sz="1600" dirty="0" smtClean="0">
              <a:solidFill>
                <a:srgbClr val="FF0000"/>
              </a:solidFill>
              <a:latin typeface="微软雅黑" panose="020B0503020204020204" pitchFamily="34" charset="-122"/>
              <a:ea typeface="微软雅黑" panose="020B0503020204020204" pitchFamily="34" charset="-122"/>
            </a:rPr>
            <a:t>人左右。</a:t>
          </a:r>
          <a:endParaRPr lang="zh-CN" sz="1600" dirty="0">
            <a:solidFill>
              <a:srgbClr val="FF0000"/>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0.79398</cdr:x>
      <cdr:y>0.17414</cdr:y>
    </cdr:from>
    <cdr:to>
      <cdr:x>0.94849</cdr:x>
      <cdr:y>0.21334</cdr:y>
    </cdr:to>
    <cdr:cxnSp macro="">
      <cdr:nvCxnSpPr>
        <cdr:cNvPr id="18" name="直接箭头连接符 17"/>
        <cdr:cNvCxnSpPr/>
      </cdr:nvCxnSpPr>
      <cdr:spPr>
        <a:xfrm xmlns:a="http://schemas.openxmlformats.org/drawingml/2006/main" flipV="1">
          <a:off x="9544050" y="951971"/>
          <a:ext cx="1857375" cy="214312"/>
        </a:xfrm>
        <a:prstGeom xmlns:a="http://schemas.openxmlformats.org/drawingml/2006/main" prst="straightConnector1">
          <a:avLst/>
        </a:prstGeom>
        <a:ln xmlns:a="http://schemas.openxmlformats.org/drawingml/2006/main" w="28575">
          <a:solidFill>
            <a:srgbClr val="FF0000"/>
          </a:solidFill>
          <a:prstDash val="dash"/>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0.21712</cdr:x>
      <cdr:y>0.12709</cdr:y>
    </cdr:from>
    <cdr:to>
      <cdr:x>0.2183</cdr:x>
      <cdr:y>0.69422</cdr:y>
    </cdr:to>
    <cdr:cxnSp macro="">
      <cdr:nvCxnSpPr>
        <cdr:cNvPr id="13" name="直接连接符 12"/>
        <cdr:cNvCxnSpPr/>
      </cdr:nvCxnSpPr>
      <cdr:spPr>
        <a:xfrm xmlns:a="http://schemas.openxmlformats.org/drawingml/2006/main" flipH="1">
          <a:off x="2609850" y="694795"/>
          <a:ext cx="14288"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0.20905</cdr:x>
      <cdr:y>0.10449</cdr:y>
    </cdr:from>
    <cdr:to>
      <cdr:x>0.21144</cdr:x>
      <cdr:y>0.67666</cdr:y>
    </cdr:to>
    <cdr:cxnSp macro="">
      <cdr:nvCxnSpPr>
        <cdr:cNvPr id="3" name="直接连接符 2"/>
        <cdr:cNvCxnSpPr/>
      </cdr:nvCxnSpPr>
      <cdr:spPr>
        <a:xfrm xmlns:a="http://schemas.openxmlformats.org/drawingml/2006/main" flipH="1">
          <a:off x="2493963" y="566209"/>
          <a:ext cx="28575"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cdr:x>
      <cdr:y>0.10054</cdr:y>
    </cdr:from>
    <cdr:to>
      <cdr:x>0.5024</cdr:x>
      <cdr:y>0.67271</cdr:y>
    </cdr:to>
    <cdr:cxnSp macro="">
      <cdr:nvCxnSpPr>
        <cdr:cNvPr id="4" name="直接连接符 3"/>
        <cdr:cNvCxnSpPr/>
      </cdr:nvCxnSpPr>
      <cdr:spPr>
        <a:xfrm xmlns:a="http://schemas.openxmlformats.org/drawingml/2006/main" flipH="1">
          <a:off x="5965031" y="544778"/>
          <a:ext cx="28575" cy="3100388"/>
        </a:xfrm>
        <a:prstGeom xmlns:a="http://schemas.openxmlformats.org/drawingml/2006/main" prst="line">
          <a:avLst/>
        </a:prstGeom>
        <a:ln xmlns:a="http://schemas.openxmlformats.org/drawingml/2006/main">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0.39221</cdr:x>
      <cdr:y>0.68376</cdr:y>
    </cdr:from>
    <cdr:to>
      <cdr:x>0.82597</cdr:x>
      <cdr:y>0.79003</cdr:y>
    </cdr:to>
    <cdr:sp macro="" textlink="">
      <cdr:nvSpPr>
        <cdr:cNvPr id="2" name="圆角矩形标注 1"/>
        <cdr:cNvSpPr/>
      </cdr:nvSpPr>
      <cdr:spPr>
        <a:xfrm xmlns:a="http://schemas.openxmlformats.org/drawingml/2006/main">
          <a:off x="4602481" y="4019999"/>
          <a:ext cx="5090160" cy="624815"/>
        </a:xfrm>
        <a:prstGeom xmlns:a="http://schemas.openxmlformats.org/drawingml/2006/main" prst="wedgeRoundRectCallout">
          <a:avLst>
            <a:gd name="adj1" fmla="val -25"/>
            <a:gd name="adj2" fmla="val -133697"/>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tLang="zh-CN" sz="1400" dirty="0">
            <a:solidFill>
              <a:schemeClr val="tx1"/>
            </a:solidFill>
          </a:endParaRPr>
        </a:p>
        <a:p xmlns:a="http://schemas.openxmlformats.org/drawingml/2006/main">
          <a:r>
            <a:rPr lang="zh-CN" altLang="en-US" sz="1600" dirty="0">
              <a:solidFill>
                <a:schemeClr val="tx1"/>
              </a:solidFill>
              <a:latin typeface="微软雅黑" panose="020B0503020204020204" pitchFamily="34" charset="-122"/>
              <a:ea typeface="微软雅黑" panose="020B0503020204020204" pitchFamily="34" charset="-122"/>
            </a:rPr>
            <a:t>       采购商询盘率有些增长。</a:t>
          </a:r>
          <a:endParaRPr lang="zh-CN" sz="1600" dirty="0">
            <a:solidFill>
              <a:schemeClr val="tx1"/>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0.29221</cdr:x>
      <cdr:y>0.18606</cdr:y>
    </cdr:from>
    <cdr:to>
      <cdr:x>0.53766</cdr:x>
      <cdr:y>0.36492</cdr:y>
    </cdr:to>
    <cdr:sp macro="" textlink="">
      <cdr:nvSpPr>
        <cdr:cNvPr id="3" name="圆角矩形标注 2"/>
        <cdr:cNvSpPr/>
      </cdr:nvSpPr>
      <cdr:spPr>
        <a:xfrm xmlns:a="http://schemas.openxmlformats.org/drawingml/2006/main">
          <a:off x="3429000" y="1093894"/>
          <a:ext cx="2880360" cy="1051563"/>
        </a:xfrm>
        <a:prstGeom xmlns:a="http://schemas.openxmlformats.org/drawingml/2006/main" prst="wedgeRoundRectCallout">
          <a:avLst>
            <a:gd name="adj1" fmla="val 82494"/>
            <a:gd name="adj2" fmla="val 54348"/>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ltLang="zh-CN" sz="1600" dirty="0" smtClean="0">
            <a:solidFill>
              <a:schemeClr val="tx1"/>
            </a:solidFill>
          </a:endParaRPr>
        </a:p>
        <a:p xmlns:a="http://schemas.openxmlformats.org/drawingml/2006/main">
          <a:endParaRPr lang="en-US" altLang="zh-CN" sz="1600" dirty="0">
            <a:solidFill>
              <a:schemeClr val="tx1"/>
            </a:solidFill>
          </a:endParaRPr>
        </a:p>
        <a:p xmlns:a="http://schemas.openxmlformats.org/drawingml/2006/main">
          <a:pPr>
            <a:lnSpc>
              <a:spcPct val="150000"/>
            </a:lnSpc>
          </a:pPr>
          <a:r>
            <a:rPr lang="zh-CN" altLang="en-US" sz="1600" kern="1200" dirty="0">
              <a:solidFill>
                <a:schemeClr val="tx1"/>
              </a:solidFill>
              <a:latin typeface="微软雅黑" panose="020B0503020204020204" pitchFamily="34" charset="-122"/>
              <a:ea typeface="微软雅黑" panose="020B0503020204020204" pitchFamily="34" charset="-122"/>
            </a:rPr>
            <a:t>发供应的询盘率增长明显。</a:t>
          </a:r>
          <a:endParaRPr lang="zh-CN" sz="1600" kern="1200" dirty="0">
            <a:solidFill>
              <a:schemeClr val="tx1"/>
            </a:solidFill>
            <a:latin typeface="微软雅黑" panose="020B0503020204020204" pitchFamily="34" charset="-122"/>
            <a:ea typeface="微软雅黑" panose="020B0503020204020204" pitchFamily="34" charset="-122"/>
          </a:endParaRPr>
        </a:p>
      </cdr:txBody>
    </cdr:sp>
  </cdr:relSizeAnchor>
  <cdr:relSizeAnchor xmlns:cdr="http://schemas.openxmlformats.org/drawingml/2006/chartDrawing">
    <cdr:from>
      <cdr:x>0.56104</cdr:x>
      <cdr:y>0.09793</cdr:y>
    </cdr:from>
    <cdr:to>
      <cdr:x>0.78831</cdr:x>
      <cdr:y>0.29234</cdr:y>
    </cdr:to>
    <cdr:sp macro="" textlink="">
      <cdr:nvSpPr>
        <cdr:cNvPr id="4" name="圆角矩形标注 3"/>
        <cdr:cNvSpPr/>
      </cdr:nvSpPr>
      <cdr:spPr>
        <a:xfrm xmlns:a="http://schemas.openxmlformats.org/drawingml/2006/main">
          <a:off x="6583692" y="575734"/>
          <a:ext cx="2666968" cy="1143007"/>
        </a:xfrm>
        <a:prstGeom xmlns:a="http://schemas.openxmlformats.org/drawingml/2006/main" prst="wedgeRoundRectCallout">
          <a:avLst>
            <a:gd name="adj1" fmla="val 54346"/>
            <a:gd name="adj2" fmla="val 77425"/>
            <a:gd name="adj3" fmla="val 16667"/>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zh-CN" altLang="en-US" sz="1600" dirty="0" smtClean="0">
              <a:solidFill>
                <a:schemeClr val="tx1"/>
              </a:solidFill>
            </a:rPr>
            <a:t>     </a:t>
          </a:r>
          <a:endParaRPr lang="en-US" altLang="zh-CN" sz="1600" dirty="0" smtClean="0">
            <a:solidFill>
              <a:schemeClr val="tx1"/>
            </a:solidFill>
          </a:endParaRPr>
        </a:p>
        <a:p xmlns:a="http://schemas.openxmlformats.org/drawingml/2006/main">
          <a:pP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     </a:t>
          </a:r>
          <a:r>
            <a:rPr lang="zh-CN" altLang="en-US" sz="1600" kern="1200" dirty="0">
              <a:solidFill>
                <a:schemeClr val="tx1"/>
              </a:solidFill>
              <a:latin typeface="微软雅黑" panose="020B0503020204020204" pitchFamily="34" charset="-122"/>
              <a:ea typeface="微软雅黑" panose="020B0503020204020204" pitchFamily="34" charset="-122"/>
            </a:rPr>
            <a:t>无采购无供应的用户询盘增长明显。</a:t>
          </a:r>
          <a:r>
            <a:rPr lang="zh-CN" altLang="en-US" sz="1600" dirty="0" smtClean="0">
              <a:latin typeface="微软雅黑" panose="020B0503020204020204" pitchFamily="34" charset="-122"/>
              <a:ea typeface="微软雅黑" panose="020B0503020204020204" pitchFamily="34" charset="-122"/>
            </a:rPr>
            <a:t>参考</a:t>
          </a:r>
          <a:r>
            <a:rPr lang="zh-CN" altLang="en-US" sz="1600" dirty="0" smtClean="0"/>
            <a:t>页）</a:t>
          </a:r>
          <a:endParaRPr lang="zh-CN" sz="1600" dirty="0"/>
        </a:p>
      </cdr:txBody>
    </cdr:sp>
  </cdr:relSizeAnchor>
  <cdr:relSizeAnchor xmlns:cdr="http://schemas.openxmlformats.org/drawingml/2006/chartDrawing">
    <cdr:from>
      <cdr:x>0.3013</cdr:x>
      <cdr:y>0.19643</cdr:y>
    </cdr:from>
    <cdr:to>
      <cdr:x>0.33636</cdr:x>
      <cdr:y>0.25475</cdr:y>
    </cdr:to>
    <cdr:sp macro="" textlink="">
      <cdr:nvSpPr>
        <cdr:cNvPr id="6" name="八角星 5"/>
        <cdr:cNvSpPr/>
      </cdr:nvSpPr>
      <cdr:spPr>
        <a:xfrm xmlns:a="http://schemas.openxmlformats.org/drawingml/2006/main">
          <a:off x="3535680" y="1154854"/>
          <a:ext cx="411480" cy="34290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2</a:t>
          </a:r>
          <a:endParaRPr lang="zh-CN" sz="1600" dirty="0">
            <a:solidFill>
              <a:schemeClr val="tx1"/>
            </a:solidFill>
          </a:endParaRPr>
        </a:p>
      </cdr:txBody>
    </cdr:sp>
  </cdr:relSizeAnchor>
  <cdr:relSizeAnchor xmlns:cdr="http://schemas.openxmlformats.org/drawingml/2006/chartDrawing">
    <cdr:from>
      <cdr:x>0.56234</cdr:x>
      <cdr:y>0.11607</cdr:y>
    </cdr:from>
    <cdr:to>
      <cdr:x>0.59221</cdr:x>
      <cdr:y>0.18606</cdr:y>
    </cdr:to>
    <cdr:sp macro="" textlink="">
      <cdr:nvSpPr>
        <cdr:cNvPr id="7" name="八角星 6"/>
        <cdr:cNvSpPr/>
      </cdr:nvSpPr>
      <cdr:spPr>
        <a:xfrm xmlns:a="http://schemas.openxmlformats.org/drawingml/2006/main">
          <a:off x="6598920" y="682414"/>
          <a:ext cx="350520" cy="41148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3</a:t>
          </a:r>
          <a:endParaRPr lang="zh-CN" sz="1600" dirty="0">
            <a:solidFill>
              <a:schemeClr val="tx1"/>
            </a:solidFill>
          </a:endParaRPr>
        </a:p>
      </cdr:txBody>
    </cdr:sp>
  </cdr:relSizeAnchor>
  <cdr:relSizeAnchor xmlns:cdr="http://schemas.openxmlformats.org/drawingml/2006/chartDrawing">
    <cdr:from>
      <cdr:x>0.3987</cdr:x>
      <cdr:y>0.70449</cdr:y>
    </cdr:from>
    <cdr:to>
      <cdr:x>0.43117</cdr:x>
      <cdr:y>0.7693</cdr:y>
    </cdr:to>
    <cdr:sp macro="" textlink="">
      <cdr:nvSpPr>
        <cdr:cNvPr id="8" name="八角星 7"/>
        <cdr:cNvSpPr/>
      </cdr:nvSpPr>
      <cdr:spPr>
        <a:xfrm xmlns:a="http://schemas.openxmlformats.org/drawingml/2006/main">
          <a:off x="4678680" y="4141894"/>
          <a:ext cx="381000" cy="381000"/>
        </a:xfrm>
        <a:prstGeom xmlns:a="http://schemas.openxmlformats.org/drawingml/2006/main" prst="star8">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altLang="zh-CN" sz="1600" dirty="0" smtClean="0">
              <a:solidFill>
                <a:schemeClr val="tx1"/>
              </a:solidFill>
            </a:rPr>
            <a:t>4</a:t>
          </a:r>
          <a:endParaRPr lang="zh-CN" sz="1600" dirty="0">
            <a:solidFill>
              <a:schemeClr val="tx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956A8-C5D7-44CD-988E-E1840E9C3D72}" type="datetimeFigureOut">
              <a:rPr lang="zh-CN" altLang="en-US" smtClean="0"/>
              <a:t>2018/11/21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64BD84-ACB1-4C12-B361-838F8D39BACA}" type="slidenum">
              <a:rPr lang="zh-CN" altLang="en-US" smtClean="0"/>
              <a:t>‹#›</a:t>
            </a:fld>
            <a:endParaRPr lang="zh-CN" altLang="en-US"/>
          </a:p>
        </p:txBody>
      </p:sp>
    </p:spTree>
    <p:extLst>
      <p:ext uri="{BB962C8B-B14F-4D97-AF65-F5344CB8AC3E}">
        <p14:creationId xmlns:p14="http://schemas.microsoft.com/office/powerpoint/2010/main" val="274514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0201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90539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326707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9329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42503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282260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0796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40813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358418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67385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24796E6-05B1-4EEC-B406-8F3A6493B671}" type="datetimeFigureOut">
              <a:rPr lang="zh-CN" altLang="en-US" smtClean="0"/>
              <a:t>2018/11/21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21273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4796E6-05B1-4EEC-B406-8F3A6493B671}" type="datetimeFigureOut">
              <a:rPr lang="zh-CN" altLang="en-US" smtClean="0"/>
              <a:t>2018/11/21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D25C8-9BA1-476A-8F6B-B275AB38C357}" type="slidenum">
              <a:rPr lang="zh-CN" altLang="en-US" smtClean="0"/>
              <a:t>‹#›</a:t>
            </a:fld>
            <a:endParaRPr lang="zh-CN" altLang="en-US"/>
          </a:p>
        </p:txBody>
      </p:sp>
    </p:spTree>
    <p:extLst>
      <p:ext uri="{BB962C8B-B14F-4D97-AF65-F5344CB8AC3E}">
        <p14:creationId xmlns:p14="http://schemas.microsoft.com/office/powerpoint/2010/main" val="123938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822290507"/>
              </p:ext>
            </p:extLst>
          </p:nvPr>
        </p:nvGraphicFramePr>
        <p:xfrm>
          <a:off x="257175" y="719666"/>
          <a:ext cx="11730038"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接连接符 5"/>
          <p:cNvCxnSpPr/>
          <p:nvPr/>
        </p:nvCxnSpPr>
        <p:spPr>
          <a:xfrm>
            <a:off x="9144000" y="858129"/>
            <a:ext cx="14068" cy="4768948"/>
          </a:xfrm>
          <a:prstGeom prst="line">
            <a:avLst/>
          </a:prstGeom>
          <a:ln>
            <a:solidFill>
              <a:srgbClr val="C0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5079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640230001"/>
              </p:ext>
            </p:extLst>
          </p:nvPr>
        </p:nvGraphicFramePr>
        <p:xfrm>
          <a:off x="156065" y="348191"/>
          <a:ext cx="5497975" cy="29741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图表 6"/>
          <p:cNvGraphicFramePr/>
          <p:nvPr>
            <p:extLst>
              <p:ext uri="{D42A27DB-BD31-4B8C-83A1-F6EECF244321}">
                <p14:modId xmlns:p14="http://schemas.microsoft.com/office/powerpoint/2010/main" val="1082876498"/>
              </p:ext>
            </p:extLst>
          </p:nvPr>
        </p:nvGraphicFramePr>
        <p:xfrm>
          <a:off x="5654040" y="348191"/>
          <a:ext cx="5961697" cy="29741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p:nvPr>
            <p:extLst>
              <p:ext uri="{D42A27DB-BD31-4B8C-83A1-F6EECF244321}">
                <p14:modId xmlns:p14="http://schemas.microsoft.com/office/powerpoint/2010/main" val="86432829"/>
              </p:ext>
            </p:extLst>
          </p:nvPr>
        </p:nvGraphicFramePr>
        <p:xfrm>
          <a:off x="156065" y="4084320"/>
          <a:ext cx="5497975" cy="260223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图表 12"/>
          <p:cNvGraphicFramePr/>
          <p:nvPr>
            <p:extLst>
              <p:ext uri="{D42A27DB-BD31-4B8C-83A1-F6EECF244321}">
                <p14:modId xmlns:p14="http://schemas.microsoft.com/office/powerpoint/2010/main" val="3713805351"/>
              </p:ext>
            </p:extLst>
          </p:nvPr>
        </p:nvGraphicFramePr>
        <p:xfrm>
          <a:off x="5654040" y="4084320"/>
          <a:ext cx="5961696" cy="2602230"/>
        </p:xfrm>
        <a:graphic>
          <a:graphicData uri="http://schemas.openxmlformats.org/drawingml/2006/chart">
            <c:chart xmlns:c="http://schemas.openxmlformats.org/drawingml/2006/chart" xmlns:r="http://schemas.openxmlformats.org/officeDocument/2006/relationships" r:id="rId5"/>
          </a:graphicData>
        </a:graphic>
      </p:graphicFrame>
      <p:sp>
        <p:nvSpPr>
          <p:cNvPr id="14" name="文本框 13"/>
          <p:cNvSpPr txBox="1"/>
          <p:nvPr/>
        </p:nvSpPr>
        <p:spPr>
          <a:xfrm>
            <a:off x="156064" y="3322320"/>
            <a:ext cx="11459671" cy="92333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由散点图看出来自供应详情的询盘与当天在线的供应总数存在一定的正相关关系，与</a:t>
            </a:r>
            <a:r>
              <a:rPr kumimoji="0" lang="en-US" altLang="zh-CN" sz="1800" b="0" i="0" u="none" strike="noStrike" kern="1200" cap="none" spc="0" normalizeH="0" baseline="0" noProof="0" dirty="0" err="1" smtClean="0">
                <a:ln>
                  <a:noFill/>
                </a:ln>
                <a:effectLst/>
                <a:uLnTx/>
                <a:uFillTx/>
                <a:latin typeface="微软雅黑" panose="020B0503020204020204" pitchFamily="34" charset="-122"/>
                <a:ea typeface="微软雅黑" panose="020B0503020204020204" pitchFamily="34" charset="-122"/>
              </a:rPr>
              <a:t>dau</a:t>
            </a:r>
            <a:r>
              <a:rPr kumimoji="0" lang="zh-CN" altLang="en-US" sz="1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也有正相关关系。所以有一部分询盘增加是由于累计供应的增加和</a:t>
            </a:r>
            <a:r>
              <a:rPr kumimoji="0" lang="en-US" altLang="zh-CN" sz="1800" b="0" i="0" u="none" strike="noStrike" kern="1200" cap="none" spc="0" normalizeH="0" baseline="0" noProof="0" dirty="0" err="1" smtClean="0">
                <a:ln>
                  <a:noFill/>
                </a:ln>
                <a:effectLst/>
                <a:uLnTx/>
                <a:uFillTx/>
                <a:latin typeface="微软雅黑" panose="020B0503020204020204" pitchFamily="34" charset="-122"/>
                <a:ea typeface="微软雅黑" panose="020B0503020204020204" pitchFamily="34" charset="-122"/>
              </a:rPr>
              <a:t>dau</a:t>
            </a:r>
            <a:r>
              <a:rPr kumimoji="0" lang="zh-CN" altLang="en-US" sz="1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的增加。</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497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97495194"/>
              </p:ext>
            </p:extLst>
          </p:nvPr>
        </p:nvGraphicFramePr>
        <p:xfrm>
          <a:off x="320040" y="1237826"/>
          <a:ext cx="11049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2" name="矩形 1"/>
          <p:cNvSpPr/>
          <p:nvPr/>
        </p:nvSpPr>
        <p:spPr>
          <a:xfrm>
            <a:off x="944880" y="320040"/>
            <a:ext cx="7543800" cy="563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dirty="0">
                <a:solidFill>
                  <a:schemeClr val="tx1"/>
                </a:solidFill>
                <a:latin typeface="微软雅黑" panose="020B0503020204020204" pitchFamily="34" charset="-122"/>
                <a:ea typeface="微软雅黑" panose="020B0503020204020204" pitchFamily="34" charset="-122"/>
              </a:rPr>
              <a:t>可以看出询盘率从</a:t>
            </a:r>
            <a:r>
              <a:rPr lang="en-US" altLang="zh-CN" dirty="0">
                <a:solidFill>
                  <a:schemeClr val="tx1"/>
                </a:solidFill>
                <a:latin typeface="微软雅黑" panose="020B0503020204020204" pitchFamily="34" charset="-122"/>
                <a:ea typeface="微软雅黑" panose="020B0503020204020204" pitchFamily="34" charset="-122"/>
              </a:rPr>
              <a:t>8</a:t>
            </a:r>
            <a:r>
              <a:rPr lang="zh-CN" altLang="en-US" dirty="0">
                <a:solidFill>
                  <a:schemeClr val="tx1"/>
                </a:solidFill>
                <a:latin typeface="微软雅黑" panose="020B0503020204020204" pitchFamily="34" charset="-122"/>
                <a:ea typeface="微软雅黑" panose="020B0503020204020204" pitchFamily="34" charset="-122"/>
              </a:rPr>
              <a:t>月</a:t>
            </a:r>
            <a:r>
              <a:rPr lang="en-US" altLang="zh-CN" dirty="0">
                <a:solidFill>
                  <a:schemeClr val="tx1"/>
                </a:solidFill>
                <a:latin typeface="微软雅黑" panose="020B0503020204020204" pitchFamily="34" charset="-122"/>
                <a:ea typeface="微软雅黑" panose="020B0503020204020204" pitchFamily="34" charset="-122"/>
              </a:rPr>
              <a:t>25</a:t>
            </a:r>
            <a:r>
              <a:rPr lang="zh-CN" altLang="en-US" dirty="0">
                <a:solidFill>
                  <a:schemeClr val="tx1"/>
                </a:solidFill>
                <a:latin typeface="微软雅黑" panose="020B0503020204020204" pitchFamily="34" charset="-122"/>
                <a:ea typeface="微软雅黑" panose="020B0503020204020204" pitchFamily="34" charset="-122"/>
              </a:rPr>
              <a:t>号左右，由原来的</a:t>
            </a:r>
            <a:r>
              <a:rPr lang="en-US" altLang="zh-CN" dirty="0">
                <a:solidFill>
                  <a:schemeClr val="tx1"/>
                </a:solidFill>
                <a:latin typeface="微软雅黑" panose="020B0503020204020204" pitchFamily="34" charset="-122"/>
                <a:ea typeface="微软雅黑" panose="020B0503020204020204" pitchFamily="34" charset="-122"/>
              </a:rPr>
              <a:t>15%</a:t>
            </a:r>
            <a:r>
              <a:rPr lang="zh-CN" altLang="en-US" dirty="0">
                <a:solidFill>
                  <a:schemeClr val="tx1"/>
                </a:solidFill>
                <a:latin typeface="微软雅黑" panose="020B0503020204020204" pitchFamily="34" charset="-122"/>
                <a:ea typeface="微软雅黑" panose="020B0503020204020204" pitchFamily="34" charset="-122"/>
              </a:rPr>
              <a:t>在逐渐增加</a:t>
            </a:r>
          </a:p>
        </p:txBody>
      </p:sp>
    </p:spTree>
    <p:extLst>
      <p:ext uri="{BB962C8B-B14F-4D97-AF65-F5344CB8AC3E}">
        <p14:creationId xmlns:p14="http://schemas.microsoft.com/office/powerpoint/2010/main" val="208736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951537552"/>
              </p:ext>
            </p:extLst>
          </p:nvPr>
        </p:nvGraphicFramePr>
        <p:xfrm>
          <a:off x="30480" y="1284499"/>
          <a:ext cx="12020550" cy="5466820"/>
        </p:xfrm>
        <a:graphic>
          <a:graphicData uri="http://schemas.openxmlformats.org/drawingml/2006/chart">
            <c:chart xmlns:c="http://schemas.openxmlformats.org/drawingml/2006/chart" xmlns:r="http://schemas.openxmlformats.org/officeDocument/2006/relationships" r:id="rId2"/>
          </a:graphicData>
        </a:graphic>
      </p:graphicFrame>
      <p:sp>
        <p:nvSpPr>
          <p:cNvPr id="6" name="上箭头 5"/>
          <p:cNvSpPr/>
          <p:nvPr/>
        </p:nvSpPr>
        <p:spPr>
          <a:xfrm>
            <a:off x="8009573" y="3396403"/>
            <a:ext cx="657225" cy="1243013"/>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FF00"/>
                </a:solidFill>
              </a:rPr>
              <a:t>国庆节</a:t>
            </a:r>
            <a:endParaRPr lang="zh-CN" altLang="en-US" dirty="0">
              <a:solidFill>
                <a:srgbClr val="FFFF00"/>
              </a:solidFill>
            </a:endParaRPr>
          </a:p>
        </p:txBody>
      </p:sp>
      <p:cxnSp>
        <p:nvCxnSpPr>
          <p:cNvPr id="3" name="直接连接符 2"/>
          <p:cNvCxnSpPr/>
          <p:nvPr/>
        </p:nvCxnSpPr>
        <p:spPr>
          <a:xfrm flipH="1">
            <a:off x="6229350" y="1895475"/>
            <a:ext cx="14288"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813607" y="1895475"/>
            <a:ext cx="14288"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22960" y="204992"/>
            <a:ext cx="7843838" cy="92333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此次询盘率上涨主要原因是</a:t>
            </a:r>
            <a:r>
              <a:rPr lang="zh-CN" altLang="en-US" dirty="0">
                <a:solidFill>
                  <a:srgbClr val="FF0000"/>
                </a:solidFill>
                <a:latin typeface="微软雅黑" panose="020B0503020204020204" pitchFamily="34" charset="-122"/>
                <a:ea typeface="微软雅黑" panose="020B0503020204020204" pitchFamily="34" charset="-122"/>
              </a:rPr>
              <a:t>询盘人数的</a:t>
            </a:r>
            <a:r>
              <a:rPr lang="zh-CN" altLang="en-US" dirty="0" smtClean="0">
                <a:solidFill>
                  <a:srgbClr val="FF0000"/>
                </a:solidFill>
                <a:latin typeface="微软雅黑" panose="020B0503020204020204" pitchFamily="34" charset="-122"/>
                <a:ea typeface="微软雅黑" panose="020B0503020204020204" pitchFamily="34" charset="-122"/>
              </a:rPr>
              <a:t>增加</a:t>
            </a:r>
            <a:r>
              <a:rPr lang="zh-CN" altLang="en-US" dirty="0" smtClean="0">
                <a:latin typeface="微软雅黑" panose="020B0503020204020204" pitchFamily="34" charset="-122"/>
                <a:ea typeface="微软雅黑" panose="020B0503020204020204" pitchFamily="34" charset="-122"/>
              </a:rPr>
              <a:t>，因为</a:t>
            </a:r>
            <a:r>
              <a:rPr lang="en-US" altLang="zh-CN" dirty="0" smtClean="0">
                <a:latin typeface="微软雅黑" panose="020B0503020204020204" pitchFamily="34" charset="-122"/>
                <a:ea typeface="微软雅黑" panose="020B0503020204020204" pitchFamily="34" charset="-122"/>
              </a:rPr>
              <a:t>DAU</a:t>
            </a:r>
            <a:r>
              <a:rPr lang="zh-CN" altLang="en-US" dirty="0" smtClean="0">
                <a:latin typeface="微软雅黑" panose="020B0503020204020204" pitchFamily="34" charset="-122"/>
                <a:ea typeface="微软雅黑" panose="020B0503020204020204" pitchFamily="34" charset="-122"/>
              </a:rPr>
              <a:t>并</a:t>
            </a:r>
            <a:r>
              <a:rPr lang="zh-CN" altLang="en-US" dirty="0">
                <a:latin typeface="微软雅黑" panose="020B0503020204020204" pitchFamily="34" charset="-122"/>
                <a:ea typeface="微软雅黑" panose="020B0503020204020204" pitchFamily="34" charset="-122"/>
              </a:rPr>
              <a:t>未下降而且有小幅增长，未询盘人数也并没有明显</a:t>
            </a:r>
            <a:r>
              <a:rPr lang="zh-CN" altLang="en-US" dirty="0" smtClean="0">
                <a:latin typeface="微软雅黑" panose="020B0503020204020204" pitchFamily="34" charset="-122"/>
                <a:ea typeface="微软雅黑" panose="020B0503020204020204" pitchFamily="34" charset="-122"/>
              </a:rPr>
              <a:t>减少，询盘人数有显著增长。</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217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665969439"/>
              </p:ext>
            </p:extLst>
          </p:nvPr>
        </p:nvGraphicFramePr>
        <p:xfrm>
          <a:off x="106680" y="1439333"/>
          <a:ext cx="11930062"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标注 4"/>
          <p:cNvSpPr/>
          <p:nvPr/>
        </p:nvSpPr>
        <p:spPr>
          <a:xfrm>
            <a:off x="2101215" y="1815464"/>
            <a:ext cx="1485900" cy="442913"/>
          </a:xfrm>
          <a:prstGeom prst="wedgeRoundRectCallout">
            <a:avLst>
              <a:gd name="adj1" fmla="val -42948"/>
              <a:gd name="adj2" fmla="val 2159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打电话故障</a:t>
            </a:r>
            <a:endParaRPr lang="zh-CN" altLang="en-US" sz="1600" dirty="0">
              <a:solidFill>
                <a:schemeClr val="tx1"/>
              </a:solidFill>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H="1">
            <a:off x="9954814" y="1815464"/>
            <a:ext cx="28575" cy="310038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21080" y="348192"/>
            <a:ext cx="6431280" cy="383328"/>
          </a:xfrm>
          <a:prstGeom prst="rect">
            <a:avLst/>
          </a:prstGeom>
          <a:noFill/>
        </p:spPr>
        <p:txBody>
          <a:bodyPr wrap="square" rtlCol="0">
            <a:spAutoFit/>
          </a:bodyPr>
          <a:lstStyle/>
          <a:p>
            <a:r>
              <a:rPr lang="en-US" altLang="zh-CN" dirty="0" err="1" smtClean="0">
                <a:latin typeface="微软雅黑" panose="020B0503020204020204" pitchFamily="34" charset="-122"/>
                <a:ea typeface="微软雅黑" panose="020B0503020204020204" pitchFamily="34" charset="-122"/>
              </a:rPr>
              <a:t>im</a:t>
            </a:r>
            <a:r>
              <a:rPr lang="zh-CN" altLang="en-US" dirty="0" smtClean="0">
                <a:latin typeface="微软雅黑" panose="020B0503020204020204" pitchFamily="34" charset="-122"/>
                <a:ea typeface="微软雅黑" panose="020B0503020204020204" pitchFamily="34" charset="-122"/>
              </a:rPr>
              <a:t>询盘与电话询盘比例大约为</a:t>
            </a:r>
            <a:r>
              <a:rPr lang="en-US" altLang="zh-CN" dirty="0" smtClean="0">
                <a:latin typeface="微软雅黑" panose="020B0503020204020204" pitchFamily="34" charset="-122"/>
                <a:ea typeface="微软雅黑" panose="020B0503020204020204" pitchFamily="34" charset="-122"/>
              </a:rPr>
              <a:t>10:1</a:t>
            </a:r>
            <a:r>
              <a:rPr lang="zh-CN" altLang="en-US" dirty="0" smtClean="0">
                <a:latin typeface="微软雅黑" panose="020B0503020204020204" pitchFamily="34" charset="-122"/>
                <a:ea typeface="微软雅黑" panose="020B0503020204020204" pitchFamily="34" charset="-122"/>
              </a:rPr>
              <a:t>，故主要分析</a:t>
            </a:r>
            <a:r>
              <a:rPr lang="en-US" altLang="zh-CN" dirty="0" err="1" smtClean="0">
                <a:latin typeface="微软雅黑" panose="020B0503020204020204" pitchFamily="34" charset="-122"/>
                <a:ea typeface="微软雅黑" panose="020B0503020204020204" pitchFamily="34" charset="-122"/>
              </a:rPr>
              <a:t>im</a:t>
            </a:r>
            <a:r>
              <a:rPr lang="zh-CN" altLang="en-US" dirty="0" smtClean="0">
                <a:latin typeface="微软雅黑" panose="020B0503020204020204" pitchFamily="34" charset="-122"/>
                <a:ea typeface="微软雅黑" panose="020B0503020204020204" pitchFamily="34" charset="-122"/>
              </a:rPr>
              <a:t>询盘。</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01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2056516744"/>
              </p:ext>
            </p:extLst>
          </p:nvPr>
        </p:nvGraphicFramePr>
        <p:xfrm>
          <a:off x="243840" y="719666"/>
          <a:ext cx="11734800" cy="5879254"/>
        </p:xfrm>
        <a:graphic>
          <a:graphicData uri="http://schemas.openxmlformats.org/drawingml/2006/chart">
            <c:chart xmlns:c="http://schemas.openxmlformats.org/drawingml/2006/chart" xmlns:r="http://schemas.openxmlformats.org/officeDocument/2006/relationships" r:id="rId2"/>
          </a:graphicData>
        </a:graphic>
      </p:graphicFrame>
      <p:sp>
        <p:nvSpPr>
          <p:cNvPr id="5" name="圆角矩形标注 4"/>
          <p:cNvSpPr/>
          <p:nvPr/>
        </p:nvSpPr>
        <p:spPr>
          <a:xfrm>
            <a:off x="883920" y="1813560"/>
            <a:ext cx="2148840" cy="1051560"/>
          </a:xfrm>
          <a:prstGeom prst="wedgeRoundRectCallout">
            <a:avLst>
              <a:gd name="adj1" fmla="val 57033"/>
              <a:gd name="adj2" fmla="val 16145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smtClean="0">
                <a:solidFill>
                  <a:schemeClr val="tx1"/>
                </a:solidFill>
                <a:latin typeface="微软雅黑" panose="020B0503020204020204" pitchFamily="34" charset="-122"/>
                <a:ea typeface="微软雅黑" panose="020B0503020204020204" pitchFamily="34" charset="-122"/>
              </a:rPr>
              <a:t>发供应的询盘率增长较明显。</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 name="八角星 1"/>
          <p:cNvSpPr/>
          <p:nvPr/>
        </p:nvSpPr>
        <p:spPr>
          <a:xfrm>
            <a:off x="1021080" y="1813560"/>
            <a:ext cx="320040" cy="27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n w="0"/>
                <a:solidFill>
                  <a:schemeClr val="tx1"/>
                </a:solidFill>
              </a:rPr>
              <a:t>1</a:t>
            </a:r>
            <a:endParaRPr lang="zh-CN" alt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248990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94360" y="304799"/>
            <a:ext cx="10622280" cy="1200329"/>
          </a:xfrm>
          <a:prstGeom prst="rect">
            <a:avLst/>
          </a:prstGeom>
          <a:noFill/>
        </p:spPr>
        <p:txBody>
          <a:bodyPr wrap="squar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只发供应的用户（ </a:t>
            </a:r>
            <a:r>
              <a:rPr lang="zh-CN" altLang="en-US"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）询盘上涨的原因：</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4.7.3</a:t>
            </a:r>
            <a:r>
              <a:rPr lang="zh-CN" altLang="en-US" sz="1600" dirty="0">
                <a:solidFill>
                  <a:srgbClr val="FF0000"/>
                </a:solidFill>
                <a:latin typeface="微软雅黑" panose="020B0503020204020204" pitchFamily="34" charset="-122"/>
                <a:ea typeface="微软雅黑" panose="020B0503020204020204" pitchFamily="34" charset="-122"/>
              </a:rPr>
              <a:t>新增了新访客红点提示</a:t>
            </a:r>
            <a:r>
              <a:rPr lang="zh-CN" altLang="en-US" sz="1600" dirty="0" smtClean="0">
                <a:latin typeface="微软雅黑" panose="020B0503020204020204" pitchFamily="34" charset="-122"/>
                <a:ea typeface="微软雅黑" panose="020B0503020204020204" pitchFamily="34" charset="-122"/>
              </a:rPr>
              <a:t>。增加</a:t>
            </a:r>
            <a:r>
              <a:rPr lang="zh-CN" altLang="en-US" sz="1600" dirty="0">
                <a:latin typeface="微软雅黑" panose="020B0503020204020204" pitchFamily="34" charset="-122"/>
                <a:ea typeface="微软雅黑" panose="020B0503020204020204" pitchFamily="34" charset="-122"/>
              </a:rPr>
              <a:t>了供应商与访问者接触的机会</a:t>
            </a:r>
            <a:r>
              <a:rPr lang="zh-CN" altLang="en-US" sz="1600" dirty="0" smtClean="0">
                <a:latin typeface="微软雅黑" panose="020B0503020204020204" pitchFamily="34" charset="-122"/>
                <a:ea typeface="微软雅黑" panose="020B0503020204020204" pitchFamily="34" charset="-122"/>
              </a:rPr>
              <a:t>。</a:t>
            </a:r>
            <a:r>
              <a:rPr lang="zh-CN" altLang="en-US" sz="1600" dirty="0" smtClean="0">
                <a:solidFill>
                  <a:srgbClr val="FF0000"/>
                </a:solidFill>
                <a:latin typeface="微软雅黑" panose="020B0503020204020204" pitchFamily="34" charset="-122"/>
                <a:ea typeface="微软雅黑" panose="020B0503020204020204" pitchFamily="34" charset="-122"/>
              </a:rPr>
              <a:t>并且新增了访客类型。</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solidFill>
                  <a:srgbClr val="FF0000"/>
                </a:solidFill>
                <a:latin typeface="微软雅黑" panose="020B0503020204020204" pitchFamily="34" charset="-122"/>
                <a:ea typeface="微软雅黑" panose="020B0503020204020204" pitchFamily="34" charset="-122"/>
              </a:rPr>
              <a:t>4.7.2</a:t>
            </a:r>
            <a:r>
              <a:rPr lang="zh-CN" altLang="en-US" sz="1600" dirty="0" smtClean="0">
                <a:solidFill>
                  <a:srgbClr val="FF0000"/>
                </a:solidFill>
                <a:latin typeface="微软雅黑" panose="020B0503020204020204" pitchFamily="34" charset="-122"/>
                <a:ea typeface="微软雅黑" panose="020B0503020204020204" pitchFamily="34" charset="-122"/>
              </a:rPr>
              <a:t>把联系渠道从访客详情放到了我的访客首页</a:t>
            </a:r>
            <a:r>
              <a:rPr lang="zh-CN" altLang="en-US" sz="1600" dirty="0" smtClean="0">
                <a:latin typeface="微软雅黑" panose="020B0503020204020204" pitchFamily="34" charset="-122"/>
                <a:ea typeface="微软雅黑" panose="020B0503020204020204" pitchFamily="34" charset="-122"/>
              </a:rPr>
              <a:t>（该功能在</a:t>
            </a:r>
            <a:r>
              <a:rPr lang="en-US" altLang="zh-CN" sz="1600" dirty="0" smtClean="0">
                <a:latin typeface="微软雅黑" panose="020B0503020204020204" pitchFamily="34" charset="-122"/>
                <a:ea typeface="微软雅黑" panose="020B0503020204020204" pitchFamily="34" charset="-122"/>
              </a:rPr>
              <a:t>4.7.2</a:t>
            </a:r>
            <a:r>
              <a:rPr lang="zh-CN" altLang="en-US" sz="1600" dirty="0" smtClean="0">
                <a:latin typeface="微软雅黑" panose="020B0503020204020204" pitchFamily="34" charset="-122"/>
                <a:ea typeface="微软雅黑" panose="020B0503020204020204" pitchFamily="34" charset="-122"/>
              </a:rPr>
              <a:t>上线时没有太明显作用）。</a:t>
            </a:r>
            <a:endParaRPr lang="zh-CN" altLang="en-US" sz="1600" dirty="0">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196" y="1505127"/>
            <a:ext cx="2947015" cy="5230951"/>
          </a:xfrm>
          <a:prstGeom prst="rect">
            <a:avLst/>
          </a:prstGeom>
        </p:spPr>
      </p:pic>
      <p:sp>
        <p:nvSpPr>
          <p:cNvPr id="15" name="矩形 14"/>
          <p:cNvSpPr/>
          <p:nvPr/>
        </p:nvSpPr>
        <p:spPr>
          <a:xfrm>
            <a:off x="4164169" y="6035040"/>
            <a:ext cx="2947015" cy="8229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八角星 19"/>
          <p:cNvSpPr/>
          <p:nvPr/>
        </p:nvSpPr>
        <p:spPr>
          <a:xfrm>
            <a:off x="2317169" y="404215"/>
            <a:ext cx="274320" cy="2743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1</a:t>
            </a:r>
            <a:endParaRPr lang="zh-CN" altLang="en-US" dirty="0">
              <a:solidFill>
                <a:schemeClr val="tx1"/>
              </a:solidFill>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478" y="1505127"/>
            <a:ext cx="3015703" cy="5352872"/>
          </a:xfrm>
          <a:prstGeom prst="rect">
            <a:avLst/>
          </a:prstGeom>
        </p:spPr>
      </p:pic>
      <p:sp>
        <p:nvSpPr>
          <p:cNvPr id="22" name="矩形 21"/>
          <p:cNvSpPr/>
          <p:nvPr/>
        </p:nvSpPr>
        <p:spPr>
          <a:xfrm>
            <a:off x="1082040" y="2194560"/>
            <a:ext cx="73152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4"/>
          <a:stretch>
            <a:fillRect/>
          </a:stretch>
        </p:blipFill>
        <p:spPr>
          <a:xfrm>
            <a:off x="7371226" y="1627048"/>
            <a:ext cx="2947015" cy="5230952"/>
          </a:xfrm>
          <a:prstGeom prst="rect">
            <a:avLst/>
          </a:prstGeom>
        </p:spPr>
      </p:pic>
      <p:sp>
        <p:nvSpPr>
          <p:cNvPr id="24" name="矩形 23"/>
          <p:cNvSpPr/>
          <p:nvPr/>
        </p:nvSpPr>
        <p:spPr>
          <a:xfrm>
            <a:off x="7818120" y="6035040"/>
            <a:ext cx="2346960" cy="4114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箭头连接符 25"/>
          <p:cNvCxnSpPr/>
          <p:nvPr/>
        </p:nvCxnSpPr>
        <p:spPr>
          <a:xfrm flipV="1">
            <a:off x="7111184" y="6240779"/>
            <a:ext cx="706936" cy="228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9448800" y="2468880"/>
            <a:ext cx="869441" cy="4114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287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577840" y="868680"/>
            <a:ext cx="4602480" cy="2120902"/>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只发供应的用户（      ）询盘上涨的原因：</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增加新访客多次来访标签；</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新访客样式区别；</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4.7.4</a:t>
            </a:r>
            <a:r>
              <a:rPr lang="zh-CN" altLang="en-US" dirty="0">
                <a:latin typeface="微软雅黑" panose="020B0503020204020204" pitchFamily="34" charset="-122"/>
                <a:ea typeface="微软雅黑" panose="020B0503020204020204" pitchFamily="34" charset="-122"/>
              </a:rPr>
              <a:t>入口透出新访客人数；</a:t>
            </a:r>
            <a:endParaRPr lang="zh-CN"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、上个版本的持续影响。</a:t>
            </a:r>
          </a:p>
        </p:txBody>
      </p:sp>
      <p:sp>
        <p:nvSpPr>
          <p:cNvPr id="6" name="八角星 5"/>
          <p:cNvSpPr/>
          <p:nvPr/>
        </p:nvSpPr>
        <p:spPr>
          <a:xfrm>
            <a:off x="7482840" y="960120"/>
            <a:ext cx="381000" cy="35052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2</a:t>
            </a:r>
            <a:endParaRPr lang="zh-CN" altLang="en-US" dirty="0">
              <a:solidFill>
                <a:schemeClr val="tx1"/>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6" y="426720"/>
            <a:ext cx="3460124" cy="6141720"/>
          </a:xfrm>
          <a:prstGeom prst="rect">
            <a:avLst/>
          </a:prstGeom>
        </p:spPr>
      </p:pic>
      <p:sp>
        <p:nvSpPr>
          <p:cNvPr id="9" name="矩形 8"/>
          <p:cNvSpPr/>
          <p:nvPr/>
        </p:nvSpPr>
        <p:spPr>
          <a:xfrm>
            <a:off x="1691640" y="1135380"/>
            <a:ext cx="1203638" cy="46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082040" y="3627120"/>
            <a:ext cx="117348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图表 12"/>
          <p:cNvGraphicFramePr/>
          <p:nvPr>
            <p:extLst>
              <p:ext uri="{D42A27DB-BD31-4B8C-83A1-F6EECF244321}">
                <p14:modId xmlns:p14="http://schemas.microsoft.com/office/powerpoint/2010/main" val="651413438"/>
              </p:ext>
            </p:extLst>
          </p:nvPr>
        </p:nvGraphicFramePr>
        <p:xfrm>
          <a:off x="4191000" y="3276600"/>
          <a:ext cx="6736080" cy="3139440"/>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直接连接符 14"/>
          <p:cNvCxnSpPr/>
          <p:nvPr/>
        </p:nvCxnSpPr>
        <p:spPr>
          <a:xfrm flipH="1">
            <a:off x="6141720" y="3855720"/>
            <a:ext cx="15240" cy="15392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482840" y="3855720"/>
            <a:ext cx="0" cy="15392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88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529" y="289560"/>
            <a:ext cx="3631842" cy="6446520"/>
          </a:xfrm>
          <a:prstGeom prst="rect">
            <a:avLst/>
          </a:prstGeom>
          <a:ln>
            <a:noFill/>
          </a:ln>
        </p:spPr>
      </p:pic>
      <p:sp>
        <p:nvSpPr>
          <p:cNvPr id="3" name="文本框 2"/>
          <p:cNvSpPr txBox="1"/>
          <p:nvPr/>
        </p:nvSpPr>
        <p:spPr>
          <a:xfrm>
            <a:off x="5394960" y="548640"/>
            <a:ext cx="5364480" cy="1338828"/>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无供应无采购</a:t>
            </a:r>
            <a:r>
              <a:rPr lang="zh-CN" altLang="en-US" dirty="0" smtClean="0">
                <a:latin typeface="微软雅黑" panose="020B0503020204020204" pitchFamily="34" charset="-122"/>
                <a:ea typeface="微软雅黑" panose="020B0503020204020204" pitchFamily="34" charset="-122"/>
              </a:rPr>
              <a:t>的用户（     ）询盘上涨的</a:t>
            </a:r>
            <a:r>
              <a:rPr lang="zh-CN" altLang="en-US" dirty="0" smtClean="0">
                <a:latin typeface="微软雅黑" panose="020B0503020204020204" pitchFamily="34" charset="-122"/>
                <a:ea typeface="微软雅黑" panose="020B0503020204020204" pitchFamily="34" charset="-122"/>
              </a:rPr>
              <a:t>原因：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、增加“问”快速询盘；</a:t>
            </a:r>
            <a:endParaRPr lang="en-US" altLang="zh-CN"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、当滑动页面三次，“</a:t>
            </a:r>
            <a:r>
              <a:rPr lang="zh-CN" altLang="en-US" dirty="0">
                <a:solidFill>
                  <a:srgbClr val="FF0000"/>
                </a:solidFill>
                <a:latin typeface="微软雅黑" panose="020B0503020204020204" pitchFamily="34" charset="-122"/>
                <a:ea typeface="微软雅黑" panose="020B0503020204020204" pitchFamily="34" charset="-122"/>
              </a:rPr>
              <a:t>问</a:t>
            </a:r>
            <a:r>
              <a:rPr lang="zh-CN" altLang="en-US" dirty="0" smtClean="0">
                <a:solidFill>
                  <a:srgbClr val="FF0000"/>
                </a:solidFill>
                <a:latin typeface="微软雅黑" panose="020B0503020204020204" pitchFamily="34" charset="-122"/>
                <a:ea typeface="微软雅黑" panose="020B0503020204020204" pitchFamily="34" charset="-122"/>
              </a:rPr>
              <a:t>” 的询盘会自动弹出</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p:txBody>
      </p:sp>
      <p:sp>
        <p:nvSpPr>
          <p:cNvPr id="4" name="八角星 3"/>
          <p:cNvSpPr/>
          <p:nvPr/>
        </p:nvSpPr>
        <p:spPr>
          <a:xfrm>
            <a:off x="7726680" y="685800"/>
            <a:ext cx="350520" cy="369332"/>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3</a:t>
            </a:r>
            <a:endParaRPr lang="zh-CN" altLang="en-US" dirty="0">
              <a:solidFill>
                <a:schemeClr val="tx1"/>
              </a:solidFill>
            </a:endParaRPr>
          </a:p>
        </p:txBody>
      </p:sp>
      <p:sp>
        <p:nvSpPr>
          <p:cNvPr id="5" name="矩形 4"/>
          <p:cNvSpPr/>
          <p:nvPr/>
        </p:nvSpPr>
        <p:spPr>
          <a:xfrm>
            <a:off x="335280" y="5425440"/>
            <a:ext cx="3483091" cy="624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p:cNvGraphicFramePr/>
          <p:nvPr>
            <p:extLst>
              <p:ext uri="{D42A27DB-BD31-4B8C-83A1-F6EECF244321}">
                <p14:modId xmlns:p14="http://schemas.microsoft.com/office/powerpoint/2010/main" val="1312534265"/>
              </p:ext>
            </p:extLst>
          </p:nvPr>
        </p:nvGraphicFramePr>
        <p:xfrm>
          <a:off x="4663440" y="2956560"/>
          <a:ext cx="6720840" cy="32461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25021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50520" y="289560"/>
            <a:ext cx="3614671" cy="6416040"/>
          </a:xfrm>
          <a:prstGeom prst="rect">
            <a:avLst/>
          </a:prstGeom>
        </p:spPr>
      </p:pic>
      <p:sp>
        <p:nvSpPr>
          <p:cNvPr id="3" name="文本框 2"/>
          <p:cNvSpPr txBox="1"/>
          <p:nvPr/>
        </p:nvSpPr>
        <p:spPr>
          <a:xfrm>
            <a:off x="5227320" y="563880"/>
            <a:ext cx="5059680" cy="1338828"/>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只</a:t>
            </a:r>
            <a:r>
              <a:rPr lang="zh-CN" altLang="en-US" dirty="0" smtClean="0">
                <a:latin typeface="微软雅黑" panose="020B0503020204020204" pitchFamily="34" charset="-122"/>
                <a:ea typeface="微软雅黑" panose="020B0503020204020204" pitchFamily="34" charset="-122"/>
              </a:rPr>
              <a:t>发采购用户（    ）询盘上涨原因：</a:t>
            </a: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、发采购成功后，会出现“</a:t>
            </a:r>
            <a:r>
              <a:rPr lang="zh-CN" altLang="en-US" dirty="0">
                <a:solidFill>
                  <a:srgbClr val="FF0000"/>
                </a:solidFill>
                <a:latin typeface="微软雅黑" panose="020B0503020204020204" pitchFamily="34" charset="-122"/>
                <a:ea typeface="微软雅黑" panose="020B0503020204020204" pitchFamily="34" charset="-122"/>
              </a:rPr>
              <a:t>问一问</a:t>
            </a:r>
            <a:r>
              <a:rPr lang="zh-CN" altLang="en-US" dirty="0" smtClean="0">
                <a:solidFill>
                  <a:srgbClr val="FF0000"/>
                </a:solidFill>
                <a:latin typeface="微软雅黑" panose="020B0503020204020204" pitchFamily="34" charset="-122"/>
                <a:ea typeface="微软雅黑" panose="020B0503020204020204" pitchFamily="34" charset="-122"/>
              </a:rPr>
              <a:t>” 按钮，可以一键向有相关供应的用户询盘。</a:t>
            </a:r>
            <a:r>
              <a:rPr lang="zh-CN" altLang="en-US" dirty="0" smtClean="0">
                <a:latin typeface="微软雅黑" panose="020B0503020204020204" pitchFamily="34" charset="-122"/>
                <a:ea typeface="微软雅黑" panose="020B0503020204020204" pitchFamily="34" charset="-122"/>
              </a:rPr>
              <a:t>默认全部勾选。</a:t>
            </a:r>
            <a:endParaRPr lang="zh-CN" altLang="en-US" dirty="0">
              <a:latin typeface="微软雅黑" panose="020B0503020204020204" pitchFamily="34" charset="-122"/>
              <a:ea typeface="微软雅黑" panose="020B0503020204020204" pitchFamily="34" charset="-122"/>
            </a:endParaRPr>
          </a:p>
        </p:txBody>
      </p:sp>
      <p:sp>
        <p:nvSpPr>
          <p:cNvPr id="4" name="八角星 3"/>
          <p:cNvSpPr/>
          <p:nvPr/>
        </p:nvSpPr>
        <p:spPr>
          <a:xfrm>
            <a:off x="6918960" y="716280"/>
            <a:ext cx="243840" cy="259080"/>
          </a:xfrm>
          <a:prstGeom prst="star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4</a:t>
            </a:r>
            <a:endParaRPr lang="zh-CN" altLang="en-US" dirty="0">
              <a:solidFill>
                <a:schemeClr val="tx1"/>
              </a:solidFill>
            </a:endParaRPr>
          </a:p>
        </p:txBody>
      </p:sp>
      <p:sp>
        <p:nvSpPr>
          <p:cNvPr id="5" name="矩形 4"/>
          <p:cNvSpPr/>
          <p:nvPr/>
        </p:nvSpPr>
        <p:spPr>
          <a:xfrm>
            <a:off x="2118360" y="5791200"/>
            <a:ext cx="1813560" cy="8229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图表 7"/>
          <p:cNvGraphicFramePr/>
          <p:nvPr>
            <p:extLst>
              <p:ext uri="{D42A27DB-BD31-4B8C-83A1-F6EECF244321}">
                <p14:modId xmlns:p14="http://schemas.microsoft.com/office/powerpoint/2010/main" val="1490928212"/>
              </p:ext>
            </p:extLst>
          </p:nvPr>
        </p:nvGraphicFramePr>
        <p:xfrm>
          <a:off x="4739640" y="3048000"/>
          <a:ext cx="6309360"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33549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18367</TotalTime>
  <Words>475</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HN00242</dc:creator>
  <cp:lastModifiedBy>HN00242</cp:lastModifiedBy>
  <cp:revision>111</cp:revision>
  <dcterms:created xsi:type="dcterms:W3CDTF">2018-10-30T03:04:44Z</dcterms:created>
  <dcterms:modified xsi:type="dcterms:W3CDTF">2018-11-22T08:57:47Z</dcterms:modified>
</cp:coreProperties>
</file>