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6.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7.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8.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9.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0.xml" ContentType="application/vnd.openxmlformats-officedocument.drawingml.chartshapes+xml"/>
  <Override PartName="/ppt/notesSlides/notesSlide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1.xml" ContentType="application/vnd.openxmlformats-officedocument.drawingml.chartshape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2" r:id="rId2"/>
    <p:sldId id="274" r:id="rId3"/>
    <p:sldId id="263" r:id="rId4"/>
    <p:sldId id="267" r:id="rId5"/>
    <p:sldId id="273" r:id="rId6"/>
    <p:sldId id="278" r:id="rId7"/>
    <p:sldId id="279" r:id="rId8"/>
    <p:sldId id="280" r:id="rId9"/>
    <p:sldId id="281" r:id="rId10"/>
    <p:sldId id="277" r:id="rId11"/>
    <p:sldId id="272" r:id="rId12"/>
    <p:sldId id="275" r:id="rId13"/>
    <p:sldId id="276" r:id="rId14"/>
    <p:sldId id="268"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___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___19.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lineChart>
        <c:grouping val="standard"/>
        <c:varyColors val="0"/>
        <c:ser>
          <c:idx val="0"/>
          <c:order val="0"/>
          <c:tx>
            <c:strRef>
              <c:f>Sheet1!$B$1</c:f>
              <c:strCache>
                <c:ptCount val="1"/>
                <c:pt idx="0">
                  <c:v>周询盘率</c:v>
                </c:pt>
              </c:strCache>
            </c:strRef>
          </c:tx>
          <c:spPr>
            <a:ln w="38100" cap="rnd">
              <a:solidFill>
                <a:schemeClr val="accent1"/>
              </a:solidFill>
              <a:round/>
            </a:ln>
            <a:effectLst/>
          </c:spPr>
          <c:marker>
            <c:symbol val="none"/>
          </c:marker>
          <c:cat>
            <c:strRef>
              <c:f>Sheet1!$A$2:$A$44</c:f>
              <c:strCache>
                <c:ptCount val="43"/>
                <c:pt idx="0">
                  <c:v>第1周</c:v>
                </c:pt>
                <c:pt idx="1">
                  <c:v>第2周</c:v>
                </c:pt>
                <c:pt idx="2">
                  <c:v>第3周</c:v>
                </c:pt>
                <c:pt idx="3">
                  <c:v>第4周</c:v>
                </c:pt>
                <c:pt idx="4">
                  <c:v>第5周</c:v>
                </c:pt>
                <c:pt idx="5">
                  <c:v>第6周</c:v>
                </c:pt>
                <c:pt idx="6">
                  <c:v>第7周</c:v>
                </c:pt>
                <c:pt idx="7">
                  <c:v>第8周</c:v>
                </c:pt>
                <c:pt idx="8">
                  <c:v>第9周</c:v>
                </c:pt>
                <c:pt idx="9">
                  <c:v>第10周</c:v>
                </c:pt>
                <c:pt idx="10">
                  <c:v>第11周</c:v>
                </c:pt>
                <c:pt idx="11">
                  <c:v>第12周</c:v>
                </c:pt>
                <c:pt idx="12">
                  <c:v>第13周</c:v>
                </c:pt>
                <c:pt idx="13">
                  <c:v>第14周</c:v>
                </c:pt>
                <c:pt idx="14">
                  <c:v>第15周</c:v>
                </c:pt>
                <c:pt idx="15">
                  <c:v>第16周</c:v>
                </c:pt>
                <c:pt idx="16">
                  <c:v>第17周</c:v>
                </c:pt>
                <c:pt idx="17">
                  <c:v>第18周</c:v>
                </c:pt>
                <c:pt idx="18">
                  <c:v>第19周</c:v>
                </c:pt>
                <c:pt idx="19">
                  <c:v>第20周</c:v>
                </c:pt>
                <c:pt idx="20">
                  <c:v>第21周</c:v>
                </c:pt>
                <c:pt idx="21">
                  <c:v>第22周</c:v>
                </c:pt>
                <c:pt idx="22">
                  <c:v>第23周</c:v>
                </c:pt>
                <c:pt idx="23">
                  <c:v>第24周</c:v>
                </c:pt>
                <c:pt idx="24">
                  <c:v>第25周</c:v>
                </c:pt>
                <c:pt idx="25">
                  <c:v>第26周</c:v>
                </c:pt>
                <c:pt idx="26">
                  <c:v>第27周</c:v>
                </c:pt>
                <c:pt idx="27">
                  <c:v>第28周</c:v>
                </c:pt>
                <c:pt idx="28">
                  <c:v>第29周</c:v>
                </c:pt>
                <c:pt idx="29">
                  <c:v>第30周</c:v>
                </c:pt>
                <c:pt idx="30">
                  <c:v>第31周</c:v>
                </c:pt>
                <c:pt idx="31">
                  <c:v>第32周</c:v>
                </c:pt>
                <c:pt idx="32">
                  <c:v>第33周</c:v>
                </c:pt>
                <c:pt idx="33">
                  <c:v>第34周</c:v>
                </c:pt>
                <c:pt idx="34">
                  <c:v>第35周</c:v>
                </c:pt>
                <c:pt idx="35">
                  <c:v>第36周</c:v>
                </c:pt>
                <c:pt idx="36">
                  <c:v>第37周</c:v>
                </c:pt>
                <c:pt idx="37">
                  <c:v>第38周</c:v>
                </c:pt>
                <c:pt idx="38">
                  <c:v>第39周</c:v>
                </c:pt>
                <c:pt idx="39">
                  <c:v>第40周</c:v>
                </c:pt>
                <c:pt idx="40">
                  <c:v>第41周</c:v>
                </c:pt>
                <c:pt idx="41">
                  <c:v>第42周</c:v>
                </c:pt>
                <c:pt idx="42">
                  <c:v>第43周</c:v>
                </c:pt>
              </c:strCache>
            </c:strRef>
          </c:cat>
          <c:val>
            <c:numRef>
              <c:f>Sheet1!$B$2:$B$44</c:f>
              <c:numCache>
                <c:formatCode>0.00%</c:formatCode>
                <c:ptCount val="43"/>
                <c:pt idx="0">
                  <c:v>0.12915319758747881</c:v>
                </c:pt>
                <c:pt idx="1">
                  <c:v>0.1285411749496134</c:v>
                </c:pt>
                <c:pt idx="2">
                  <c:v>0.13711199336335336</c:v>
                </c:pt>
                <c:pt idx="3">
                  <c:v>0.12877287915071448</c:v>
                </c:pt>
                <c:pt idx="4">
                  <c:v>0.12148068384813436</c:v>
                </c:pt>
                <c:pt idx="5">
                  <c:v>0.1086002706185567</c:v>
                </c:pt>
                <c:pt idx="6">
                  <c:v>6.7205475440332521E-2</c:v>
                </c:pt>
                <c:pt idx="7">
                  <c:v>0.10173712428483171</c:v>
                </c:pt>
                <c:pt idx="8">
                  <c:v>0.13270090321890657</c:v>
                </c:pt>
                <c:pt idx="9">
                  <c:v>0.13583732669326942</c:v>
                </c:pt>
                <c:pt idx="10">
                  <c:v>0.14325637721436446</c:v>
                </c:pt>
                <c:pt idx="11">
                  <c:v>0.14338568734272747</c:v>
                </c:pt>
                <c:pt idx="12">
                  <c:v>0.139952538044084</c:v>
                </c:pt>
                <c:pt idx="13">
                  <c:v>0.13875953145507663</c:v>
                </c:pt>
                <c:pt idx="14">
                  <c:v>0.14940606725365868</c:v>
                </c:pt>
                <c:pt idx="15">
                  <c:v>0.1473529112274313</c:v>
                </c:pt>
                <c:pt idx="16">
                  <c:v>0.14385737739950227</c:v>
                </c:pt>
                <c:pt idx="17">
                  <c:v>0.1270193589369159</c:v>
                </c:pt>
                <c:pt idx="18">
                  <c:v>0.14163247464734463</c:v>
                </c:pt>
                <c:pt idx="19">
                  <c:v>0.14212177677150215</c:v>
                </c:pt>
                <c:pt idx="20">
                  <c:v>0.1452445740354599</c:v>
                </c:pt>
                <c:pt idx="21">
                  <c:v>0.13100985058571432</c:v>
                </c:pt>
                <c:pt idx="22">
                  <c:v>0.1397656181331593</c:v>
                </c:pt>
                <c:pt idx="23">
                  <c:v>0.14335340003908786</c:v>
                </c:pt>
                <c:pt idx="24">
                  <c:v>0.13747628726026667</c:v>
                </c:pt>
                <c:pt idx="25">
                  <c:v>0.14158512116558933</c:v>
                </c:pt>
                <c:pt idx="26">
                  <c:v>0.14169172432936794</c:v>
                </c:pt>
                <c:pt idx="27">
                  <c:v>0.14730113954826299</c:v>
                </c:pt>
                <c:pt idx="28">
                  <c:v>0.14829098373711061</c:v>
                </c:pt>
                <c:pt idx="29">
                  <c:v>0.14639580224146559</c:v>
                </c:pt>
                <c:pt idx="30">
                  <c:v>0.14619442914642969</c:v>
                </c:pt>
                <c:pt idx="31">
                  <c:v>0.14868669127477765</c:v>
                </c:pt>
                <c:pt idx="32">
                  <c:v>0.14863600005916197</c:v>
                </c:pt>
                <c:pt idx="33">
                  <c:v>0.15185956094733793</c:v>
                </c:pt>
                <c:pt idx="34">
                  <c:v>0.1593998982078853</c:v>
                </c:pt>
                <c:pt idx="35">
                  <c:v>0.16460376801208609</c:v>
                </c:pt>
                <c:pt idx="36">
                  <c:v>0.17068838762384358</c:v>
                </c:pt>
                <c:pt idx="37">
                  <c:v>0.17314953628739949</c:v>
                </c:pt>
                <c:pt idx="38">
                  <c:v>0.17674360023990118</c:v>
                </c:pt>
                <c:pt idx="39">
                  <c:v>0.18438482006730963</c:v>
                </c:pt>
                <c:pt idx="40">
                  <c:v>0.20063695516806559</c:v>
                </c:pt>
                <c:pt idx="41">
                  <c:v>0.22470582300248904</c:v>
                </c:pt>
                <c:pt idx="42">
                  <c:v>0.22107454373939436</c:v>
                </c:pt>
              </c:numCache>
            </c:numRef>
          </c:val>
          <c:smooth val="0"/>
          <c:extLst>
            <c:ext xmlns:c16="http://schemas.microsoft.com/office/drawing/2014/chart" uri="{C3380CC4-5D6E-409C-BE32-E72D297353CC}">
              <c16:uniqueId val="{00000000-B780-45F3-ACFB-4450300172DF}"/>
            </c:ext>
          </c:extLst>
        </c:ser>
        <c:dLbls>
          <c:showLegendKey val="0"/>
          <c:showVal val="0"/>
          <c:showCatName val="0"/>
          <c:showSerName val="0"/>
          <c:showPercent val="0"/>
          <c:showBubbleSize val="0"/>
        </c:dLbls>
        <c:smooth val="0"/>
        <c:axId val="683477551"/>
        <c:axId val="683475055"/>
      </c:lineChart>
      <c:catAx>
        <c:axId val="68347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683475055"/>
        <c:crosses val="autoZero"/>
        <c:auto val="1"/>
        <c:lblAlgn val="ctr"/>
        <c:lblOffset val="100"/>
        <c:noMultiLvlLbl val="0"/>
      </c:catAx>
      <c:valAx>
        <c:axId val="68347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77551"/>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采购发布成功后一键问一问</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发送的总对数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Sheet1!$A$2:$A$60</c:f>
              <c:numCache>
                <c:formatCode>m/d/yyyy</c:formatCode>
                <c:ptCount val="59"/>
                <c:pt idx="0">
                  <c:v>43360</c:v>
                </c:pt>
                <c:pt idx="1">
                  <c:v>43361</c:v>
                </c:pt>
                <c:pt idx="2">
                  <c:v>43362</c:v>
                </c:pt>
                <c:pt idx="3">
                  <c:v>43363</c:v>
                </c:pt>
                <c:pt idx="4">
                  <c:v>43364</c:v>
                </c:pt>
                <c:pt idx="5">
                  <c:v>43365</c:v>
                </c:pt>
                <c:pt idx="6">
                  <c:v>43366</c:v>
                </c:pt>
                <c:pt idx="7">
                  <c:v>43367</c:v>
                </c:pt>
                <c:pt idx="8">
                  <c:v>43368</c:v>
                </c:pt>
                <c:pt idx="9">
                  <c:v>43369</c:v>
                </c:pt>
                <c:pt idx="10">
                  <c:v>43370</c:v>
                </c:pt>
                <c:pt idx="11">
                  <c:v>43371</c:v>
                </c:pt>
                <c:pt idx="12">
                  <c:v>43372</c:v>
                </c:pt>
                <c:pt idx="13">
                  <c:v>43373</c:v>
                </c:pt>
                <c:pt idx="14">
                  <c:v>43374</c:v>
                </c:pt>
                <c:pt idx="15">
                  <c:v>43375</c:v>
                </c:pt>
                <c:pt idx="16">
                  <c:v>43376</c:v>
                </c:pt>
                <c:pt idx="17">
                  <c:v>43377</c:v>
                </c:pt>
                <c:pt idx="18">
                  <c:v>43378</c:v>
                </c:pt>
                <c:pt idx="19">
                  <c:v>43379</c:v>
                </c:pt>
                <c:pt idx="20">
                  <c:v>43380</c:v>
                </c:pt>
                <c:pt idx="21">
                  <c:v>43381</c:v>
                </c:pt>
                <c:pt idx="22">
                  <c:v>43382</c:v>
                </c:pt>
                <c:pt idx="23">
                  <c:v>43383</c:v>
                </c:pt>
                <c:pt idx="24">
                  <c:v>43384</c:v>
                </c:pt>
                <c:pt idx="25">
                  <c:v>43385</c:v>
                </c:pt>
                <c:pt idx="26">
                  <c:v>43386</c:v>
                </c:pt>
                <c:pt idx="27">
                  <c:v>43387</c:v>
                </c:pt>
                <c:pt idx="28">
                  <c:v>43388</c:v>
                </c:pt>
                <c:pt idx="29">
                  <c:v>43389</c:v>
                </c:pt>
                <c:pt idx="30">
                  <c:v>43390</c:v>
                </c:pt>
                <c:pt idx="31">
                  <c:v>43391</c:v>
                </c:pt>
                <c:pt idx="32">
                  <c:v>43392</c:v>
                </c:pt>
                <c:pt idx="33">
                  <c:v>43393</c:v>
                </c:pt>
                <c:pt idx="34">
                  <c:v>43394</c:v>
                </c:pt>
                <c:pt idx="35">
                  <c:v>43395</c:v>
                </c:pt>
                <c:pt idx="36">
                  <c:v>43396</c:v>
                </c:pt>
                <c:pt idx="37">
                  <c:v>43397</c:v>
                </c:pt>
                <c:pt idx="38">
                  <c:v>43398</c:v>
                </c:pt>
                <c:pt idx="39">
                  <c:v>43399</c:v>
                </c:pt>
                <c:pt idx="40">
                  <c:v>43400</c:v>
                </c:pt>
                <c:pt idx="41">
                  <c:v>43401</c:v>
                </c:pt>
                <c:pt idx="42">
                  <c:v>43402</c:v>
                </c:pt>
                <c:pt idx="43">
                  <c:v>43403</c:v>
                </c:pt>
                <c:pt idx="44">
                  <c:v>43404</c:v>
                </c:pt>
                <c:pt idx="45">
                  <c:v>43405</c:v>
                </c:pt>
                <c:pt idx="46">
                  <c:v>43406</c:v>
                </c:pt>
                <c:pt idx="47">
                  <c:v>43407</c:v>
                </c:pt>
                <c:pt idx="48">
                  <c:v>43408</c:v>
                </c:pt>
                <c:pt idx="49">
                  <c:v>43409</c:v>
                </c:pt>
                <c:pt idx="50">
                  <c:v>43410</c:v>
                </c:pt>
                <c:pt idx="51">
                  <c:v>43411</c:v>
                </c:pt>
                <c:pt idx="52">
                  <c:v>43412</c:v>
                </c:pt>
                <c:pt idx="53">
                  <c:v>43413</c:v>
                </c:pt>
                <c:pt idx="54">
                  <c:v>43414</c:v>
                </c:pt>
                <c:pt idx="55">
                  <c:v>43415</c:v>
                </c:pt>
                <c:pt idx="56">
                  <c:v>43416</c:v>
                </c:pt>
                <c:pt idx="57">
                  <c:v>43417</c:v>
                </c:pt>
                <c:pt idx="58">
                  <c:v>43418</c:v>
                </c:pt>
              </c:numCache>
            </c:numRef>
          </c:cat>
          <c:val>
            <c:numRef>
              <c:f>Sheet1!$B$2:$B$60</c:f>
              <c:numCache>
                <c:formatCode>General</c:formatCode>
                <c:ptCount val="59"/>
                <c:pt idx="0">
                  <c:v>118</c:v>
                </c:pt>
                <c:pt idx="1">
                  <c:v>1043</c:v>
                </c:pt>
                <c:pt idx="2">
                  <c:v>1444</c:v>
                </c:pt>
                <c:pt idx="3">
                  <c:v>1502</c:v>
                </c:pt>
                <c:pt idx="4">
                  <c:v>1856</c:v>
                </c:pt>
                <c:pt idx="5">
                  <c:v>1451</c:v>
                </c:pt>
                <c:pt idx="6">
                  <c:v>1448</c:v>
                </c:pt>
                <c:pt idx="7">
                  <c:v>1496</c:v>
                </c:pt>
                <c:pt idx="8">
                  <c:v>2302</c:v>
                </c:pt>
                <c:pt idx="9">
                  <c:v>2377</c:v>
                </c:pt>
                <c:pt idx="10">
                  <c:v>1886</c:v>
                </c:pt>
                <c:pt idx="11">
                  <c:v>2147</c:v>
                </c:pt>
                <c:pt idx="12">
                  <c:v>1884</c:v>
                </c:pt>
                <c:pt idx="13">
                  <c:v>1734</c:v>
                </c:pt>
                <c:pt idx="14">
                  <c:v>1567</c:v>
                </c:pt>
                <c:pt idx="15">
                  <c:v>1609</c:v>
                </c:pt>
                <c:pt idx="16">
                  <c:v>2154</c:v>
                </c:pt>
                <c:pt idx="17">
                  <c:v>1938</c:v>
                </c:pt>
                <c:pt idx="18">
                  <c:v>1836</c:v>
                </c:pt>
                <c:pt idx="19">
                  <c:v>2029</c:v>
                </c:pt>
                <c:pt idx="20">
                  <c:v>2290</c:v>
                </c:pt>
                <c:pt idx="21">
                  <c:v>2380</c:v>
                </c:pt>
                <c:pt idx="22">
                  <c:v>2078</c:v>
                </c:pt>
                <c:pt idx="23">
                  <c:v>2327</c:v>
                </c:pt>
                <c:pt idx="24">
                  <c:v>2191</c:v>
                </c:pt>
                <c:pt idx="25">
                  <c:v>2092</c:v>
                </c:pt>
                <c:pt idx="26">
                  <c:v>2143</c:v>
                </c:pt>
                <c:pt idx="27">
                  <c:v>1952</c:v>
                </c:pt>
                <c:pt idx="28">
                  <c:v>2554</c:v>
                </c:pt>
                <c:pt idx="29">
                  <c:v>2248</c:v>
                </c:pt>
                <c:pt idx="30">
                  <c:v>1896</c:v>
                </c:pt>
                <c:pt idx="31">
                  <c:v>1963</c:v>
                </c:pt>
                <c:pt idx="32">
                  <c:v>2158</c:v>
                </c:pt>
                <c:pt idx="33">
                  <c:v>1955</c:v>
                </c:pt>
                <c:pt idx="34">
                  <c:v>2093</c:v>
                </c:pt>
                <c:pt idx="35">
                  <c:v>2041</c:v>
                </c:pt>
                <c:pt idx="36">
                  <c:v>1883</c:v>
                </c:pt>
                <c:pt idx="37">
                  <c:v>1609</c:v>
                </c:pt>
                <c:pt idx="38">
                  <c:v>2013</c:v>
                </c:pt>
                <c:pt idx="39">
                  <c:v>2003</c:v>
                </c:pt>
                <c:pt idx="40">
                  <c:v>2435</c:v>
                </c:pt>
                <c:pt idx="41">
                  <c:v>2074</c:v>
                </c:pt>
                <c:pt idx="42">
                  <c:v>1872</c:v>
                </c:pt>
                <c:pt idx="43">
                  <c:v>2333</c:v>
                </c:pt>
                <c:pt idx="44">
                  <c:v>1950</c:v>
                </c:pt>
                <c:pt idx="45">
                  <c:v>2133</c:v>
                </c:pt>
                <c:pt idx="46">
                  <c:v>2014</c:v>
                </c:pt>
                <c:pt idx="47">
                  <c:v>1734</c:v>
                </c:pt>
                <c:pt idx="48">
                  <c:v>2290</c:v>
                </c:pt>
                <c:pt idx="49">
                  <c:v>2039</c:v>
                </c:pt>
                <c:pt idx="50">
                  <c:v>2221</c:v>
                </c:pt>
                <c:pt idx="51">
                  <c:v>2131</c:v>
                </c:pt>
                <c:pt idx="52">
                  <c:v>2194</c:v>
                </c:pt>
                <c:pt idx="53">
                  <c:v>1936</c:v>
                </c:pt>
                <c:pt idx="54">
                  <c:v>2159</c:v>
                </c:pt>
                <c:pt idx="55">
                  <c:v>1784</c:v>
                </c:pt>
                <c:pt idx="56">
                  <c:v>2454</c:v>
                </c:pt>
                <c:pt idx="57">
                  <c:v>2366</c:v>
                </c:pt>
                <c:pt idx="58">
                  <c:v>2535</c:v>
                </c:pt>
              </c:numCache>
            </c:numRef>
          </c:val>
          <c:smooth val="0"/>
          <c:extLst>
            <c:ext xmlns:c16="http://schemas.microsoft.com/office/drawing/2014/chart" uri="{C3380CC4-5D6E-409C-BE32-E72D297353CC}">
              <c16:uniqueId val="{00000000-5506-4ED8-A35C-C79762491D8A}"/>
            </c:ext>
          </c:extLst>
        </c:ser>
        <c:dLbls>
          <c:showLegendKey val="0"/>
          <c:showVal val="0"/>
          <c:showCatName val="0"/>
          <c:showSerName val="0"/>
          <c:showPercent val="0"/>
          <c:showBubbleSize val="0"/>
        </c:dLbls>
        <c:marker val="1"/>
        <c:smooth val="0"/>
        <c:axId val="1316569871"/>
        <c:axId val="1316570703"/>
      </c:lineChart>
      <c:lineChart>
        <c:grouping val="standard"/>
        <c:varyColors val="0"/>
        <c:ser>
          <c:idx val="1"/>
          <c:order val="1"/>
          <c:tx>
            <c:strRef>
              <c:f>Sheet1!$C$1</c:f>
              <c:strCache>
                <c:ptCount val="1"/>
                <c:pt idx="0">
                  <c:v>回复占比</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Sheet1!$A$2:$A$60</c:f>
              <c:numCache>
                <c:formatCode>m/d/yyyy</c:formatCode>
                <c:ptCount val="59"/>
                <c:pt idx="0">
                  <c:v>43360</c:v>
                </c:pt>
                <c:pt idx="1">
                  <c:v>43361</c:v>
                </c:pt>
                <c:pt idx="2">
                  <c:v>43362</c:v>
                </c:pt>
                <c:pt idx="3">
                  <c:v>43363</c:v>
                </c:pt>
                <c:pt idx="4">
                  <c:v>43364</c:v>
                </c:pt>
                <c:pt idx="5">
                  <c:v>43365</c:v>
                </c:pt>
                <c:pt idx="6">
                  <c:v>43366</c:v>
                </c:pt>
                <c:pt idx="7">
                  <c:v>43367</c:v>
                </c:pt>
                <c:pt idx="8">
                  <c:v>43368</c:v>
                </c:pt>
                <c:pt idx="9">
                  <c:v>43369</c:v>
                </c:pt>
                <c:pt idx="10">
                  <c:v>43370</c:v>
                </c:pt>
                <c:pt idx="11">
                  <c:v>43371</c:v>
                </c:pt>
                <c:pt idx="12">
                  <c:v>43372</c:v>
                </c:pt>
                <c:pt idx="13">
                  <c:v>43373</c:v>
                </c:pt>
                <c:pt idx="14">
                  <c:v>43374</c:v>
                </c:pt>
                <c:pt idx="15">
                  <c:v>43375</c:v>
                </c:pt>
                <c:pt idx="16">
                  <c:v>43376</c:v>
                </c:pt>
                <c:pt idx="17">
                  <c:v>43377</c:v>
                </c:pt>
                <c:pt idx="18">
                  <c:v>43378</c:v>
                </c:pt>
                <c:pt idx="19">
                  <c:v>43379</c:v>
                </c:pt>
                <c:pt idx="20">
                  <c:v>43380</c:v>
                </c:pt>
                <c:pt idx="21">
                  <c:v>43381</c:v>
                </c:pt>
                <c:pt idx="22">
                  <c:v>43382</c:v>
                </c:pt>
                <c:pt idx="23">
                  <c:v>43383</c:v>
                </c:pt>
                <c:pt idx="24">
                  <c:v>43384</c:v>
                </c:pt>
                <c:pt idx="25">
                  <c:v>43385</c:v>
                </c:pt>
                <c:pt idx="26">
                  <c:v>43386</c:v>
                </c:pt>
                <c:pt idx="27">
                  <c:v>43387</c:v>
                </c:pt>
                <c:pt idx="28">
                  <c:v>43388</c:v>
                </c:pt>
                <c:pt idx="29">
                  <c:v>43389</c:v>
                </c:pt>
                <c:pt idx="30">
                  <c:v>43390</c:v>
                </c:pt>
                <c:pt idx="31">
                  <c:v>43391</c:v>
                </c:pt>
                <c:pt idx="32">
                  <c:v>43392</c:v>
                </c:pt>
                <c:pt idx="33">
                  <c:v>43393</c:v>
                </c:pt>
                <c:pt idx="34">
                  <c:v>43394</c:v>
                </c:pt>
                <c:pt idx="35">
                  <c:v>43395</c:v>
                </c:pt>
                <c:pt idx="36">
                  <c:v>43396</c:v>
                </c:pt>
                <c:pt idx="37">
                  <c:v>43397</c:v>
                </c:pt>
                <c:pt idx="38">
                  <c:v>43398</c:v>
                </c:pt>
                <c:pt idx="39">
                  <c:v>43399</c:v>
                </c:pt>
                <c:pt idx="40">
                  <c:v>43400</c:v>
                </c:pt>
                <c:pt idx="41">
                  <c:v>43401</c:v>
                </c:pt>
                <c:pt idx="42">
                  <c:v>43402</c:v>
                </c:pt>
                <c:pt idx="43">
                  <c:v>43403</c:v>
                </c:pt>
                <c:pt idx="44">
                  <c:v>43404</c:v>
                </c:pt>
                <c:pt idx="45">
                  <c:v>43405</c:v>
                </c:pt>
                <c:pt idx="46">
                  <c:v>43406</c:v>
                </c:pt>
                <c:pt idx="47">
                  <c:v>43407</c:v>
                </c:pt>
                <c:pt idx="48">
                  <c:v>43408</c:v>
                </c:pt>
                <c:pt idx="49">
                  <c:v>43409</c:v>
                </c:pt>
                <c:pt idx="50">
                  <c:v>43410</c:v>
                </c:pt>
                <c:pt idx="51">
                  <c:v>43411</c:v>
                </c:pt>
                <c:pt idx="52">
                  <c:v>43412</c:v>
                </c:pt>
                <c:pt idx="53">
                  <c:v>43413</c:v>
                </c:pt>
                <c:pt idx="54">
                  <c:v>43414</c:v>
                </c:pt>
                <c:pt idx="55">
                  <c:v>43415</c:v>
                </c:pt>
                <c:pt idx="56">
                  <c:v>43416</c:v>
                </c:pt>
                <c:pt idx="57">
                  <c:v>43417</c:v>
                </c:pt>
                <c:pt idx="58">
                  <c:v>43418</c:v>
                </c:pt>
              </c:numCache>
            </c:numRef>
          </c:cat>
          <c:val>
            <c:numRef>
              <c:f>Sheet1!$C$2:$C$60</c:f>
              <c:numCache>
                <c:formatCode>0.00%</c:formatCode>
                <c:ptCount val="59"/>
                <c:pt idx="0">
                  <c:v>0.1864406779661017</c:v>
                </c:pt>
                <c:pt idx="1">
                  <c:v>0.35378715244487058</c:v>
                </c:pt>
                <c:pt idx="2">
                  <c:v>0.39750692520775621</c:v>
                </c:pt>
                <c:pt idx="3">
                  <c:v>0.37217043941411454</c:v>
                </c:pt>
                <c:pt idx="4">
                  <c:v>0.37122844827586204</c:v>
                </c:pt>
                <c:pt idx="5">
                  <c:v>0.37284631288766368</c:v>
                </c:pt>
                <c:pt idx="6">
                  <c:v>0.38881215469613262</c:v>
                </c:pt>
                <c:pt idx="7">
                  <c:v>0.31417112299465239</c:v>
                </c:pt>
                <c:pt idx="8">
                  <c:v>0.41094700260642919</c:v>
                </c:pt>
                <c:pt idx="9">
                  <c:v>0.36853176272612537</c:v>
                </c:pt>
                <c:pt idx="10">
                  <c:v>0.39395546129374337</c:v>
                </c:pt>
                <c:pt idx="11">
                  <c:v>0.36516068933395435</c:v>
                </c:pt>
                <c:pt idx="12">
                  <c:v>0.36995753715498936</c:v>
                </c:pt>
                <c:pt idx="13">
                  <c:v>0.37773933102652824</c:v>
                </c:pt>
                <c:pt idx="14">
                  <c:v>0.40012763241863436</c:v>
                </c:pt>
                <c:pt idx="15">
                  <c:v>0.32380360472343073</c:v>
                </c:pt>
                <c:pt idx="16">
                  <c:v>0.3960074280408542</c:v>
                </c:pt>
                <c:pt idx="17">
                  <c:v>0.40144478844169246</c:v>
                </c:pt>
                <c:pt idx="18">
                  <c:v>0.38289760348583879</c:v>
                </c:pt>
                <c:pt idx="19">
                  <c:v>0.39329719073435188</c:v>
                </c:pt>
                <c:pt idx="20">
                  <c:v>0.36593886462882097</c:v>
                </c:pt>
                <c:pt idx="21">
                  <c:v>0.38739495798319329</c:v>
                </c:pt>
                <c:pt idx="22">
                  <c:v>0.37295476419634266</c:v>
                </c:pt>
                <c:pt idx="23">
                  <c:v>0.400945423291792</c:v>
                </c:pt>
                <c:pt idx="24">
                  <c:v>0.34139662254678227</c:v>
                </c:pt>
                <c:pt idx="25">
                  <c:v>0.37332695984703634</c:v>
                </c:pt>
                <c:pt idx="26">
                  <c:v>0.35230984601026599</c:v>
                </c:pt>
                <c:pt idx="27">
                  <c:v>0.38063524590163933</c:v>
                </c:pt>
                <c:pt idx="28">
                  <c:v>0.40250587314017228</c:v>
                </c:pt>
                <c:pt idx="29">
                  <c:v>0.37455516014234874</c:v>
                </c:pt>
                <c:pt idx="30">
                  <c:v>0.38449367088607594</c:v>
                </c:pt>
                <c:pt idx="31">
                  <c:v>0.37850229240957717</c:v>
                </c:pt>
                <c:pt idx="32">
                  <c:v>0.37025023169601484</c:v>
                </c:pt>
                <c:pt idx="33">
                  <c:v>0.38158567774936064</c:v>
                </c:pt>
                <c:pt idx="34">
                  <c:v>0.34782608695652173</c:v>
                </c:pt>
                <c:pt idx="35">
                  <c:v>0.36109750122488976</c:v>
                </c:pt>
                <c:pt idx="36">
                  <c:v>0.38821030270844398</c:v>
                </c:pt>
                <c:pt idx="37">
                  <c:v>0.35860783095090121</c:v>
                </c:pt>
                <c:pt idx="38">
                  <c:v>0.37307501241927471</c:v>
                </c:pt>
                <c:pt idx="39">
                  <c:v>0.36245631552670993</c:v>
                </c:pt>
                <c:pt idx="40">
                  <c:v>0.40123203285420944</c:v>
                </c:pt>
                <c:pt idx="41">
                  <c:v>0.35245901639344263</c:v>
                </c:pt>
                <c:pt idx="42">
                  <c:v>0.38087606837606836</c:v>
                </c:pt>
                <c:pt idx="43">
                  <c:v>0.38962708958422632</c:v>
                </c:pt>
                <c:pt idx="44">
                  <c:v>0.39538461538461539</c:v>
                </c:pt>
                <c:pt idx="45">
                  <c:v>0.37693389592123772</c:v>
                </c:pt>
                <c:pt idx="46">
                  <c:v>0.37487586891757696</c:v>
                </c:pt>
                <c:pt idx="47">
                  <c:v>0.35928489042675893</c:v>
                </c:pt>
                <c:pt idx="48">
                  <c:v>0.33275109170305678</c:v>
                </c:pt>
                <c:pt idx="49">
                  <c:v>0.34575772437469349</c:v>
                </c:pt>
                <c:pt idx="50">
                  <c:v>0.36470058532192706</c:v>
                </c:pt>
                <c:pt idx="51">
                  <c:v>0.40075082121069922</c:v>
                </c:pt>
                <c:pt idx="52">
                  <c:v>0.36690975387420238</c:v>
                </c:pt>
                <c:pt idx="53">
                  <c:v>0.36053719008264462</c:v>
                </c:pt>
                <c:pt idx="54">
                  <c:v>0.32190829087540529</c:v>
                </c:pt>
                <c:pt idx="55">
                  <c:v>0.2976457399103139</c:v>
                </c:pt>
                <c:pt idx="56">
                  <c:v>0.30521597392013039</c:v>
                </c:pt>
                <c:pt idx="57">
                  <c:v>0.38038884192730349</c:v>
                </c:pt>
                <c:pt idx="58">
                  <c:v>0.35936883629191324</c:v>
                </c:pt>
              </c:numCache>
            </c:numRef>
          </c:val>
          <c:smooth val="0"/>
          <c:extLst>
            <c:ext xmlns:c16="http://schemas.microsoft.com/office/drawing/2014/chart" uri="{C3380CC4-5D6E-409C-BE32-E72D297353CC}">
              <c16:uniqueId val="{00000001-5506-4ED8-A35C-C79762491D8A}"/>
            </c:ext>
          </c:extLst>
        </c:ser>
        <c:dLbls>
          <c:showLegendKey val="0"/>
          <c:showVal val="0"/>
          <c:showCatName val="0"/>
          <c:showSerName val="0"/>
          <c:showPercent val="0"/>
          <c:showBubbleSize val="0"/>
        </c:dLbls>
        <c:marker val="1"/>
        <c:smooth val="0"/>
        <c:axId val="1586778655"/>
        <c:axId val="1158054607"/>
      </c:lineChart>
      <c:dateAx>
        <c:axId val="1316569871"/>
        <c:scaling>
          <c:orientation val="minMax"/>
        </c:scaling>
        <c:delete val="0"/>
        <c:axPos val="b"/>
        <c:numFmt formatCode="m/d/yyyy"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316570703"/>
        <c:crosses val="autoZero"/>
        <c:auto val="1"/>
        <c:lblOffset val="100"/>
        <c:baseTimeUnit val="days"/>
      </c:dateAx>
      <c:valAx>
        <c:axId val="13165707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316569871"/>
        <c:crosses val="autoZero"/>
        <c:crossBetween val="between"/>
      </c:valAx>
      <c:valAx>
        <c:axId val="1158054607"/>
        <c:scaling>
          <c:orientation val="minMax"/>
          <c:min val="0.2"/>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586778655"/>
        <c:crosses val="max"/>
        <c:crossBetween val="between"/>
      </c:valAx>
      <c:dateAx>
        <c:axId val="1586778655"/>
        <c:scaling>
          <c:orientation val="minMax"/>
        </c:scaling>
        <c:delete val="1"/>
        <c:axPos val="b"/>
        <c:numFmt formatCode="m/d/yyyy" sourceLinked="1"/>
        <c:majorTickMark val="out"/>
        <c:minorTickMark val="none"/>
        <c:tickLblPos val="nextTo"/>
        <c:crossAx val="1158054607"/>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发采购&amp;发供应的询盘人数占比</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0.22445695897023329</c:v>
                </c:pt>
                <c:pt idx="1">
                  <c:v>0.22240802675585283</c:v>
                </c:pt>
                <c:pt idx="2">
                  <c:v>0.21892925430210325</c:v>
                </c:pt>
                <c:pt idx="3">
                  <c:v>0.22224726698974417</c:v>
                </c:pt>
                <c:pt idx="4">
                  <c:v>0.22401717126073203</c:v>
                </c:pt>
                <c:pt idx="5">
                  <c:v>0.2201518987341772</c:v>
                </c:pt>
                <c:pt idx="6">
                  <c:v>0.21569001717885092</c:v>
                </c:pt>
                <c:pt idx="7">
                  <c:v>0.21911688311688313</c:v>
                </c:pt>
                <c:pt idx="8">
                  <c:v>0.2158898093622118</c:v>
                </c:pt>
                <c:pt idx="9">
                  <c:v>0.2228249949768937</c:v>
                </c:pt>
                <c:pt idx="10">
                  <c:v>0.22730581262347926</c:v>
                </c:pt>
                <c:pt idx="11">
                  <c:v>0.21773830935251798</c:v>
                </c:pt>
                <c:pt idx="12">
                  <c:v>0.21799899446958271</c:v>
                </c:pt>
                <c:pt idx="13">
                  <c:v>0.21762337297499765</c:v>
                </c:pt>
                <c:pt idx="14">
                  <c:v>0.2204861111111111</c:v>
                </c:pt>
                <c:pt idx="15">
                  <c:v>0.21759013080931616</c:v>
                </c:pt>
                <c:pt idx="16">
                  <c:v>0.22069044092514525</c:v>
                </c:pt>
                <c:pt idx="17">
                  <c:v>0.22192482252996626</c:v>
                </c:pt>
                <c:pt idx="18">
                  <c:v>0.2206100765451845</c:v>
                </c:pt>
                <c:pt idx="19">
                  <c:v>0.21415114088339962</c:v>
                </c:pt>
                <c:pt idx="20">
                  <c:v>0.21792480612545401</c:v>
                </c:pt>
                <c:pt idx="21">
                  <c:v>0.22167537163519485</c:v>
                </c:pt>
                <c:pt idx="22">
                  <c:v>0.22737726227377261</c:v>
                </c:pt>
                <c:pt idx="23">
                  <c:v>0.2232932525091921</c:v>
                </c:pt>
                <c:pt idx="24">
                  <c:v>0.21922298274366142</c:v>
                </c:pt>
                <c:pt idx="25">
                  <c:v>0.21998591124081715</c:v>
                </c:pt>
                <c:pt idx="26">
                  <c:v>0.22643991355820728</c:v>
                </c:pt>
                <c:pt idx="27">
                  <c:v>0.22592163674966223</c:v>
                </c:pt>
                <c:pt idx="28">
                  <c:v>0.22233087385545383</c:v>
                </c:pt>
                <c:pt idx="29">
                  <c:v>0.2261490569492767</c:v>
                </c:pt>
                <c:pt idx="30">
                  <c:v>0.22047546012269939</c:v>
                </c:pt>
                <c:pt idx="31">
                  <c:v>0.22202274087372831</c:v>
                </c:pt>
                <c:pt idx="32">
                  <c:v>0.22495292835199682</c:v>
                </c:pt>
                <c:pt idx="33">
                  <c:v>0.21916319507335627</c:v>
                </c:pt>
                <c:pt idx="34">
                  <c:v>0.21828032156588606</c:v>
                </c:pt>
                <c:pt idx="35">
                  <c:v>0.21429185656548286</c:v>
                </c:pt>
                <c:pt idx="36">
                  <c:v>0.21718498432336242</c:v>
                </c:pt>
                <c:pt idx="37">
                  <c:v>0.21909865589036281</c:v>
                </c:pt>
                <c:pt idx="38">
                  <c:v>0.21079967762156354</c:v>
                </c:pt>
                <c:pt idx="39">
                  <c:v>0.21280015125732651</c:v>
                </c:pt>
                <c:pt idx="40">
                  <c:v>0.21203337725076857</c:v>
                </c:pt>
                <c:pt idx="41">
                  <c:v>0.21033398487294977</c:v>
                </c:pt>
                <c:pt idx="42">
                  <c:v>0.21276951362192881</c:v>
                </c:pt>
                <c:pt idx="43">
                  <c:v>0.20969206637496904</c:v>
                </c:pt>
                <c:pt idx="44">
                  <c:v>0.21326740832303254</c:v>
                </c:pt>
                <c:pt idx="45">
                  <c:v>0.21785451873622336</c:v>
                </c:pt>
                <c:pt idx="46">
                  <c:v>0.21311633281972264</c:v>
                </c:pt>
                <c:pt idx="47">
                  <c:v>0.21029303127308543</c:v>
                </c:pt>
                <c:pt idx="48">
                  <c:v>0.20723340790454883</c:v>
                </c:pt>
                <c:pt idx="49">
                  <c:v>0.20591879874626431</c:v>
                </c:pt>
                <c:pt idx="50">
                  <c:v>0.20543783701678439</c:v>
                </c:pt>
                <c:pt idx="51">
                  <c:v>0.21199177345356748</c:v>
                </c:pt>
                <c:pt idx="52">
                  <c:v>0.21293532338308457</c:v>
                </c:pt>
                <c:pt idx="53">
                  <c:v>0.21273764258555133</c:v>
                </c:pt>
                <c:pt idx="54">
                  <c:v>0.21245922340313586</c:v>
                </c:pt>
                <c:pt idx="55">
                  <c:v>0.2040339537419204</c:v>
                </c:pt>
                <c:pt idx="56">
                  <c:v>0.20681318681318681</c:v>
                </c:pt>
                <c:pt idx="57">
                  <c:v>0.20798595875383941</c:v>
                </c:pt>
                <c:pt idx="58">
                  <c:v>0.21370285966330957</c:v>
                </c:pt>
                <c:pt idx="59">
                  <c:v>0.21017413124477227</c:v>
                </c:pt>
                <c:pt idx="60">
                  <c:v>0.20718985716578397</c:v>
                </c:pt>
                <c:pt idx="61">
                  <c:v>0.21121055110692416</c:v>
                </c:pt>
                <c:pt idx="62">
                  <c:v>0.212602790353876</c:v>
                </c:pt>
                <c:pt idx="63">
                  <c:v>0.20898558415141064</c:v>
                </c:pt>
                <c:pt idx="64">
                  <c:v>0.20620748299319727</c:v>
                </c:pt>
                <c:pt idx="65">
                  <c:v>0.21023856858846918</c:v>
                </c:pt>
                <c:pt idx="66">
                  <c:v>0.20645815459012556</c:v>
                </c:pt>
                <c:pt idx="67">
                  <c:v>0.20491029272898961</c:v>
                </c:pt>
                <c:pt idx="68">
                  <c:v>0.20363587933675167</c:v>
                </c:pt>
                <c:pt idx="69">
                  <c:v>0.20383518014730276</c:v>
                </c:pt>
                <c:pt idx="70">
                  <c:v>0.19647759994642738</c:v>
                </c:pt>
                <c:pt idx="71">
                  <c:v>0.19749982540680214</c:v>
                </c:pt>
                <c:pt idx="72">
                  <c:v>0.19776223776223775</c:v>
                </c:pt>
                <c:pt idx="73">
                  <c:v>0.18275580152191687</c:v>
                </c:pt>
                <c:pt idx="74">
                  <c:v>0.17740251765428308</c:v>
                </c:pt>
                <c:pt idx="75">
                  <c:v>0.18244052712647613</c:v>
                </c:pt>
                <c:pt idx="76">
                  <c:v>0.17846135953945455</c:v>
                </c:pt>
                <c:pt idx="77">
                  <c:v>0.1848609374069442</c:v>
                </c:pt>
                <c:pt idx="78">
                  <c:v>0.18456375838926176</c:v>
                </c:pt>
                <c:pt idx="79">
                  <c:v>0.18135384254094991</c:v>
                </c:pt>
                <c:pt idx="80">
                  <c:v>0.18224214160256799</c:v>
                </c:pt>
                <c:pt idx="81">
                  <c:v>0.18100757913508694</c:v>
                </c:pt>
                <c:pt idx="82">
                  <c:v>0.17905035971223021</c:v>
                </c:pt>
                <c:pt idx="83">
                  <c:v>0.17892495395948435</c:v>
                </c:pt>
                <c:pt idx="84">
                  <c:v>0.17653611632270169</c:v>
                </c:pt>
                <c:pt idx="85">
                  <c:v>0.17533675252212139</c:v>
                </c:pt>
                <c:pt idx="86">
                  <c:v>0.17682198327359619</c:v>
                </c:pt>
              </c:numCache>
            </c:numRef>
          </c:val>
          <c:smooth val="0"/>
          <c:extLst>
            <c:ext xmlns:c16="http://schemas.microsoft.com/office/drawing/2014/chart" uri="{C3380CC4-5D6E-409C-BE32-E72D297353CC}">
              <c16:uniqueId val="{00000000-9BD7-4083-9A0E-A1AC1C89979F}"/>
            </c:ext>
          </c:extLst>
        </c:ser>
        <c:dLbls>
          <c:showLegendKey val="0"/>
          <c:showVal val="0"/>
          <c:showCatName val="0"/>
          <c:showSerName val="0"/>
          <c:showPercent val="0"/>
          <c:showBubbleSize val="0"/>
        </c:dLbls>
        <c:marker val="1"/>
        <c:smooth val="0"/>
        <c:axId val="2127610192"/>
        <c:axId val="2127614768"/>
      </c:lineChart>
      <c:lineChart>
        <c:grouping val="standard"/>
        <c:varyColors val="0"/>
        <c:ser>
          <c:idx val="1"/>
          <c:order val="1"/>
          <c:tx>
            <c:strRef>
              <c:f>Sheet1!$C$1</c:f>
              <c:strCache>
                <c:ptCount val="1"/>
                <c:pt idx="0">
                  <c:v>无采购无供应的询盘人数占比（次）</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0.00%</c:formatCode>
                <c:ptCount val="87"/>
                <c:pt idx="0">
                  <c:v>0.17719227674979887</c:v>
                </c:pt>
                <c:pt idx="1">
                  <c:v>0.18206521739130435</c:v>
                </c:pt>
                <c:pt idx="2">
                  <c:v>0.18058211174845973</c:v>
                </c:pt>
                <c:pt idx="3">
                  <c:v>0.1804350276118562</c:v>
                </c:pt>
                <c:pt idx="4">
                  <c:v>0.19046543154089471</c:v>
                </c:pt>
                <c:pt idx="5">
                  <c:v>0.184</c:v>
                </c:pt>
                <c:pt idx="6">
                  <c:v>0.17970986829547625</c:v>
                </c:pt>
                <c:pt idx="7">
                  <c:v>0.18857142857142858</c:v>
                </c:pt>
                <c:pt idx="8">
                  <c:v>0.18405030442159895</c:v>
                </c:pt>
                <c:pt idx="9">
                  <c:v>0.17741611412497488</c:v>
                </c:pt>
                <c:pt idx="10">
                  <c:v>0.18040969117188313</c:v>
                </c:pt>
                <c:pt idx="11">
                  <c:v>0.19031025179856115</c:v>
                </c:pt>
                <c:pt idx="12">
                  <c:v>0.1877325289089995</c:v>
                </c:pt>
                <c:pt idx="13">
                  <c:v>0.1826013671692106</c:v>
                </c:pt>
                <c:pt idx="14">
                  <c:v>0.18647875816993464</c:v>
                </c:pt>
                <c:pt idx="15">
                  <c:v>0.19557588003828566</c:v>
                </c:pt>
                <c:pt idx="16">
                  <c:v>0.18981428734191638</c:v>
                </c:pt>
                <c:pt idx="17">
                  <c:v>0.19062027231467474</c:v>
                </c:pt>
                <c:pt idx="18">
                  <c:v>0.19456186450359877</c:v>
                </c:pt>
                <c:pt idx="19">
                  <c:v>0.19719489219175215</c:v>
                </c:pt>
                <c:pt idx="20">
                  <c:v>0.19328556002748601</c:v>
                </c:pt>
                <c:pt idx="21">
                  <c:v>0.19013660104459623</c:v>
                </c:pt>
                <c:pt idx="22">
                  <c:v>0.18688131186881313</c:v>
                </c:pt>
                <c:pt idx="23">
                  <c:v>0.1857299016197953</c:v>
                </c:pt>
                <c:pt idx="24">
                  <c:v>0.18037211992673285</c:v>
                </c:pt>
                <c:pt idx="25">
                  <c:v>0.18778303310858407</c:v>
                </c:pt>
                <c:pt idx="26">
                  <c:v>0.17776942591374612</c:v>
                </c:pt>
                <c:pt idx="27">
                  <c:v>0.18432734993244548</c:v>
                </c:pt>
                <c:pt idx="28">
                  <c:v>0.17948262067739354</c:v>
                </c:pt>
                <c:pt idx="29">
                  <c:v>0.179820545687603</c:v>
                </c:pt>
                <c:pt idx="30">
                  <c:v>0.19008819018404907</c:v>
                </c:pt>
                <c:pt idx="31">
                  <c:v>0.18811091162976262</c:v>
                </c:pt>
                <c:pt idx="32">
                  <c:v>0.18650282429888018</c:v>
                </c:pt>
                <c:pt idx="33">
                  <c:v>0.19362434341604781</c:v>
                </c:pt>
                <c:pt idx="34">
                  <c:v>0.19267738552953512</c:v>
                </c:pt>
                <c:pt idx="35">
                  <c:v>0.19649152979619916</c:v>
                </c:pt>
                <c:pt idx="36">
                  <c:v>0.19150919413609016</c:v>
                </c:pt>
                <c:pt idx="37">
                  <c:v>0.19177721163138012</c:v>
                </c:pt>
                <c:pt idx="38">
                  <c:v>0.19763589146592639</c:v>
                </c:pt>
                <c:pt idx="39">
                  <c:v>0.19710720363017584</c:v>
                </c:pt>
                <c:pt idx="40">
                  <c:v>0.19587176108915239</c:v>
                </c:pt>
                <c:pt idx="41">
                  <c:v>0.19886122206169796</c:v>
                </c:pt>
                <c:pt idx="42">
                  <c:v>0.19964900551562761</c:v>
                </c:pt>
                <c:pt idx="43">
                  <c:v>0.19929001898786428</c:v>
                </c:pt>
                <c:pt idx="44">
                  <c:v>0.19110012360939432</c:v>
                </c:pt>
                <c:pt idx="45">
                  <c:v>0.19149522409992653</c:v>
                </c:pt>
                <c:pt idx="46">
                  <c:v>0.19982665639445302</c:v>
                </c:pt>
                <c:pt idx="47">
                  <c:v>0.19806287449725027</c:v>
                </c:pt>
                <c:pt idx="48">
                  <c:v>0.19664429530201341</c:v>
                </c:pt>
                <c:pt idx="49">
                  <c:v>0.20205554340695386</c:v>
                </c:pt>
                <c:pt idx="50">
                  <c:v>0.1949570896939318</c:v>
                </c:pt>
                <c:pt idx="51">
                  <c:v>0.18224964404366398</c:v>
                </c:pt>
                <c:pt idx="52">
                  <c:v>0.18498417005879692</c:v>
                </c:pt>
                <c:pt idx="53">
                  <c:v>0.18935361216730037</c:v>
                </c:pt>
                <c:pt idx="54">
                  <c:v>0.18604651162790697</c:v>
                </c:pt>
                <c:pt idx="55">
                  <c:v>0.19040573164083793</c:v>
                </c:pt>
                <c:pt idx="56">
                  <c:v>0.1898901098901099</c:v>
                </c:pt>
                <c:pt idx="57">
                  <c:v>0.1850958022524499</c:v>
                </c:pt>
                <c:pt idx="58">
                  <c:v>0.18113651400426375</c:v>
                </c:pt>
                <c:pt idx="59">
                  <c:v>0.18006235267280055</c:v>
                </c:pt>
                <c:pt idx="60">
                  <c:v>0.18014764885251164</c:v>
                </c:pt>
                <c:pt idx="61">
                  <c:v>0.18426754592557701</c:v>
                </c:pt>
                <c:pt idx="62">
                  <c:v>0.18931904277926637</c:v>
                </c:pt>
                <c:pt idx="63">
                  <c:v>0.19076678163969221</c:v>
                </c:pt>
                <c:pt idx="64">
                  <c:v>0.19005102040816327</c:v>
                </c:pt>
                <c:pt idx="65">
                  <c:v>0.19068919814446653</c:v>
                </c:pt>
                <c:pt idx="66">
                  <c:v>0.1932766554870915</c:v>
                </c:pt>
                <c:pt idx="67">
                  <c:v>0.20121183506452628</c:v>
                </c:pt>
                <c:pt idx="68">
                  <c:v>0.18931877205833389</c:v>
                </c:pt>
                <c:pt idx="69">
                  <c:v>0.18950301904319555</c:v>
                </c:pt>
                <c:pt idx="70">
                  <c:v>0.18911136409294851</c:v>
                </c:pt>
                <c:pt idx="71">
                  <c:v>0.19051609749284168</c:v>
                </c:pt>
                <c:pt idx="72">
                  <c:v>0.19321678321678321</c:v>
                </c:pt>
                <c:pt idx="73">
                  <c:v>0.24199735865668826</c:v>
                </c:pt>
                <c:pt idx="74">
                  <c:v>0.26472213693583052</c:v>
                </c:pt>
                <c:pt idx="75">
                  <c:v>0.24844543328198984</c:v>
                </c:pt>
                <c:pt idx="76">
                  <c:v>0.24370529743559924</c:v>
                </c:pt>
                <c:pt idx="77">
                  <c:v>0.24560776606515394</c:v>
                </c:pt>
                <c:pt idx="78">
                  <c:v>0.2444783404514948</c:v>
                </c:pt>
                <c:pt idx="79">
                  <c:v>0.25074854693829624</c:v>
                </c:pt>
                <c:pt idx="80">
                  <c:v>0.24577554357700926</c:v>
                </c:pt>
                <c:pt idx="81">
                  <c:v>0.259856060123559</c:v>
                </c:pt>
                <c:pt idx="82">
                  <c:v>0.2503597122302158</c:v>
                </c:pt>
                <c:pt idx="83">
                  <c:v>0.24015883977900551</c:v>
                </c:pt>
                <c:pt idx="84">
                  <c:v>0.24067776735459662</c:v>
                </c:pt>
                <c:pt idx="85">
                  <c:v>0.24589979146705743</c:v>
                </c:pt>
                <c:pt idx="86">
                  <c:v>0.23377140581441658</c:v>
                </c:pt>
              </c:numCache>
            </c:numRef>
          </c:val>
          <c:smooth val="0"/>
          <c:extLst>
            <c:ext xmlns:c16="http://schemas.microsoft.com/office/drawing/2014/chart" uri="{C3380CC4-5D6E-409C-BE32-E72D297353CC}">
              <c16:uniqueId val="{00000004-9BD7-4083-9A0E-A1AC1C89979F}"/>
            </c:ext>
          </c:extLst>
        </c:ser>
        <c:dLbls>
          <c:showLegendKey val="0"/>
          <c:showVal val="0"/>
          <c:showCatName val="0"/>
          <c:showSerName val="0"/>
          <c:showPercent val="0"/>
          <c:showBubbleSize val="0"/>
        </c:dLbls>
        <c:marker val="1"/>
        <c:smooth val="0"/>
        <c:axId val="67611024"/>
        <c:axId val="67604784"/>
      </c:lineChart>
      <c:dateAx>
        <c:axId val="2127610192"/>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27614768"/>
        <c:crosses val="autoZero"/>
        <c:auto val="1"/>
        <c:lblOffset val="100"/>
        <c:baseTimeUnit val="days"/>
      </c:dateAx>
      <c:valAx>
        <c:axId val="2127614768"/>
        <c:scaling>
          <c:orientation val="minMax"/>
          <c:min val="0.15000000000000002"/>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27610192"/>
        <c:crosses val="autoZero"/>
        <c:crossBetween val="between"/>
      </c:valAx>
      <c:valAx>
        <c:axId val="67604784"/>
        <c:scaling>
          <c:orientation val="minMax"/>
          <c:max val="0.28000000000000003"/>
          <c:min val="0.15000000000000002"/>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7611024"/>
        <c:crosses val="max"/>
        <c:crossBetween val="between"/>
      </c:valAx>
      <c:dateAx>
        <c:axId val="67611024"/>
        <c:scaling>
          <c:orientation val="minMax"/>
        </c:scaling>
        <c:delete val="1"/>
        <c:axPos val="b"/>
        <c:numFmt formatCode="m/d/yyyy" sourceLinked="1"/>
        <c:majorTickMark val="out"/>
        <c:minorTickMark val="none"/>
        <c:tickLblPos val="nextTo"/>
        <c:crossAx val="6760478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只发供应的询盘人数占比</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0.46500402252614642</c:v>
                </c:pt>
                <c:pt idx="1">
                  <c:v>0.46404682274247494</c:v>
                </c:pt>
                <c:pt idx="2">
                  <c:v>0.46154663267473978</c:v>
                </c:pt>
                <c:pt idx="3">
                  <c:v>0.45925842443367521</c:v>
                </c:pt>
                <c:pt idx="4">
                  <c:v>0.44972887483054674</c:v>
                </c:pt>
                <c:pt idx="5">
                  <c:v>0.46460759493670883</c:v>
                </c:pt>
                <c:pt idx="6">
                  <c:v>0.4712731437297194</c:v>
                </c:pt>
                <c:pt idx="7">
                  <c:v>0.45558441558441559</c:v>
                </c:pt>
                <c:pt idx="8">
                  <c:v>0.46441760654755965</c:v>
                </c:pt>
                <c:pt idx="9">
                  <c:v>0.46825396825396826</c:v>
                </c:pt>
                <c:pt idx="10">
                  <c:v>0.46272226265987315</c:v>
                </c:pt>
                <c:pt idx="11">
                  <c:v>0.46065647482014388</c:v>
                </c:pt>
                <c:pt idx="12">
                  <c:v>0.46294620412267473</c:v>
                </c:pt>
                <c:pt idx="13">
                  <c:v>0.46277741361550706</c:v>
                </c:pt>
                <c:pt idx="14">
                  <c:v>0.45445261437908496</c:v>
                </c:pt>
                <c:pt idx="15">
                  <c:v>0.44432627884717646</c:v>
                </c:pt>
                <c:pt idx="16">
                  <c:v>0.44548251110857923</c:v>
                </c:pt>
                <c:pt idx="17">
                  <c:v>0.44722448504596762</c:v>
                </c:pt>
                <c:pt idx="18">
                  <c:v>0.44910316462926997</c:v>
                </c:pt>
                <c:pt idx="19">
                  <c:v>0.44557253506384759</c:v>
                </c:pt>
                <c:pt idx="20">
                  <c:v>0.45391184843427901</c:v>
                </c:pt>
                <c:pt idx="21">
                  <c:v>0.45289272800321412</c:v>
                </c:pt>
                <c:pt idx="22">
                  <c:v>0.45365463453654636</c:v>
                </c:pt>
                <c:pt idx="23">
                  <c:v>0.45026334095200238</c:v>
                </c:pt>
                <c:pt idx="24">
                  <c:v>0.46312542176805166</c:v>
                </c:pt>
                <c:pt idx="25">
                  <c:v>0.45224916976954815</c:v>
                </c:pt>
                <c:pt idx="26">
                  <c:v>0.45269191017570232</c:v>
                </c:pt>
                <c:pt idx="27">
                  <c:v>0.45493148040918741</c:v>
                </c:pt>
                <c:pt idx="28">
                  <c:v>0.46004089252377989</c:v>
                </c:pt>
                <c:pt idx="29">
                  <c:v>0.4536714887383263</c:v>
                </c:pt>
                <c:pt idx="30">
                  <c:v>0.44679831288343558</c:v>
                </c:pt>
                <c:pt idx="31">
                  <c:v>0.45631358467983246</c:v>
                </c:pt>
                <c:pt idx="32">
                  <c:v>0.45218511544941037</c:v>
                </c:pt>
                <c:pt idx="33">
                  <c:v>0.44502807462416227</c:v>
                </c:pt>
                <c:pt idx="34">
                  <c:v>0.44634743096819296</c:v>
                </c:pt>
                <c:pt idx="35">
                  <c:v>0.44655602373376901</c:v>
                </c:pt>
                <c:pt idx="36">
                  <c:v>0.45080925345309719</c:v>
                </c:pt>
                <c:pt idx="37">
                  <c:v>0.44311692875340419</c:v>
                </c:pt>
                <c:pt idx="38">
                  <c:v>0.45356855019253156</c:v>
                </c:pt>
                <c:pt idx="39">
                  <c:v>0.45036868973340899</c:v>
                </c:pt>
                <c:pt idx="40">
                  <c:v>0.44628897672375933</c:v>
                </c:pt>
                <c:pt idx="41">
                  <c:v>0.44990226905753378</c:v>
                </c:pt>
                <c:pt idx="42">
                  <c:v>0.44944008022731069</c:v>
                </c:pt>
                <c:pt idx="43">
                  <c:v>0.44704036985057377</c:v>
                </c:pt>
                <c:pt idx="44">
                  <c:v>0.45603625875566545</c:v>
                </c:pt>
                <c:pt idx="45">
                  <c:v>0.45426157237325498</c:v>
                </c:pt>
                <c:pt idx="46">
                  <c:v>0.45030816640986132</c:v>
                </c:pt>
                <c:pt idx="47">
                  <c:v>0.45858983829926947</c:v>
                </c:pt>
                <c:pt idx="48">
                  <c:v>0.4627889634601044</c:v>
                </c:pt>
                <c:pt idx="49">
                  <c:v>0.46133100080180772</c:v>
                </c:pt>
                <c:pt idx="50">
                  <c:v>0.47148173463962939</c:v>
                </c:pt>
                <c:pt idx="51">
                  <c:v>0.47737699731055211</c:v>
                </c:pt>
                <c:pt idx="52">
                  <c:v>0.47336047037539575</c:v>
                </c:pt>
                <c:pt idx="53">
                  <c:v>0.47015209125475282</c:v>
                </c:pt>
                <c:pt idx="54">
                  <c:v>0.47332421340629277</c:v>
                </c:pt>
                <c:pt idx="55">
                  <c:v>0.46546219141811385</c:v>
                </c:pt>
                <c:pt idx="56">
                  <c:v>0.46622710622710622</c:v>
                </c:pt>
                <c:pt idx="57">
                  <c:v>0.47623226561357318</c:v>
                </c:pt>
                <c:pt idx="58">
                  <c:v>0.4646033963096376</c:v>
                </c:pt>
                <c:pt idx="59">
                  <c:v>0.47654170785491595</c:v>
                </c:pt>
                <c:pt idx="60">
                  <c:v>0.47985877066281496</c:v>
                </c:pt>
                <c:pt idx="61">
                  <c:v>0.47150259067357514</c:v>
                </c:pt>
                <c:pt idx="62">
                  <c:v>0.46807724290862052</c:v>
                </c:pt>
                <c:pt idx="63">
                  <c:v>0.46519854957106216</c:v>
                </c:pt>
                <c:pt idx="64">
                  <c:v>0.46377551020408164</c:v>
                </c:pt>
                <c:pt idx="65">
                  <c:v>0.46197813121272363</c:v>
                </c:pt>
                <c:pt idx="66">
                  <c:v>0.46681226113407692</c:v>
                </c:pt>
                <c:pt idx="67">
                  <c:v>0.46348756688700032</c:v>
                </c:pt>
                <c:pt idx="68">
                  <c:v>0.47552773523340214</c:v>
                </c:pt>
                <c:pt idx="69">
                  <c:v>0.47548271514829804</c:v>
                </c:pt>
                <c:pt idx="70">
                  <c:v>0.48208665371994913</c:v>
                </c:pt>
                <c:pt idx="71">
                  <c:v>0.47698861652350022</c:v>
                </c:pt>
                <c:pt idx="72">
                  <c:v>0.47503496503496506</c:v>
                </c:pt>
                <c:pt idx="73">
                  <c:v>0.43840010062260237</c:v>
                </c:pt>
                <c:pt idx="74">
                  <c:v>0.42413263739637702</c:v>
                </c:pt>
                <c:pt idx="75">
                  <c:v>0.43932911175765876</c:v>
                </c:pt>
                <c:pt idx="76">
                  <c:v>0.44810141303715767</c:v>
                </c:pt>
                <c:pt idx="77">
                  <c:v>0.43922339348460487</c:v>
                </c:pt>
                <c:pt idx="78">
                  <c:v>0.44014643075045762</c:v>
                </c:pt>
                <c:pt idx="79">
                  <c:v>0.44331591616274291</c:v>
                </c:pt>
                <c:pt idx="80">
                  <c:v>0.45042698806856035</c:v>
                </c:pt>
                <c:pt idx="81">
                  <c:v>0.43697853639895551</c:v>
                </c:pt>
                <c:pt idx="82">
                  <c:v>0.44782733812949638</c:v>
                </c:pt>
                <c:pt idx="83">
                  <c:v>0.46195902394106814</c:v>
                </c:pt>
                <c:pt idx="84">
                  <c:v>0.46722560975609756</c:v>
                </c:pt>
                <c:pt idx="85">
                  <c:v>0.45803979033985232</c:v>
                </c:pt>
                <c:pt idx="86">
                  <c:v>0.46771348921886557</c:v>
                </c:pt>
              </c:numCache>
            </c:numRef>
          </c:val>
          <c:smooth val="0"/>
          <c:extLst>
            <c:ext xmlns:c16="http://schemas.microsoft.com/office/drawing/2014/chart" uri="{C3380CC4-5D6E-409C-BE32-E72D297353CC}">
              <c16:uniqueId val="{00000000-966D-4B52-A1F7-416A79B25189}"/>
            </c:ext>
          </c:extLst>
        </c:ser>
        <c:dLbls>
          <c:showLegendKey val="0"/>
          <c:showVal val="0"/>
          <c:showCatName val="0"/>
          <c:showSerName val="0"/>
          <c:showPercent val="0"/>
          <c:showBubbleSize val="0"/>
        </c:dLbls>
        <c:marker val="1"/>
        <c:smooth val="0"/>
        <c:axId val="67603952"/>
        <c:axId val="67600624"/>
      </c:lineChart>
      <c:lineChart>
        <c:grouping val="standard"/>
        <c:varyColors val="0"/>
        <c:ser>
          <c:idx val="1"/>
          <c:order val="1"/>
          <c:tx>
            <c:strRef>
              <c:f>Sheet1!$C$1</c:f>
              <c:strCache>
                <c:ptCount val="1"/>
                <c:pt idx="0">
                  <c:v>只发采购的询盘人数占比（次）</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0.00%</c:formatCode>
                <c:ptCount val="87"/>
                <c:pt idx="0">
                  <c:v>0.13334674175382141</c:v>
                </c:pt>
                <c:pt idx="1">
                  <c:v>0.1314799331103679</c:v>
                </c:pt>
                <c:pt idx="2">
                  <c:v>0.13894200127469725</c:v>
                </c:pt>
                <c:pt idx="3">
                  <c:v>0.13805928096472445</c:v>
                </c:pt>
                <c:pt idx="4">
                  <c:v>0.13578852236782649</c:v>
                </c:pt>
                <c:pt idx="5">
                  <c:v>0.13124050632911394</c:v>
                </c:pt>
                <c:pt idx="6">
                  <c:v>0.13332697079595343</c:v>
                </c:pt>
                <c:pt idx="7">
                  <c:v>0.13672727272727273</c:v>
                </c:pt>
                <c:pt idx="8">
                  <c:v>0.1356422796686296</c:v>
                </c:pt>
                <c:pt idx="9">
                  <c:v>0.13150492264416316</c:v>
                </c:pt>
                <c:pt idx="10">
                  <c:v>0.12956223354476448</c:v>
                </c:pt>
                <c:pt idx="11">
                  <c:v>0.13129496402877697</c:v>
                </c:pt>
                <c:pt idx="12">
                  <c:v>0.13132227249874309</c:v>
                </c:pt>
                <c:pt idx="13">
                  <c:v>0.13699784624028466</c:v>
                </c:pt>
                <c:pt idx="14">
                  <c:v>0.13858251633986929</c:v>
                </c:pt>
                <c:pt idx="15">
                  <c:v>0.14250771030522175</c:v>
                </c:pt>
                <c:pt idx="16">
                  <c:v>0.14401276062435911</c:v>
                </c:pt>
                <c:pt idx="17">
                  <c:v>0.14023042010939135</c:v>
                </c:pt>
                <c:pt idx="18">
                  <c:v>0.13572489432194676</c:v>
                </c:pt>
                <c:pt idx="19">
                  <c:v>0.14308143186100064</c:v>
                </c:pt>
                <c:pt idx="20">
                  <c:v>0.134877785412781</c:v>
                </c:pt>
                <c:pt idx="21">
                  <c:v>0.13529529931699477</c:v>
                </c:pt>
                <c:pt idx="22">
                  <c:v>0.13208679132086792</c:v>
                </c:pt>
                <c:pt idx="23">
                  <c:v>0.14071350491901025</c:v>
                </c:pt>
                <c:pt idx="24">
                  <c:v>0.13727947556155404</c:v>
                </c:pt>
                <c:pt idx="25">
                  <c:v>0.13998188588105062</c:v>
                </c:pt>
                <c:pt idx="26">
                  <c:v>0.14309875035234426</c:v>
                </c:pt>
                <c:pt idx="27">
                  <c:v>0.13481953290870488</c:v>
                </c:pt>
                <c:pt idx="28">
                  <c:v>0.13814561294337274</c:v>
                </c:pt>
                <c:pt idx="29">
                  <c:v>0.140358908624794</c:v>
                </c:pt>
                <c:pt idx="30">
                  <c:v>0.14263803680981596</c:v>
                </c:pt>
                <c:pt idx="31">
                  <c:v>0.13355276281667663</c:v>
                </c:pt>
                <c:pt idx="32">
                  <c:v>0.1363591318997126</c:v>
                </c:pt>
                <c:pt idx="33">
                  <c:v>0.14218438688643362</c:v>
                </c:pt>
                <c:pt idx="34">
                  <c:v>0.14269486193638589</c:v>
                </c:pt>
                <c:pt idx="35">
                  <c:v>0.14266058990454897</c:v>
                </c:pt>
                <c:pt idx="36">
                  <c:v>0.14049656808745023</c:v>
                </c:pt>
                <c:pt idx="37">
                  <c:v>0.14600720372485285</c:v>
                </c:pt>
                <c:pt idx="38">
                  <c:v>0.13799588071997851</c:v>
                </c:pt>
                <c:pt idx="39">
                  <c:v>0.13972395537908869</c:v>
                </c:pt>
                <c:pt idx="40">
                  <c:v>0.14580588493631971</c:v>
                </c:pt>
                <c:pt idx="41">
                  <c:v>0.14090252400781847</c:v>
                </c:pt>
                <c:pt idx="42">
                  <c:v>0.13814140063513289</c:v>
                </c:pt>
                <c:pt idx="43">
                  <c:v>0.14397754478659291</c:v>
                </c:pt>
                <c:pt idx="44">
                  <c:v>0.13959620931190769</c:v>
                </c:pt>
                <c:pt idx="45">
                  <c:v>0.13638868479059515</c:v>
                </c:pt>
                <c:pt idx="46">
                  <c:v>0.13674884437596302</c:v>
                </c:pt>
                <c:pt idx="47">
                  <c:v>0.1330542559303948</c:v>
                </c:pt>
                <c:pt idx="48">
                  <c:v>0.13333333333333333</c:v>
                </c:pt>
                <c:pt idx="49">
                  <c:v>0.13069465704497413</c:v>
                </c:pt>
                <c:pt idx="50">
                  <c:v>0.12812333864965444</c:v>
                </c:pt>
                <c:pt idx="51">
                  <c:v>0.12838158519221643</c:v>
                </c:pt>
                <c:pt idx="52">
                  <c:v>0.12872003618272276</c:v>
                </c:pt>
                <c:pt idx="53">
                  <c:v>0.12775665399239544</c:v>
                </c:pt>
                <c:pt idx="54">
                  <c:v>0.12817005156266442</c:v>
                </c:pt>
                <c:pt idx="55">
                  <c:v>0.14009812319912779</c:v>
                </c:pt>
                <c:pt idx="56">
                  <c:v>0.13706959706959707</c:v>
                </c:pt>
                <c:pt idx="57">
                  <c:v>0.13068597338013749</c:v>
                </c:pt>
                <c:pt idx="58">
                  <c:v>0.14055723002278908</c:v>
                </c:pt>
                <c:pt idx="59">
                  <c:v>0.13322180822751123</c:v>
                </c:pt>
                <c:pt idx="60">
                  <c:v>0.13280372331888943</c:v>
                </c:pt>
                <c:pt idx="61">
                  <c:v>0.13301931229392369</c:v>
                </c:pt>
                <c:pt idx="62">
                  <c:v>0.13000092395823709</c:v>
                </c:pt>
                <c:pt idx="63">
                  <c:v>0.13504908463783497</c:v>
                </c:pt>
                <c:pt idx="64">
                  <c:v>0.13996598639455782</c:v>
                </c:pt>
                <c:pt idx="65">
                  <c:v>0.13709410205434061</c:v>
                </c:pt>
                <c:pt idx="66">
                  <c:v>0.13345292878870602</c:v>
                </c:pt>
                <c:pt idx="67">
                  <c:v>0.13039030531948378</c:v>
                </c:pt>
                <c:pt idx="68">
                  <c:v>0.1315176133715123</c:v>
                </c:pt>
                <c:pt idx="69">
                  <c:v>0.13117908566120365</c:v>
                </c:pt>
                <c:pt idx="70">
                  <c:v>0.13232438224067503</c:v>
                </c:pt>
                <c:pt idx="71">
                  <c:v>0.13499546057685594</c:v>
                </c:pt>
                <c:pt idx="72">
                  <c:v>0.13398601398601398</c:v>
                </c:pt>
                <c:pt idx="73">
                  <c:v>0.13684673919879253</c:v>
                </c:pt>
                <c:pt idx="74">
                  <c:v>0.13374270801350938</c:v>
                </c:pt>
                <c:pt idx="75">
                  <c:v>0.1297849278338753</c:v>
                </c:pt>
                <c:pt idx="76">
                  <c:v>0.12973192998778857</c:v>
                </c:pt>
                <c:pt idx="77">
                  <c:v>0.13030790304329701</c:v>
                </c:pt>
                <c:pt idx="78">
                  <c:v>0.13081147040878585</c:v>
                </c:pt>
                <c:pt idx="79">
                  <c:v>0.12458169435801092</c:v>
                </c:pt>
                <c:pt idx="80">
                  <c:v>0.1215553267518624</c:v>
                </c:pt>
                <c:pt idx="81">
                  <c:v>0.12215782434239858</c:v>
                </c:pt>
                <c:pt idx="82">
                  <c:v>0.12276258992805755</c:v>
                </c:pt>
                <c:pt idx="83">
                  <c:v>0.11895718232044199</c:v>
                </c:pt>
                <c:pt idx="84">
                  <c:v>0.11556050656660413</c:v>
                </c:pt>
                <c:pt idx="85">
                  <c:v>0.12072366567096883</c:v>
                </c:pt>
                <c:pt idx="86">
                  <c:v>0.12169312169312169</c:v>
                </c:pt>
              </c:numCache>
            </c:numRef>
          </c:val>
          <c:smooth val="0"/>
          <c:extLst>
            <c:ext xmlns:c16="http://schemas.microsoft.com/office/drawing/2014/chart" uri="{C3380CC4-5D6E-409C-BE32-E72D297353CC}">
              <c16:uniqueId val="{00000001-966D-4B52-A1F7-416A79B25189}"/>
            </c:ext>
          </c:extLst>
        </c:ser>
        <c:dLbls>
          <c:showLegendKey val="0"/>
          <c:showVal val="0"/>
          <c:showCatName val="0"/>
          <c:showSerName val="0"/>
          <c:showPercent val="0"/>
          <c:showBubbleSize val="0"/>
        </c:dLbls>
        <c:marker val="1"/>
        <c:smooth val="0"/>
        <c:axId val="2125582128"/>
        <c:axId val="2125576304"/>
      </c:lineChart>
      <c:dateAx>
        <c:axId val="67603952"/>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7600624"/>
        <c:crosses val="autoZero"/>
        <c:auto val="1"/>
        <c:lblOffset val="100"/>
        <c:baseTimeUnit val="days"/>
      </c:dateAx>
      <c:valAx>
        <c:axId val="6760062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7603952"/>
        <c:crosses val="autoZero"/>
        <c:crossBetween val="between"/>
      </c:valAx>
      <c:valAx>
        <c:axId val="212557630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25582128"/>
        <c:crosses val="max"/>
        <c:crossBetween val="between"/>
      </c:valAx>
      <c:dateAx>
        <c:axId val="2125582128"/>
        <c:scaling>
          <c:orientation val="minMax"/>
        </c:scaling>
        <c:delete val="1"/>
        <c:axPos val="b"/>
        <c:numFmt formatCode="m/d/yyyy" sourceLinked="1"/>
        <c:majorTickMark val="out"/>
        <c:minorTickMark val="none"/>
        <c:tickLblPos val="nextTo"/>
        <c:crossAx val="212557630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关于无采购无供应用户询盘率增加</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无采购无供应主动询盘率</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1.8784937998354189E-2</c:v>
                </c:pt>
                <c:pt idx="1">
                  <c:v>1.9622796468483267E-2</c:v>
                </c:pt>
                <c:pt idx="2">
                  <c:v>1.8821464960941923E-2</c:v>
                </c:pt>
                <c:pt idx="3">
                  <c:v>1.8986189103050537E-2</c:v>
                </c:pt>
                <c:pt idx="4">
                  <c:v>2.0567120759497629E-2</c:v>
                </c:pt>
                <c:pt idx="5">
                  <c:v>2.1113445378151262E-2</c:v>
                </c:pt>
                <c:pt idx="6">
                  <c:v>2.0054841658153664E-2</c:v>
                </c:pt>
                <c:pt idx="7">
                  <c:v>2.036779251227196E-2</c:v>
                </c:pt>
                <c:pt idx="8">
                  <c:v>2.1695227346975141E-2</c:v>
                </c:pt>
                <c:pt idx="9">
                  <c:v>1.8515564771247044E-2</c:v>
                </c:pt>
                <c:pt idx="10">
                  <c:v>1.9177582164567802E-2</c:v>
                </c:pt>
                <c:pt idx="11">
                  <c:v>2.046686580373935E-2</c:v>
                </c:pt>
                <c:pt idx="12">
                  <c:v>2.0582365879593889E-2</c:v>
                </c:pt>
                <c:pt idx="13">
                  <c:v>2.1513228107622309E-2</c:v>
                </c:pt>
                <c:pt idx="14">
                  <c:v>2.2022532591247992E-2</c:v>
                </c:pt>
                <c:pt idx="15">
                  <c:v>2.2566911786596804E-2</c:v>
                </c:pt>
                <c:pt idx="16">
                  <c:v>2.0560891279293125E-2</c:v>
                </c:pt>
                <c:pt idx="17">
                  <c:v>2.1559633027522937E-2</c:v>
                </c:pt>
                <c:pt idx="18">
                  <c:v>2.2434473567303419E-2</c:v>
                </c:pt>
                <c:pt idx="19">
                  <c:v>2.3446854302126435E-2</c:v>
                </c:pt>
                <c:pt idx="20">
                  <c:v>2.1963092946903656E-2</c:v>
                </c:pt>
                <c:pt idx="21">
                  <c:v>2.2529395924961854E-2</c:v>
                </c:pt>
                <c:pt idx="22">
                  <c:v>2.271934480928187E-2</c:v>
                </c:pt>
                <c:pt idx="23">
                  <c:v>2.1061936968540397E-2</c:v>
                </c:pt>
                <c:pt idx="24">
                  <c:v>2.132929487360942E-2</c:v>
                </c:pt>
                <c:pt idx="25">
                  <c:v>2.2735618115055079E-2</c:v>
                </c:pt>
                <c:pt idx="26">
                  <c:v>2.2124413145539906E-2</c:v>
                </c:pt>
                <c:pt idx="27">
                  <c:v>2.2455712757103792E-2</c:v>
                </c:pt>
                <c:pt idx="28">
                  <c:v>2.200747878999075E-2</c:v>
                </c:pt>
                <c:pt idx="29">
                  <c:v>2.2770718542674012E-2</c:v>
                </c:pt>
                <c:pt idx="30">
                  <c:v>2.3819914687539596E-2</c:v>
                </c:pt>
                <c:pt idx="31">
                  <c:v>2.2599118942731276E-2</c:v>
                </c:pt>
                <c:pt idx="32">
                  <c:v>2.2469092089345253E-2</c:v>
                </c:pt>
                <c:pt idx="33">
                  <c:v>2.4941797740048833E-2</c:v>
                </c:pt>
                <c:pt idx="34">
                  <c:v>2.4799244213509684E-2</c:v>
                </c:pt>
                <c:pt idx="35">
                  <c:v>2.4990807196262954E-2</c:v>
                </c:pt>
                <c:pt idx="36">
                  <c:v>2.4175854694920434E-2</c:v>
                </c:pt>
                <c:pt idx="37">
                  <c:v>2.4428827416284018E-2</c:v>
                </c:pt>
                <c:pt idx="38">
                  <c:v>2.5989587047999429E-2</c:v>
                </c:pt>
                <c:pt idx="39">
                  <c:v>2.4712329576507777E-2</c:v>
                </c:pt>
                <c:pt idx="40">
                  <c:v>2.5555353622904755E-2</c:v>
                </c:pt>
                <c:pt idx="41">
                  <c:v>2.5916570136630707E-2</c:v>
                </c:pt>
                <c:pt idx="42">
                  <c:v>2.6365449937995365E-2</c:v>
                </c:pt>
                <c:pt idx="43">
                  <c:v>2.6584923296860394E-2</c:v>
                </c:pt>
                <c:pt idx="44">
                  <c:v>2.5658329660643454E-2</c:v>
                </c:pt>
                <c:pt idx="45">
                  <c:v>2.469444485299525E-2</c:v>
                </c:pt>
                <c:pt idx="46">
                  <c:v>2.5135534746180386E-2</c:v>
                </c:pt>
                <c:pt idx="47">
                  <c:v>2.6914108045083561E-2</c:v>
                </c:pt>
                <c:pt idx="48">
                  <c:v>2.5868440502586843E-2</c:v>
                </c:pt>
                <c:pt idx="49">
                  <c:v>2.7289944903581269E-2</c:v>
                </c:pt>
                <c:pt idx="50">
                  <c:v>2.5544267053701015E-2</c:v>
                </c:pt>
                <c:pt idx="51">
                  <c:v>2.4755271084337348E-2</c:v>
                </c:pt>
                <c:pt idx="52">
                  <c:v>2.4046046864956466E-2</c:v>
                </c:pt>
                <c:pt idx="53">
                  <c:v>2.4078572182912664E-2</c:v>
                </c:pt>
                <c:pt idx="54">
                  <c:v>2.1956791732470598E-2</c:v>
                </c:pt>
                <c:pt idx="55">
                  <c:v>2.6213087896426335E-2</c:v>
                </c:pt>
                <c:pt idx="56">
                  <c:v>2.7078044652737096E-2</c:v>
                </c:pt>
                <c:pt idx="57">
                  <c:v>2.7631033422048656E-2</c:v>
                </c:pt>
                <c:pt idx="58">
                  <c:v>2.6901581888794164E-2</c:v>
                </c:pt>
                <c:pt idx="59">
                  <c:v>2.5454694189185504E-2</c:v>
                </c:pt>
                <c:pt idx="60">
                  <c:v>2.5323732735451788E-2</c:v>
                </c:pt>
                <c:pt idx="61">
                  <c:v>2.5203161880019642E-2</c:v>
                </c:pt>
                <c:pt idx="62">
                  <c:v>2.5636204086749406E-2</c:v>
                </c:pt>
                <c:pt idx="63">
                  <c:v>2.6030469414585106E-2</c:v>
                </c:pt>
                <c:pt idx="64">
                  <c:v>2.7620331505254451E-2</c:v>
                </c:pt>
                <c:pt idx="65">
                  <c:v>2.734287212525283E-2</c:v>
                </c:pt>
                <c:pt idx="66">
                  <c:v>2.9266142657753617E-2</c:v>
                </c:pt>
                <c:pt idx="67">
                  <c:v>2.9408749395861099E-2</c:v>
                </c:pt>
                <c:pt idx="68">
                  <c:v>2.8565124850750141E-2</c:v>
                </c:pt>
                <c:pt idx="69">
                  <c:v>2.8516546558547875E-2</c:v>
                </c:pt>
                <c:pt idx="70">
                  <c:v>2.9291489616773008E-2</c:v>
                </c:pt>
                <c:pt idx="71">
                  <c:v>2.8938254234536501E-2</c:v>
                </c:pt>
                <c:pt idx="72">
                  <c:v>2.9230604429447523E-2</c:v>
                </c:pt>
                <c:pt idx="73">
                  <c:v>4.2767816583384549E-2</c:v>
                </c:pt>
                <c:pt idx="74">
                  <c:v>5.0596087707135383E-2</c:v>
                </c:pt>
                <c:pt idx="75">
                  <c:v>4.6575307572785857E-2</c:v>
                </c:pt>
                <c:pt idx="76">
                  <c:v>4.5124043114263039E-2</c:v>
                </c:pt>
                <c:pt idx="77">
                  <c:v>4.4352097682352792E-2</c:v>
                </c:pt>
                <c:pt idx="78">
                  <c:v>4.4859470841343951E-2</c:v>
                </c:pt>
                <c:pt idx="79">
                  <c:v>4.647883745744627E-2</c:v>
                </c:pt>
                <c:pt idx="80">
                  <c:v>4.3786386461331921E-2</c:v>
                </c:pt>
                <c:pt idx="81">
                  <c:v>4.5985918315541961E-2</c:v>
                </c:pt>
                <c:pt idx="82">
                  <c:v>4.5388521272765645E-2</c:v>
                </c:pt>
                <c:pt idx="83">
                  <c:v>4.2769606332219608E-2</c:v>
                </c:pt>
                <c:pt idx="84">
                  <c:v>4.2108922076148622E-2</c:v>
                </c:pt>
                <c:pt idx="85">
                  <c:v>4.3190618968426422E-2</c:v>
                </c:pt>
                <c:pt idx="86">
                  <c:v>4.3034572018816733E-2</c:v>
                </c:pt>
              </c:numCache>
            </c:numRef>
          </c:val>
          <c:smooth val="0"/>
          <c:extLst>
            <c:ext xmlns:c16="http://schemas.microsoft.com/office/drawing/2014/chart" uri="{C3380CC4-5D6E-409C-BE32-E72D297353CC}">
              <c16:uniqueId val="{00000000-6DBD-45EC-A5FD-56D249850EFD}"/>
            </c:ext>
          </c:extLst>
        </c:ser>
        <c:dLbls>
          <c:showLegendKey val="0"/>
          <c:showVal val="0"/>
          <c:showCatName val="0"/>
          <c:showSerName val="0"/>
          <c:showPercent val="0"/>
          <c:showBubbleSize val="0"/>
        </c:dLbls>
        <c:marker val="1"/>
        <c:smooth val="0"/>
        <c:axId val="216828368"/>
        <c:axId val="216820464"/>
      </c:lineChart>
      <c:lineChart>
        <c:grouping val="standard"/>
        <c:varyColors val="0"/>
        <c:ser>
          <c:idx val="1"/>
          <c:order val="1"/>
          <c:tx>
            <c:strRef>
              <c:f>Sheet1!$C$1</c:f>
              <c:strCache>
                <c:ptCount val="1"/>
                <c:pt idx="0">
                  <c:v>作为回复方（被动）无采购无供应询盘（次）</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0.00%</c:formatCode>
                <c:ptCount val="87"/>
                <c:pt idx="0">
                  <c:v>6.2143526006639997E-3</c:v>
                </c:pt>
                <c:pt idx="1">
                  <c:v>5.9249699351773093E-3</c:v>
                </c:pt>
                <c:pt idx="2">
                  <c:v>5.2360466432695577E-3</c:v>
                </c:pt>
                <c:pt idx="3">
                  <c:v>5.3118834421004707E-3</c:v>
                </c:pt>
                <c:pt idx="4">
                  <c:v>5.8025869215008524E-3</c:v>
                </c:pt>
                <c:pt idx="5">
                  <c:v>6.1524609843937577E-3</c:v>
                </c:pt>
                <c:pt idx="6">
                  <c:v>5.2556589063928166E-3</c:v>
                </c:pt>
                <c:pt idx="7">
                  <c:v>6.2275624587881896E-3</c:v>
                </c:pt>
                <c:pt idx="8">
                  <c:v>5.6873867719996439E-3</c:v>
                </c:pt>
                <c:pt idx="9">
                  <c:v>4.9578647951723951E-3</c:v>
                </c:pt>
                <c:pt idx="10">
                  <c:v>5.1804742450406432E-3</c:v>
                </c:pt>
                <c:pt idx="11">
                  <c:v>6.2902027721144877E-3</c:v>
                </c:pt>
                <c:pt idx="12">
                  <c:v>6.613159313047152E-3</c:v>
                </c:pt>
                <c:pt idx="13">
                  <c:v>5.8697972251867663E-3</c:v>
                </c:pt>
                <c:pt idx="14">
                  <c:v>5.3706176210264181E-3</c:v>
                </c:pt>
                <c:pt idx="15">
                  <c:v>4.80812170651106E-3</c:v>
                </c:pt>
                <c:pt idx="16">
                  <c:v>5.0403380714560122E-3</c:v>
                </c:pt>
                <c:pt idx="17">
                  <c:v>4.349889275545713E-3</c:v>
                </c:pt>
                <c:pt idx="18">
                  <c:v>4.5852636923272199E-3</c:v>
                </c:pt>
                <c:pt idx="19">
                  <c:v>5.1076857788084091E-3</c:v>
                </c:pt>
                <c:pt idx="20">
                  <c:v>5.9011660817389336E-3</c:v>
                </c:pt>
                <c:pt idx="21">
                  <c:v>5.789426442868683E-3</c:v>
                </c:pt>
                <c:pt idx="22">
                  <c:v>5.6267536209903693E-3</c:v>
                </c:pt>
                <c:pt idx="23">
                  <c:v>5.1637527011478123E-3</c:v>
                </c:pt>
                <c:pt idx="24">
                  <c:v>5.1518668440569534E-3</c:v>
                </c:pt>
                <c:pt idx="25">
                  <c:v>5.8139534883720929E-3</c:v>
                </c:pt>
                <c:pt idx="26">
                  <c:v>5.6338028169014088E-3</c:v>
                </c:pt>
                <c:pt idx="27">
                  <c:v>5.9297348710022589E-3</c:v>
                </c:pt>
                <c:pt idx="28">
                  <c:v>5.0528742410636505E-3</c:v>
                </c:pt>
                <c:pt idx="29">
                  <c:v>4.8352636905431238E-3</c:v>
                </c:pt>
                <c:pt idx="30">
                  <c:v>4.0966874551264902E-3</c:v>
                </c:pt>
                <c:pt idx="31">
                  <c:v>5.0954478707782675E-3</c:v>
                </c:pt>
                <c:pt idx="32">
                  <c:v>5.2963913723407391E-3</c:v>
                </c:pt>
                <c:pt idx="33">
                  <c:v>5.4085514735108739E-3</c:v>
                </c:pt>
                <c:pt idx="34">
                  <c:v>5.8351162855316899E-3</c:v>
                </c:pt>
                <c:pt idx="35">
                  <c:v>6.1285358246966374E-3</c:v>
                </c:pt>
                <c:pt idx="36">
                  <c:v>7.2069319854472739E-3</c:v>
                </c:pt>
                <c:pt idx="37">
                  <c:v>6.1317056781274495E-3</c:v>
                </c:pt>
                <c:pt idx="38">
                  <c:v>5.4917623564653024E-3</c:v>
                </c:pt>
                <c:pt idx="39">
                  <c:v>6.0857619758046648E-3</c:v>
                </c:pt>
                <c:pt idx="40">
                  <c:v>5.6199410045994049E-3</c:v>
                </c:pt>
                <c:pt idx="41">
                  <c:v>6.7408203424839152E-3</c:v>
                </c:pt>
                <c:pt idx="42">
                  <c:v>5.8365234269693216E-3</c:v>
                </c:pt>
                <c:pt idx="43">
                  <c:v>6.598119535932259E-3</c:v>
                </c:pt>
                <c:pt idx="44">
                  <c:v>6.28029969149405E-3</c:v>
                </c:pt>
                <c:pt idx="45">
                  <c:v>5.971378564810048E-3</c:v>
                </c:pt>
                <c:pt idx="46">
                  <c:v>5.8545036366623353E-3</c:v>
                </c:pt>
                <c:pt idx="47">
                  <c:v>6.5793126422741656E-3</c:v>
                </c:pt>
                <c:pt idx="48">
                  <c:v>7.1654953837673972E-3</c:v>
                </c:pt>
                <c:pt idx="49">
                  <c:v>6.8009641873278239E-3</c:v>
                </c:pt>
                <c:pt idx="50">
                  <c:v>6.8530321196440969E-3</c:v>
                </c:pt>
                <c:pt idx="51">
                  <c:v>6.2257960413080893E-3</c:v>
                </c:pt>
                <c:pt idx="52">
                  <c:v>5.8289020043241976E-3</c:v>
                </c:pt>
                <c:pt idx="53">
                  <c:v>5.9743825717001346E-3</c:v>
                </c:pt>
                <c:pt idx="54">
                  <c:v>5.1518729204679614E-3</c:v>
                </c:pt>
                <c:pt idx="55">
                  <c:v>6.3534770968472366E-3</c:v>
                </c:pt>
                <c:pt idx="56">
                  <c:v>6.6653648375968235E-3</c:v>
                </c:pt>
                <c:pt idx="57">
                  <c:v>6.2189886453304088E-3</c:v>
                </c:pt>
                <c:pt idx="58">
                  <c:v>6.4412238325281803E-3</c:v>
                </c:pt>
                <c:pt idx="59">
                  <c:v>6.8306383442859869E-3</c:v>
                </c:pt>
                <c:pt idx="60">
                  <c:v>6.9417496658474541E-3</c:v>
                </c:pt>
                <c:pt idx="61">
                  <c:v>5.7819950259001699E-3</c:v>
                </c:pt>
                <c:pt idx="62">
                  <c:v>6.4717312272784258E-3</c:v>
                </c:pt>
                <c:pt idx="63">
                  <c:v>7.3312195499187997E-3</c:v>
                </c:pt>
                <c:pt idx="64">
                  <c:v>6.6178498115751095E-3</c:v>
                </c:pt>
                <c:pt idx="65">
                  <c:v>7.1466027417784106E-3</c:v>
                </c:pt>
                <c:pt idx="66">
                  <c:v>7.1402336002350693E-3</c:v>
                </c:pt>
                <c:pt idx="67">
                  <c:v>8.0405395509600321E-3</c:v>
                </c:pt>
                <c:pt idx="68">
                  <c:v>8.3320355084877742E-3</c:v>
                </c:pt>
                <c:pt idx="69">
                  <c:v>8.3022857069190003E-3</c:v>
                </c:pt>
                <c:pt idx="70">
                  <c:v>8.3252301093602234E-3</c:v>
                </c:pt>
                <c:pt idx="71">
                  <c:v>7.9685047892201957E-3</c:v>
                </c:pt>
                <c:pt idx="72">
                  <c:v>7.7662622854235289E-3</c:v>
                </c:pt>
                <c:pt idx="73">
                  <c:v>8.6444165352857864E-3</c:v>
                </c:pt>
                <c:pt idx="74">
                  <c:v>8.0067425200168567E-3</c:v>
                </c:pt>
                <c:pt idx="75">
                  <c:v>8.8896813469522915E-3</c:v>
                </c:pt>
                <c:pt idx="76">
                  <c:v>8.5255638905245915E-3</c:v>
                </c:pt>
                <c:pt idx="77">
                  <c:v>8.5420754934780099E-3</c:v>
                </c:pt>
                <c:pt idx="78">
                  <c:v>7.5463308091706883E-3</c:v>
                </c:pt>
                <c:pt idx="79">
                  <c:v>7.7739952238199276E-3</c:v>
                </c:pt>
                <c:pt idx="80">
                  <c:v>8.5972091342119868E-3</c:v>
                </c:pt>
                <c:pt idx="81">
                  <c:v>8.5238279736536225E-3</c:v>
                </c:pt>
                <c:pt idx="82">
                  <c:v>8.6158735676420562E-3</c:v>
                </c:pt>
                <c:pt idx="83">
                  <c:v>8.6796779642209863E-3</c:v>
                </c:pt>
                <c:pt idx="84">
                  <c:v>8.8513152831055323E-3</c:v>
                </c:pt>
                <c:pt idx="85">
                  <c:v>9.7719078891465062E-3</c:v>
                </c:pt>
                <c:pt idx="86">
                  <c:v>8.1016501978744063E-3</c:v>
                </c:pt>
              </c:numCache>
            </c:numRef>
          </c:val>
          <c:smooth val="0"/>
          <c:extLst>
            <c:ext xmlns:c16="http://schemas.microsoft.com/office/drawing/2014/chart" uri="{C3380CC4-5D6E-409C-BE32-E72D297353CC}">
              <c16:uniqueId val="{00000001-6DBD-45EC-A5FD-56D249850EFD}"/>
            </c:ext>
          </c:extLst>
        </c:ser>
        <c:dLbls>
          <c:showLegendKey val="0"/>
          <c:showVal val="0"/>
          <c:showCatName val="0"/>
          <c:showSerName val="0"/>
          <c:showPercent val="0"/>
          <c:showBubbleSize val="0"/>
        </c:dLbls>
        <c:marker val="1"/>
        <c:smooth val="0"/>
        <c:axId val="112401696"/>
        <c:axId val="112416672"/>
      </c:lineChart>
      <c:dateAx>
        <c:axId val="216828368"/>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6820464"/>
        <c:crosses val="autoZero"/>
        <c:auto val="1"/>
        <c:lblOffset val="100"/>
        <c:baseTimeUnit val="days"/>
      </c:dateAx>
      <c:valAx>
        <c:axId val="21682046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6828368"/>
        <c:crosses val="autoZero"/>
        <c:crossBetween val="between"/>
      </c:valAx>
      <c:valAx>
        <c:axId val="11241667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12401696"/>
        <c:crosses val="max"/>
        <c:crossBetween val="between"/>
      </c:valAx>
      <c:dateAx>
        <c:axId val="112401696"/>
        <c:scaling>
          <c:orientation val="minMax"/>
        </c:scaling>
        <c:delete val="1"/>
        <c:axPos val="b"/>
        <c:numFmt formatCode="m/d/yyyy" sourceLinked="1"/>
        <c:majorTickMark val="out"/>
        <c:minorTickMark val="none"/>
        <c:tickLblPos val="nextTo"/>
        <c:crossAx val="112416672"/>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im回复率</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0.29120223961843539</c:v>
                </c:pt>
                <c:pt idx="1">
                  <c:v>0.30314430095451994</c:v>
                </c:pt>
                <c:pt idx="2">
                  <c:v>0.30066740823136817</c:v>
                </c:pt>
                <c:pt idx="3">
                  <c:v>0.28510906280414494</c:v>
                </c:pt>
                <c:pt idx="4">
                  <c:v>0.28897226944949289</c:v>
                </c:pt>
                <c:pt idx="5">
                  <c:v>0.30430996952546802</c:v>
                </c:pt>
                <c:pt idx="6">
                  <c:v>0.30632519594628327</c:v>
                </c:pt>
                <c:pt idx="7">
                  <c:v>0.30160256410256409</c:v>
                </c:pt>
                <c:pt idx="8">
                  <c:v>0.30600662147248936</c:v>
                </c:pt>
                <c:pt idx="9">
                  <c:v>0.31275292573553537</c:v>
                </c:pt>
                <c:pt idx="10">
                  <c:v>0.30894170911148838</c:v>
                </c:pt>
                <c:pt idx="11">
                  <c:v>0.29142823776713767</c:v>
                </c:pt>
                <c:pt idx="12">
                  <c:v>0.30644902328070645</c:v>
                </c:pt>
                <c:pt idx="13">
                  <c:v>0.30934047539337128</c:v>
                </c:pt>
                <c:pt idx="14">
                  <c:v>0.29819277108433734</c:v>
                </c:pt>
                <c:pt idx="15">
                  <c:v>0.31020128870388319</c:v>
                </c:pt>
                <c:pt idx="16">
                  <c:v>0.2870440840700193</c:v>
                </c:pt>
                <c:pt idx="17">
                  <c:v>0.30681106798547642</c:v>
                </c:pt>
                <c:pt idx="18">
                  <c:v>0.29888721804511276</c:v>
                </c:pt>
                <c:pt idx="19">
                  <c:v>0.30295659694070592</c:v>
                </c:pt>
                <c:pt idx="20">
                  <c:v>0.29293618680836542</c:v>
                </c:pt>
                <c:pt idx="21">
                  <c:v>0.27897036474164133</c:v>
                </c:pt>
                <c:pt idx="22">
                  <c:v>0.2805296246904172</c:v>
                </c:pt>
                <c:pt idx="23">
                  <c:v>0.2883855275159623</c:v>
                </c:pt>
                <c:pt idx="24">
                  <c:v>0.27490390404297688</c:v>
                </c:pt>
                <c:pt idx="25">
                  <c:v>0.28052162911780448</c:v>
                </c:pt>
                <c:pt idx="26">
                  <c:v>0.29016400973951395</c:v>
                </c:pt>
                <c:pt idx="27">
                  <c:v>0.29061116865994913</c:v>
                </c:pt>
                <c:pt idx="28">
                  <c:v>0.28087607289332372</c:v>
                </c:pt>
                <c:pt idx="29">
                  <c:v>0.28228145283800582</c:v>
                </c:pt>
                <c:pt idx="30">
                  <c:v>0.27485644526834563</c:v>
                </c:pt>
                <c:pt idx="31">
                  <c:v>0.26986269490342102</c:v>
                </c:pt>
                <c:pt idx="32">
                  <c:v>0.26513971598717362</c:v>
                </c:pt>
                <c:pt idx="33">
                  <c:v>0.28142136433428383</c:v>
                </c:pt>
                <c:pt idx="34">
                  <c:v>0.28256613205582171</c:v>
                </c:pt>
                <c:pt idx="35">
                  <c:v>0.27580291242768801</c:v>
                </c:pt>
                <c:pt idx="36">
                  <c:v>0.28270139449118359</c:v>
                </c:pt>
                <c:pt idx="37">
                  <c:v>0.27547856286434863</c:v>
                </c:pt>
                <c:pt idx="38">
                  <c:v>0.27641897333728965</c:v>
                </c:pt>
                <c:pt idx="39">
                  <c:v>0.27447249355152437</c:v>
                </c:pt>
                <c:pt idx="40">
                  <c:v>0.28567262425530143</c:v>
                </c:pt>
                <c:pt idx="41">
                  <c:v>0.27262701551566776</c:v>
                </c:pt>
                <c:pt idx="42">
                  <c:v>0.27854449472096532</c:v>
                </c:pt>
                <c:pt idx="43">
                  <c:v>0.276158940397351</c:v>
                </c:pt>
                <c:pt idx="44">
                  <c:v>0.27918143363438891</c:v>
                </c:pt>
                <c:pt idx="45">
                  <c:v>0.25816691445332907</c:v>
                </c:pt>
                <c:pt idx="46">
                  <c:v>0.25178402012952195</c:v>
                </c:pt>
                <c:pt idx="47">
                  <c:v>0.27351761825343318</c:v>
                </c:pt>
                <c:pt idx="48">
                  <c:v>0.28248404548252293</c:v>
                </c:pt>
                <c:pt idx="49">
                  <c:v>0.28167040358744394</c:v>
                </c:pt>
                <c:pt idx="50">
                  <c:v>0.27120061768112214</c:v>
                </c:pt>
                <c:pt idx="51">
                  <c:v>0.26729403173338645</c:v>
                </c:pt>
                <c:pt idx="52">
                  <c:v>0.26434964768615504</c:v>
                </c:pt>
                <c:pt idx="53">
                  <c:v>0.25903637696254289</c:v>
                </c:pt>
                <c:pt idx="54">
                  <c:v>0.24171795207542229</c:v>
                </c:pt>
                <c:pt idx="55">
                  <c:v>0.27849294584227291</c:v>
                </c:pt>
                <c:pt idx="56">
                  <c:v>0.2926921382262227</c:v>
                </c:pt>
                <c:pt idx="57">
                  <c:v>0.27346926108680136</c:v>
                </c:pt>
                <c:pt idx="58">
                  <c:v>0.26864150244022983</c:v>
                </c:pt>
                <c:pt idx="59">
                  <c:v>0.26873821751283883</c:v>
                </c:pt>
                <c:pt idx="60">
                  <c:v>0.28072048981916559</c:v>
                </c:pt>
                <c:pt idx="61">
                  <c:v>0.2595236185740637</c:v>
                </c:pt>
                <c:pt idx="62">
                  <c:v>0.25722940826642876</c:v>
                </c:pt>
                <c:pt idx="63">
                  <c:v>0.26291204887752201</c:v>
                </c:pt>
                <c:pt idx="64">
                  <c:v>0.26701298701298704</c:v>
                </c:pt>
                <c:pt idx="65">
                  <c:v>0.27632121503676721</c:v>
                </c:pt>
                <c:pt idx="66">
                  <c:v>0.26908503633766073</c:v>
                </c:pt>
                <c:pt idx="67">
                  <c:v>0.27185260686928592</c:v>
                </c:pt>
                <c:pt idx="68">
                  <c:v>0.28608449183425566</c:v>
                </c:pt>
                <c:pt idx="69">
                  <c:v>0.28122676579925648</c:v>
                </c:pt>
                <c:pt idx="70">
                  <c:v>0.28871165644171781</c:v>
                </c:pt>
                <c:pt idx="71">
                  <c:v>0.26395854229354732</c:v>
                </c:pt>
                <c:pt idx="72">
                  <c:v>0.27548658149704192</c:v>
                </c:pt>
                <c:pt idx="73">
                  <c:v>0.29481747934985347</c:v>
                </c:pt>
                <c:pt idx="74">
                  <c:v>0.30092678899571229</c:v>
                </c:pt>
                <c:pt idx="75">
                  <c:v>0.29643513765191853</c:v>
                </c:pt>
                <c:pt idx="76">
                  <c:v>0.29756559912201935</c:v>
                </c:pt>
                <c:pt idx="77">
                  <c:v>0.29680694791639822</c:v>
                </c:pt>
                <c:pt idx="78">
                  <c:v>0.28953161468279226</c:v>
                </c:pt>
                <c:pt idx="79">
                  <c:v>0.2983489946978844</c:v>
                </c:pt>
                <c:pt idx="80">
                  <c:v>0.28345925175896358</c:v>
                </c:pt>
                <c:pt idx="81">
                  <c:v>0.28815405986980086</c:v>
                </c:pt>
                <c:pt idx="82">
                  <c:v>0.28349681097796675</c:v>
                </c:pt>
                <c:pt idx="83">
                  <c:v>0.29192720961690616</c:v>
                </c:pt>
                <c:pt idx="84">
                  <c:v>0.28931900021181955</c:v>
                </c:pt>
                <c:pt idx="85">
                  <c:v>0.28914300075395827</c:v>
                </c:pt>
                <c:pt idx="86">
                  <c:v>0.27600609306667978</c:v>
                </c:pt>
              </c:numCache>
            </c:numRef>
          </c:val>
          <c:smooth val="0"/>
          <c:extLst>
            <c:ext xmlns:c16="http://schemas.microsoft.com/office/drawing/2014/chart" uri="{C3380CC4-5D6E-409C-BE32-E72D297353CC}">
              <c16:uniqueId val="{00000000-20F4-4D7D-9AF4-628373E02E74}"/>
            </c:ext>
          </c:extLst>
        </c:ser>
        <c:dLbls>
          <c:showLegendKey val="0"/>
          <c:showVal val="0"/>
          <c:showCatName val="0"/>
          <c:showSerName val="0"/>
          <c:showPercent val="0"/>
          <c:showBubbleSize val="0"/>
        </c:dLbls>
        <c:marker val="1"/>
        <c:smooth val="0"/>
        <c:axId val="112405856"/>
        <c:axId val="112397536"/>
      </c:lineChart>
      <c:lineChart>
        <c:grouping val="standard"/>
        <c:varyColors val="0"/>
        <c:ser>
          <c:idx val="1"/>
          <c:order val="1"/>
          <c:tx>
            <c:strRef>
              <c:f>Sheet1!$C$1</c:f>
              <c:strCache>
                <c:ptCount val="1"/>
                <c:pt idx="0">
                  <c:v>im询盘回复对数（次）</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c:formatCode>
                <c:ptCount val="87"/>
                <c:pt idx="0">
                  <c:v>5617</c:v>
                </c:pt>
                <c:pt idx="1">
                  <c:v>5399</c:v>
                </c:pt>
                <c:pt idx="2">
                  <c:v>5406</c:v>
                </c:pt>
                <c:pt idx="3">
                  <c:v>4980</c:v>
                </c:pt>
                <c:pt idx="4">
                  <c:v>4929</c:v>
                </c:pt>
                <c:pt idx="5">
                  <c:v>5592</c:v>
                </c:pt>
                <c:pt idx="6">
                  <c:v>6136</c:v>
                </c:pt>
                <c:pt idx="7">
                  <c:v>5646</c:v>
                </c:pt>
                <c:pt idx="8">
                  <c:v>5823</c:v>
                </c:pt>
                <c:pt idx="9">
                  <c:v>5719</c:v>
                </c:pt>
                <c:pt idx="10">
                  <c:v>5459</c:v>
                </c:pt>
                <c:pt idx="11">
                  <c:v>4991</c:v>
                </c:pt>
                <c:pt idx="12">
                  <c:v>5726</c:v>
                </c:pt>
                <c:pt idx="13">
                  <c:v>6468</c:v>
                </c:pt>
                <c:pt idx="14">
                  <c:v>5841</c:v>
                </c:pt>
                <c:pt idx="15">
                  <c:v>5440</c:v>
                </c:pt>
                <c:pt idx="16">
                  <c:v>4903</c:v>
                </c:pt>
                <c:pt idx="17">
                  <c:v>4901</c:v>
                </c:pt>
                <c:pt idx="18">
                  <c:v>4969</c:v>
                </c:pt>
                <c:pt idx="19">
                  <c:v>5605</c:v>
                </c:pt>
                <c:pt idx="20">
                  <c:v>6009</c:v>
                </c:pt>
                <c:pt idx="21">
                  <c:v>5874</c:v>
                </c:pt>
                <c:pt idx="22">
                  <c:v>5890</c:v>
                </c:pt>
                <c:pt idx="23">
                  <c:v>5691</c:v>
                </c:pt>
                <c:pt idx="24">
                  <c:v>5936</c:v>
                </c:pt>
                <c:pt idx="25">
                  <c:v>5765</c:v>
                </c:pt>
                <c:pt idx="26">
                  <c:v>6316</c:v>
                </c:pt>
                <c:pt idx="27">
                  <c:v>6172</c:v>
                </c:pt>
                <c:pt idx="28">
                  <c:v>6643</c:v>
                </c:pt>
                <c:pt idx="29">
                  <c:v>6132</c:v>
                </c:pt>
                <c:pt idx="30">
                  <c:v>6079</c:v>
                </c:pt>
                <c:pt idx="31">
                  <c:v>5798</c:v>
                </c:pt>
                <c:pt idx="32">
                  <c:v>5788</c:v>
                </c:pt>
                <c:pt idx="33">
                  <c:v>6415</c:v>
                </c:pt>
                <c:pt idx="34">
                  <c:v>6783</c:v>
                </c:pt>
                <c:pt idx="35">
                  <c:v>6913</c:v>
                </c:pt>
                <c:pt idx="36">
                  <c:v>7359</c:v>
                </c:pt>
                <c:pt idx="37">
                  <c:v>6663</c:v>
                </c:pt>
                <c:pt idx="38">
                  <c:v>6521</c:v>
                </c:pt>
                <c:pt idx="39">
                  <c:v>6491</c:v>
                </c:pt>
                <c:pt idx="40">
                  <c:v>6857</c:v>
                </c:pt>
                <c:pt idx="41">
                  <c:v>7169</c:v>
                </c:pt>
                <c:pt idx="42">
                  <c:v>7387</c:v>
                </c:pt>
                <c:pt idx="43">
                  <c:v>7506</c:v>
                </c:pt>
                <c:pt idx="44">
                  <c:v>7326</c:v>
                </c:pt>
                <c:pt idx="45" formatCode="General">
                  <c:v>6425</c:v>
                </c:pt>
                <c:pt idx="46" formatCode="General">
                  <c:v>6104</c:v>
                </c:pt>
                <c:pt idx="47" formatCode="General">
                  <c:v>7708</c:v>
                </c:pt>
                <c:pt idx="48" formatCode="General">
                  <c:v>8720</c:v>
                </c:pt>
                <c:pt idx="49" formatCode="General">
                  <c:v>9045</c:v>
                </c:pt>
                <c:pt idx="50" formatCode="General">
                  <c:v>8430</c:v>
                </c:pt>
                <c:pt idx="51" formatCode="General">
                  <c:v>8052.5</c:v>
                </c:pt>
                <c:pt idx="52" formatCode="General">
                  <c:v>6940.5</c:v>
                </c:pt>
                <c:pt idx="53" formatCode="General">
                  <c:v>6715</c:v>
                </c:pt>
                <c:pt idx="54" formatCode="General">
                  <c:v>5538</c:v>
                </c:pt>
                <c:pt idx="55" formatCode="General">
                  <c:v>8567</c:v>
                </c:pt>
                <c:pt idx="56" formatCode="General">
                  <c:v>9300</c:v>
                </c:pt>
                <c:pt idx="57" formatCode="General">
                  <c:v>8812</c:v>
                </c:pt>
                <c:pt idx="58" formatCode="General">
                  <c:v>8697</c:v>
                </c:pt>
                <c:pt idx="59" formatCode="General">
                  <c:v>8268</c:v>
                </c:pt>
                <c:pt idx="60" formatCode="General">
                  <c:v>7886</c:v>
                </c:pt>
                <c:pt idx="61" formatCode="General">
                  <c:v>6472</c:v>
                </c:pt>
                <c:pt idx="62" formatCode="General">
                  <c:v>6920.5</c:v>
                </c:pt>
                <c:pt idx="63" formatCode="General">
                  <c:v>7401.5</c:v>
                </c:pt>
                <c:pt idx="64" formatCode="General">
                  <c:v>7710</c:v>
                </c:pt>
                <c:pt idx="65" formatCode="General">
                  <c:v>8041.5</c:v>
                </c:pt>
                <c:pt idx="66" formatCode="General">
                  <c:v>8664</c:v>
                </c:pt>
                <c:pt idx="67" formatCode="General">
                  <c:v>8801.5</c:v>
                </c:pt>
                <c:pt idx="68" formatCode="General">
                  <c:v>10598</c:v>
                </c:pt>
                <c:pt idx="69" formatCode="General">
                  <c:v>10591</c:v>
                </c:pt>
                <c:pt idx="70" formatCode="General">
                  <c:v>10588.5</c:v>
                </c:pt>
                <c:pt idx="71" formatCode="General">
                  <c:v>9474</c:v>
                </c:pt>
                <c:pt idx="72" formatCode="General">
                  <c:v>9639</c:v>
                </c:pt>
                <c:pt idx="73" formatCode="General">
                  <c:v>11064.5</c:v>
                </c:pt>
                <c:pt idx="74" formatCode="General">
                  <c:v>11299.5</c:v>
                </c:pt>
                <c:pt idx="75" formatCode="General">
                  <c:v>12415</c:v>
                </c:pt>
                <c:pt idx="76" formatCode="General">
                  <c:v>11930</c:v>
                </c:pt>
                <c:pt idx="77" formatCode="General">
                  <c:v>11517</c:v>
                </c:pt>
                <c:pt idx="78" formatCode="General">
                  <c:v>10916.5</c:v>
                </c:pt>
                <c:pt idx="79" formatCode="General">
                  <c:v>11366.5</c:v>
                </c:pt>
                <c:pt idx="80" formatCode="General">
                  <c:v>10918</c:v>
                </c:pt>
                <c:pt idx="81" formatCode="General">
                  <c:v>10579</c:v>
                </c:pt>
                <c:pt idx="82" formatCode="General">
                  <c:v>11734.5</c:v>
                </c:pt>
                <c:pt idx="83" formatCode="General">
                  <c:v>11438</c:v>
                </c:pt>
                <c:pt idx="84" formatCode="General">
                  <c:v>10927</c:v>
                </c:pt>
                <c:pt idx="85" formatCode="General">
                  <c:v>11505</c:v>
                </c:pt>
                <c:pt idx="86" formatCode="General">
                  <c:v>11234</c:v>
                </c:pt>
              </c:numCache>
            </c:numRef>
          </c:val>
          <c:smooth val="0"/>
          <c:extLst>
            <c:ext xmlns:c16="http://schemas.microsoft.com/office/drawing/2014/chart" uri="{C3380CC4-5D6E-409C-BE32-E72D297353CC}">
              <c16:uniqueId val="{00000001-20F4-4D7D-9AF4-628373E02E74}"/>
            </c:ext>
          </c:extLst>
        </c:ser>
        <c:dLbls>
          <c:showLegendKey val="0"/>
          <c:showVal val="0"/>
          <c:showCatName val="0"/>
          <c:showSerName val="0"/>
          <c:showPercent val="0"/>
          <c:showBubbleSize val="0"/>
        </c:dLbls>
        <c:marker val="1"/>
        <c:smooth val="0"/>
        <c:axId val="2125580880"/>
        <c:axId val="2125584624"/>
      </c:lineChart>
      <c:dateAx>
        <c:axId val="112405856"/>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12397536"/>
        <c:crosses val="autoZero"/>
        <c:auto val="1"/>
        <c:lblOffset val="100"/>
        <c:baseTimeUnit val="days"/>
      </c:dateAx>
      <c:valAx>
        <c:axId val="112397536"/>
        <c:scaling>
          <c:orientation val="minMax"/>
          <c:min val="0.2"/>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12405856"/>
        <c:crosses val="autoZero"/>
        <c:crossBetween val="between"/>
      </c:valAx>
      <c:valAx>
        <c:axId val="2125584624"/>
        <c:scaling>
          <c:orientation val="minMax"/>
          <c:min val="4000"/>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2125580880"/>
        <c:crosses val="max"/>
        <c:crossBetween val="between"/>
      </c:valAx>
      <c:dateAx>
        <c:axId val="2125580880"/>
        <c:scaling>
          <c:orientation val="minMax"/>
        </c:scaling>
        <c:delete val="1"/>
        <c:axPos val="b"/>
        <c:numFmt formatCode="m/d/yyyy" sourceLinked="1"/>
        <c:majorTickMark val="out"/>
        <c:minorTickMark val="none"/>
        <c:tickLblPos val="nextTo"/>
        <c:crossAx val="212558462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以有询盘的用户去关联用户行为事件表可以大致得到用户</a:t>
            </a:r>
            <a:r>
              <a:rPr lang="en-US" altLang="zh-CN" dirty="0" err="1" smtClean="0"/>
              <a:t>im</a:t>
            </a:r>
            <a:r>
              <a:rPr lang="zh-CN" altLang="en-US" dirty="0" smtClean="0"/>
              <a:t>和打电话按钮点击的渠道（安卓，数据比较粗糙仅供参考）</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1"/>
          <c:order val="1"/>
          <c:tx>
            <c:strRef>
              <c:f>Sheet1!$C$1</c:f>
              <c:strCache>
                <c:ptCount val="1"/>
                <c:pt idx="0">
                  <c:v>供应详情</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Sheet1!$C$2:$C$97</c:f>
              <c:numCache>
                <c:formatCode>General</c:formatCode>
                <c:ptCount val="96"/>
                <c:pt idx="0">
                  <c:v>2526</c:v>
                </c:pt>
                <c:pt idx="1">
                  <c:v>2391</c:v>
                </c:pt>
                <c:pt idx="2">
                  <c:v>2511</c:v>
                </c:pt>
                <c:pt idx="3">
                  <c:v>2472</c:v>
                </c:pt>
                <c:pt idx="4">
                  <c:v>2300</c:v>
                </c:pt>
                <c:pt idx="5">
                  <c:v>2486</c:v>
                </c:pt>
                <c:pt idx="6">
                  <c:v>2683</c:v>
                </c:pt>
                <c:pt idx="7">
                  <c:v>2604</c:v>
                </c:pt>
                <c:pt idx="8">
                  <c:v>2542</c:v>
                </c:pt>
                <c:pt idx="9">
                  <c:v>2512</c:v>
                </c:pt>
                <c:pt idx="10">
                  <c:v>2413</c:v>
                </c:pt>
                <c:pt idx="11">
                  <c:v>2416</c:v>
                </c:pt>
                <c:pt idx="12">
                  <c:v>2585</c:v>
                </c:pt>
                <c:pt idx="13">
                  <c:v>2802</c:v>
                </c:pt>
                <c:pt idx="14">
                  <c:v>2531</c:v>
                </c:pt>
                <c:pt idx="15">
                  <c:v>2612</c:v>
                </c:pt>
                <c:pt idx="16">
                  <c:v>2393</c:v>
                </c:pt>
                <c:pt idx="17">
                  <c:v>2467</c:v>
                </c:pt>
                <c:pt idx="18">
                  <c:v>2538</c:v>
                </c:pt>
                <c:pt idx="19">
                  <c:v>2679</c:v>
                </c:pt>
                <c:pt idx="20">
                  <c:v>2719</c:v>
                </c:pt>
                <c:pt idx="21">
                  <c:v>2546</c:v>
                </c:pt>
                <c:pt idx="22">
                  <c:v>2581</c:v>
                </c:pt>
                <c:pt idx="23">
                  <c:v>2565</c:v>
                </c:pt>
                <c:pt idx="24">
                  <c:v>2647</c:v>
                </c:pt>
                <c:pt idx="25">
                  <c:v>2622</c:v>
                </c:pt>
                <c:pt idx="26">
                  <c:v>2741</c:v>
                </c:pt>
                <c:pt idx="27">
                  <c:v>2697</c:v>
                </c:pt>
                <c:pt idx="28">
                  <c:v>2867</c:v>
                </c:pt>
                <c:pt idx="29">
                  <c:v>2727</c:v>
                </c:pt>
                <c:pt idx="30">
                  <c:v>2792</c:v>
                </c:pt>
                <c:pt idx="31">
                  <c:v>2609</c:v>
                </c:pt>
                <c:pt idx="32">
                  <c:v>2712</c:v>
                </c:pt>
                <c:pt idx="33">
                  <c:v>2886</c:v>
                </c:pt>
                <c:pt idx="34">
                  <c:v>3048</c:v>
                </c:pt>
                <c:pt idx="35">
                  <c:v>3075</c:v>
                </c:pt>
                <c:pt idx="36">
                  <c:v>3147</c:v>
                </c:pt>
                <c:pt idx="37">
                  <c:v>2972</c:v>
                </c:pt>
                <c:pt idx="38">
                  <c:v>2910</c:v>
                </c:pt>
                <c:pt idx="39">
                  <c:v>2901</c:v>
                </c:pt>
                <c:pt idx="40">
                  <c:v>3095</c:v>
                </c:pt>
                <c:pt idx="41">
                  <c:v>3112</c:v>
                </c:pt>
                <c:pt idx="42">
                  <c:v>3001</c:v>
                </c:pt>
                <c:pt idx="43">
                  <c:v>3091</c:v>
                </c:pt>
                <c:pt idx="44">
                  <c:v>3066</c:v>
                </c:pt>
                <c:pt idx="45">
                  <c:v>2783</c:v>
                </c:pt>
                <c:pt idx="46">
                  <c:v>2747</c:v>
                </c:pt>
                <c:pt idx="47">
                  <c:v>3139</c:v>
                </c:pt>
                <c:pt idx="48">
                  <c:v>3358</c:v>
                </c:pt>
                <c:pt idx="49">
                  <c:v>3465</c:v>
                </c:pt>
                <c:pt idx="50">
                  <c:v>3172</c:v>
                </c:pt>
                <c:pt idx="51">
                  <c:v>2837</c:v>
                </c:pt>
                <c:pt idx="52">
                  <c:v>2630</c:v>
                </c:pt>
                <c:pt idx="53">
                  <c:v>2577</c:v>
                </c:pt>
                <c:pt idx="54">
                  <c:v>2251</c:v>
                </c:pt>
                <c:pt idx="55">
                  <c:v>3229</c:v>
                </c:pt>
                <c:pt idx="56">
                  <c:v>3381</c:v>
                </c:pt>
                <c:pt idx="57">
                  <c:v>3281</c:v>
                </c:pt>
                <c:pt idx="58">
                  <c:v>3222</c:v>
                </c:pt>
                <c:pt idx="59">
                  <c:v>3018</c:v>
                </c:pt>
                <c:pt idx="60">
                  <c:v>2811</c:v>
                </c:pt>
                <c:pt idx="61">
                  <c:v>2563</c:v>
                </c:pt>
                <c:pt idx="62">
                  <c:v>2681</c:v>
                </c:pt>
                <c:pt idx="63">
                  <c:v>2903</c:v>
                </c:pt>
                <c:pt idx="64">
                  <c:v>3014</c:v>
                </c:pt>
                <c:pt idx="65">
                  <c:v>3065</c:v>
                </c:pt>
                <c:pt idx="66">
                  <c:v>3321</c:v>
                </c:pt>
                <c:pt idx="67">
                  <c:v>3288</c:v>
                </c:pt>
                <c:pt idx="68">
                  <c:v>3601</c:v>
                </c:pt>
                <c:pt idx="69">
                  <c:v>3510</c:v>
                </c:pt>
                <c:pt idx="70">
                  <c:v>3431</c:v>
                </c:pt>
                <c:pt idx="71">
                  <c:v>3340</c:v>
                </c:pt>
                <c:pt idx="72">
                  <c:v>3319</c:v>
                </c:pt>
                <c:pt idx="73">
                  <c:v>3623</c:v>
                </c:pt>
                <c:pt idx="74">
                  <c:v>3778</c:v>
                </c:pt>
                <c:pt idx="75">
                  <c:v>3892</c:v>
                </c:pt>
                <c:pt idx="76">
                  <c:v>3730</c:v>
                </c:pt>
                <c:pt idx="77">
                  <c:v>3700</c:v>
                </c:pt>
                <c:pt idx="78">
                  <c:v>3703</c:v>
                </c:pt>
                <c:pt idx="79">
                  <c:v>3697</c:v>
                </c:pt>
                <c:pt idx="80">
                  <c:v>3498</c:v>
                </c:pt>
                <c:pt idx="81">
                  <c:v>3596</c:v>
                </c:pt>
                <c:pt idx="82">
                  <c:v>3808</c:v>
                </c:pt>
                <c:pt idx="83">
                  <c:v>3518</c:v>
                </c:pt>
                <c:pt idx="84">
                  <c:v>3402</c:v>
                </c:pt>
                <c:pt idx="85">
                  <c:v>3740</c:v>
                </c:pt>
                <c:pt idx="86">
                  <c:v>3567</c:v>
                </c:pt>
                <c:pt idx="87">
                  <c:v>3378</c:v>
                </c:pt>
                <c:pt idx="88">
                  <c:v>3450</c:v>
                </c:pt>
                <c:pt idx="89">
                  <c:v>3573</c:v>
                </c:pt>
                <c:pt idx="90">
                  <c:v>3687</c:v>
                </c:pt>
                <c:pt idx="91">
                  <c:v>3709</c:v>
                </c:pt>
                <c:pt idx="92">
                  <c:v>3601</c:v>
                </c:pt>
                <c:pt idx="93">
                  <c:v>3602</c:v>
                </c:pt>
                <c:pt idx="94">
                  <c:v>3512</c:v>
                </c:pt>
                <c:pt idx="95">
                  <c:v>3689</c:v>
                </c:pt>
              </c:numCache>
            </c:numRef>
          </c:val>
          <c:smooth val="0"/>
          <c:extLst>
            <c:ext xmlns:c16="http://schemas.microsoft.com/office/drawing/2014/chart" uri="{C3380CC4-5D6E-409C-BE32-E72D297353CC}">
              <c16:uniqueId val="{00000001-BE0F-4BBB-A720-AB57AAC008E7}"/>
            </c:ext>
          </c:extLst>
        </c:ser>
        <c:ser>
          <c:idx val="2"/>
          <c:order val="2"/>
          <c:tx>
            <c:strRef>
              <c:f>Sheet1!$D$1</c:f>
              <c:strCache>
                <c:ptCount val="1"/>
                <c:pt idx="0">
                  <c:v>个人主页</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Sheet1!$D$2:$D$97</c:f>
              <c:numCache>
                <c:formatCode>General</c:formatCode>
                <c:ptCount val="96"/>
                <c:pt idx="0">
                  <c:v>1205</c:v>
                </c:pt>
                <c:pt idx="1">
                  <c:v>1167</c:v>
                </c:pt>
                <c:pt idx="2">
                  <c:v>1241</c:v>
                </c:pt>
                <c:pt idx="3">
                  <c:v>1147</c:v>
                </c:pt>
                <c:pt idx="4">
                  <c:v>1182</c:v>
                </c:pt>
                <c:pt idx="5">
                  <c:v>1272</c:v>
                </c:pt>
                <c:pt idx="6">
                  <c:v>1293</c:v>
                </c:pt>
                <c:pt idx="7">
                  <c:v>1193</c:v>
                </c:pt>
                <c:pt idx="8">
                  <c:v>1207</c:v>
                </c:pt>
                <c:pt idx="9">
                  <c:v>1162</c:v>
                </c:pt>
                <c:pt idx="10">
                  <c:v>1135</c:v>
                </c:pt>
                <c:pt idx="11">
                  <c:v>1142</c:v>
                </c:pt>
                <c:pt idx="12">
                  <c:v>1234</c:v>
                </c:pt>
                <c:pt idx="13">
                  <c:v>1386</c:v>
                </c:pt>
                <c:pt idx="14">
                  <c:v>1149</c:v>
                </c:pt>
                <c:pt idx="15">
                  <c:v>1106</c:v>
                </c:pt>
                <c:pt idx="16">
                  <c:v>1085</c:v>
                </c:pt>
                <c:pt idx="17">
                  <c:v>1016</c:v>
                </c:pt>
                <c:pt idx="18">
                  <c:v>1066</c:v>
                </c:pt>
                <c:pt idx="19">
                  <c:v>1156</c:v>
                </c:pt>
                <c:pt idx="20">
                  <c:v>1317</c:v>
                </c:pt>
                <c:pt idx="21">
                  <c:v>65</c:v>
                </c:pt>
                <c:pt idx="22">
                  <c:v>7</c:v>
                </c:pt>
                <c:pt idx="23">
                  <c:v>5</c:v>
                </c:pt>
                <c:pt idx="24">
                  <c:v>4</c:v>
                </c:pt>
                <c:pt idx="25">
                  <c:v>4</c:v>
                </c:pt>
                <c:pt idx="26">
                  <c:v>2</c:v>
                </c:pt>
                <c:pt idx="27">
                  <c:v>1</c:v>
                </c:pt>
                <c:pt idx="31">
                  <c:v>2</c:v>
                </c:pt>
                <c:pt idx="32">
                  <c:v>1</c:v>
                </c:pt>
                <c:pt idx="33">
                  <c:v>2</c:v>
                </c:pt>
                <c:pt idx="34">
                  <c:v>1</c:v>
                </c:pt>
                <c:pt idx="36">
                  <c:v>1</c:v>
                </c:pt>
                <c:pt idx="38">
                  <c:v>1</c:v>
                </c:pt>
                <c:pt idx="39">
                  <c:v>2</c:v>
                </c:pt>
                <c:pt idx="40">
                  <c:v>560</c:v>
                </c:pt>
                <c:pt idx="41">
                  <c:v>1636</c:v>
                </c:pt>
                <c:pt idx="42">
                  <c:v>1664</c:v>
                </c:pt>
                <c:pt idx="43">
                  <c:v>1689</c:v>
                </c:pt>
                <c:pt idx="44">
                  <c:v>1727</c:v>
                </c:pt>
                <c:pt idx="45">
                  <c:v>1684</c:v>
                </c:pt>
                <c:pt idx="46">
                  <c:v>1632</c:v>
                </c:pt>
                <c:pt idx="47">
                  <c:v>1756</c:v>
                </c:pt>
                <c:pt idx="48">
                  <c:v>1810</c:v>
                </c:pt>
                <c:pt idx="49">
                  <c:v>1866</c:v>
                </c:pt>
                <c:pt idx="50">
                  <c:v>1739</c:v>
                </c:pt>
                <c:pt idx="51">
                  <c:v>1652</c:v>
                </c:pt>
                <c:pt idx="52">
                  <c:v>1478</c:v>
                </c:pt>
                <c:pt idx="53">
                  <c:v>1492</c:v>
                </c:pt>
                <c:pt idx="54">
                  <c:v>1279</c:v>
                </c:pt>
                <c:pt idx="55">
                  <c:v>1627</c:v>
                </c:pt>
                <c:pt idx="56">
                  <c:v>1750</c:v>
                </c:pt>
                <c:pt idx="57">
                  <c:v>1798</c:v>
                </c:pt>
                <c:pt idx="58">
                  <c:v>1733</c:v>
                </c:pt>
                <c:pt idx="59">
                  <c:v>1754</c:v>
                </c:pt>
                <c:pt idx="60">
                  <c:v>1630</c:v>
                </c:pt>
                <c:pt idx="61">
                  <c:v>1447</c:v>
                </c:pt>
                <c:pt idx="62">
                  <c:v>1537</c:v>
                </c:pt>
                <c:pt idx="63">
                  <c:v>1619</c:v>
                </c:pt>
                <c:pt idx="64">
                  <c:v>1627</c:v>
                </c:pt>
                <c:pt idx="65">
                  <c:v>1736</c:v>
                </c:pt>
                <c:pt idx="66">
                  <c:v>1838</c:v>
                </c:pt>
                <c:pt idx="67">
                  <c:v>1825</c:v>
                </c:pt>
                <c:pt idx="68">
                  <c:v>2037</c:v>
                </c:pt>
                <c:pt idx="69">
                  <c:v>1948</c:v>
                </c:pt>
                <c:pt idx="70">
                  <c:v>1904</c:v>
                </c:pt>
                <c:pt idx="71">
                  <c:v>1799</c:v>
                </c:pt>
                <c:pt idx="72">
                  <c:v>1869</c:v>
                </c:pt>
                <c:pt idx="73">
                  <c:v>1999</c:v>
                </c:pt>
                <c:pt idx="74">
                  <c:v>1896</c:v>
                </c:pt>
                <c:pt idx="75">
                  <c:v>2058</c:v>
                </c:pt>
                <c:pt idx="76">
                  <c:v>1930</c:v>
                </c:pt>
                <c:pt idx="77">
                  <c:v>1958</c:v>
                </c:pt>
                <c:pt idx="78">
                  <c:v>1879</c:v>
                </c:pt>
                <c:pt idx="79">
                  <c:v>1950</c:v>
                </c:pt>
                <c:pt idx="80">
                  <c:v>1883</c:v>
                </c:pt>
                <c:pt idx="81">
                  <c:v>1770</c:v>
                </c:pt>
                <c:pt idx="82">
                  <c:v>1983</c:v>
                </c:pt>
                <c:pt idx="83">
                  <c:v>1864</c:v>
                </c:pt>
                <c:pt idx="84">
                  <c:v>1880</c:v>
                </c:pt>
                <c:pt idx="85">
                  <c:v>1972</c:v>
                </c:pt>
                <c:pt idx="86">
                  <c:v>1998</c:v>
                </c:pt>
                <c:pt idx="87">
                  <c:v>2056</c:v>
                </c:pt>
                <c:pt idx="88">
                  <c:v>2086</c:v>
                </c:pt>
                <c:pt idx="89">
                  <c:v>2101</c:v>
                </c:pt>
                <c:pt idx="90">
                  <c:v>2124</c:v>
                </c:pt>
                <c:pt idx="91">
                  <c:v>2196</c:v>
                </c:pt>
                <c:pt idx="92">
                  <c:v>2113</c:v>
                </c:pt>
                <c:pt idx="93">
                  <c:v>2116</c:v>
                </c:pt>
                <c:pt idx="94">
                  <c:v>1897</c:v>
                </c:pt>
                <c:pt idx="95">
                  <c:v>1995</c:v>
                </c:pt>
              </c:numCache>
            </c:numRef>
          </c:val>
          <c:smooth val="0"/>
          <c:extLst>
            <c:ext xmlns:c16="http://schemas.microsoft.com/office/drawing/2014/chart" uri="{C3380CC4-5D6E-409C-BE32-E72D297353CC}">
              <c16:uniqueId val="{00000002-BE0F-4BBB-A720-AB57AAC008E7}"/>
            </c:ext>
          </c:extLst>
        </c:ser>
        <c:ser>
          <c:idx val="3"/>
          <c:order val="3"/>
          <c:tx>
            <c:strRef>
              <c:f>Sheet1!$E$1</c:f>
              <c:strCache>
                <c:ptCount val="1"/>
                <c:pt idx="0">
                  <c:v>采购详情</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Sheet1!$E$2:$E$97</c:f>
              <c:numCache>
                <c:formatCode>General</c:formatCode>
                <c:ptCount val="96"/>
                <c:pt idx="0">
                  <c:v>811</c:v>
                </c:pt>
                <c:pt idx="1">
                  <c:v>831</c:v>
                </c:pt>
                <c:pt idx="2">
                  <c:v>751</c:v>
                </c:pt>
                <c:pt idx="3">
                  <c:v>810</c:v>
                </c:pt>
                <c:pt idx="4">
                  <c:v>777</c:v>
                </c:pt>
                <c:pt idx="5">
                  <c:v>790</c:v>
                </c:pt>
                <c:pt idx="6">
                  <c:v>825</c:v>
                </c:pt>
                <c:pt idx="7">
                  <c:v>787</c:v>
                </c:pt>
                <c:pt idx="8">
                  <c:v>766</c:v>
                </c:pt>
                <c:pt idx="9">
                  <c:v>767</c:v>
                </c:pt>
                <c:pt idx="10">
                  <c:v>776</c:v>
                </c:pt>
                <c:pt idx="11">
                  <c:v>758</c:v>
                </c:pt>
                <c:pt idx="12">
                  <c:v>782</c:v>
                </c:pt>
                <c:pt idx="13">
                  <c:v>862</c:v>
                </c:pt>
                <c:pt idx="14">
                  <c:v>761</c:v>
                </c:pt>
                <c:pt idx="15">
                  <c:v>732</c:v>
                </c:pt>
                <c:pt idx="16">
                  <c:v>752</c:v>
                </c:pt>
                <c:pt idx="17">
                  <c:v>725</c:v>
                </c:pt>
                <c:pt idx="18">
                  <c:v>763</c:v>
                </c:pt>
                <c:pt idx="19">
                  <c:v>832</c:v>
                </c:pt>
                <c:pt idx="20">
                  <c:v>974</c:v>
                </c:pt>
                <c:pt idx="21">
                  <c:v>955</c:v>
                </c:pt>
                <c:pt idx="22">
                  <c:v>952</c:v>
                </c:pt>
                <c:pt idx="23">
                  <c:v>973</c:v>
                </c:pt>
                <c:pt idx="24">
                  <c:v>1064</c:v>
                </c:pt>
                <c:pt idx="25">
                  <c:v>994</c:v>
                </c:pt>
                <c:pt idx="26">
                  <c:v>1023</c:v>
                </c:pt>
                <c:pt idx="27">
                  <c:v>958</c:v>
                </c:pt>
                <c:pt idx="28">
                  <c:v>1052</c:v>
                </c:pt>
                <c:pt idx="29">
                  <c:v>999</c:v>
                </c:pt>
                <c:pt idx="30">
                  <c:v>1032</c:v>
                </c:pt>
                <c:pt idx="31">
                  <c:v>884</c:v>
                </c:pt>
                <c:pt idx="32">
                  <c:v>978</c:v>
                </c:pt>
                <c:pt idx="33">
                  <c:v>987</c:v>
                </c:pt>
                <c:pt idx="34">
                  <c:v>920</c:v>
                </c:pt>
                <c:pt idx="35">
                  <c:v>941</c:v>
                </c:pt>
                <c:pt idx="36">
                  <c:v>998</c:v>
                </c:pt>
                <c:pt idx="37">
                  <c:v>925</c:v>
                </c:pt>
                <c:pt idx="38">
                  <c:v>895</c:v>
                </c:pt>
                <c:pt idx="39">
                  <c:v>930</c:v>
                </c:pt>
                <c:pt idx="40">
                  <c:v>889</c:v>
                </c:pt>
                <c:pt idx="41">
                  <c:v>884</c:v>
                </c:pt>
                <c:pt idx="42">
                  <c:v>902</c:v>
                </c:pt>
                <c:pt idx="43">
                  <c:v>871</c:v>
                </c:pt>
                <c:pt idx="44">
                  <c:v>906</c:v>
                </c:pt>
                <c:pt idx="45">
                  <c:v>915</c:v>
                </c:pt>
                <c:pt idx="46">
                  <c:v>877</c:v>
                </c:pt>
                <c:pt idx="47">
                  <c:v>967</c:v>
                </c:pt>
                <c:pt idx="48">
                  <c:v>960</c:v>
                </c:pt>
                <c:pt idx="49">
                  <c:v>954</c:v>
                </c:pt>
                <c:pt idx="50">
                  <c:v>922</c:v>
                </c:pt>
                <c:pt idx="51">
                  <c:v>882</c:v>
                </c:pt>
                <c:pt idx="52">
                  <c:v>828</c:v>
                </c:pt>
                <c:pt idx="53">
                  <c:v>813</c:v>
                </c:pt>
                <c:pt idx="54">
                  <c:v>735</c:v>
                </c:pt>
                <c:pt idx="55">
                  <c:v>815</c:v>
                </c:pt>
                <c:pt idx="56">
                  <c:v>856</c:v>
                </c:pt>
                <c:pt idx="57">
                  <c:v>888</c:v>
                </c:pt>
                <c:pt idx="58">
                  <c:v>848</c:v>
                </c:pt>
                <c:pt idx="59">
                  <c:v>832</c:v>
                </c:pt>
                <c:pt idx="60">
                  <c:v>799</c:v>
                </c:pt>
                <c:pt idx="61">
                  <c:v>759</c:v>
                </c:pt>
                <c:pt idx="62">
                  <c:v>765</c:v>
                </c:pt>
                <c:pt idx="63">
                  <c:v>742</c:v>
                </c:pt>
                <c:pt idx="64">
                  <c:v>796</c:v>
                </c:pt>
                <c:pt idx="65">
                  <c:v>840</c:v>
                </c:pt>
                <c:pt idx="66">
                  <c:v>941</c:v>
                </c:pt>
                <c:pt idx="67">
                  <c:v>847</c:v>
                </c:pt>
                <c:pt idx="68">
                  <c:v>880</c:v>
                </c:pt>
                <c:pt idx="69">
                  <c:v>906</c:v>
                </c:pt>
                <c:pt idx="70">
                  <c:v>818</c:v>
                </c:pt>
                <c:pt idx="71">
                  <c:v>829</c:v>
                </c:pt>
                <c:pt idx="72">
                  <c:v>887</c:v>
                </c:pt>
                <c:pt idx="73">
                  <c:v>865</c:v>
                </c:pt>
                <c:pt idx="74">
                  <c:v>854</c:v>
                </c:pt>
                <c:pt idx="75">
                  <c:v>857</c:v>
                </c:pt>
                <c:pt idx="76">
                  <c:v>842</c:v>
                </c:pt>
                <c:pt idx="77">
                  <c:v>880</c:v>
                </c:pt>
                <c:pt idx="78">
                  <c:v>895</c:v>
                </c:pt>
                <c:pt idx="79">
                  <c:v>933</c:v>
                </c:pt>
                <c:pt idx="80">
                  <c:v>889</c:v>
                </c:pt>
                <c:pt idx="81">
                  <c:v>879</c:v>
                </c:pt>
                <c:pt idx="82">
                  <c:v>1017</c:v>
                </c:pt>
                <c:pt idx="83">
                  <c:v>887</c:v>
                </c:pt>
                <c:pt idx="84">
                  <c:v>874</c:v>
                </c:pt>
                <c:pt idx="85">
                  <c:v>944</c:v>
                </c:pt>
                <c:pt idx="86">
                  <c:v>1387</c:v>
                </c:pt>
                <c:pt idx="87">
                  <c:v>1226</c:v>
                </c:pt>
                <c:pt idx="88">
                  <c:v>1134</c:v>
                </c:pt>
                <c:pt idx="89">
                  <c:v>1157</c:v>
                </c:pt>
                <c:pt idx="90">
                  <c:v>1114</c:v>
                </c:pt>
                <c:pt idx="91">
                  <c:v>1099</c:v>
                </c:pt>
                <c:pt idx="92">
                  <c:v>966</c:v>
                </c:pt>
                <c:pt idx="93">
                  <c:v>982</c:v>
                </c:pt>
                <c:pt idx="94">
                  <c:v>931</c:v>
                </c:pt>
                <c:pt idx="95">
                  <c:v>936</c:v>
                </c:pt>
              </c:numCache>
            </c:numRef>
          </c:val>
          <c:smooth val="0"/>
          <c:extLst>
            <c:ext xmlns:c16="http://schemas.microsoft.com/office/drawing/2014/chart" uri="{C3380CC4-5D6E-409C-BE32-E72D297353CC}">
              <c16:uniqueId val="{00000003-BE0F-4BBB-A720-AB57AAC008E7}"/>
            </c:ext>
          </c:extLst>
        </c:ser>
        <c:ser>
          <c:idx val="4"/>
          <c:order val="4"/>
          <c:tx>
            <c:strRef>
              <c:f>Sheet1!$F$1</c:f>
              <c:strCache>
                <c:ptCount val="1"/>
                <c:pt idx="0">
                  <c:v>店铺流量</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Sheet1!$F$2:$F$97</c:f>
              <c:numCache>
                <c:formatCode>General</c:formatCode>
                <c:ptCount val="96"/>
                <c:pt idx="0">
                  <c:v>271</c:v>
                </c:pt>
                <c:pt idx="1">
                  <c:v>277</c:v>
                </c:pt>
                <c:pt idx="2">
                  <c:v>262</c:v>
                </c:pt>
                <c:pt idx="3">
                  <c:v>262</c:v>
                </c:pt>
                <c:pt idx="4">
                  <c:v>262</c:v>
                </c:pt>
                <c:pt idx="5">
                  <c:v>297</c:v>
                </c:pt>
                <c:pt idx="6">
                  <c:v>301</c:v>
                </c:pt>
                <c:pt idx="7">
                  <c:v>298</c:v>
                </c:pt>
                <c:pt idx="8">
                  <c:v>291</c:v>
                </c:pt>
                <c:pt idx="9">
                  <c:v>262</c:v>
                </c:pt>
                <c:pt idx="10">
                  <c:v>260</c:v>
                </c:pt>
                <c:pt idx="11">
                  <c:v>245</c:v>
                </c:pt>
                <c:pt idx="12">
                  <c:v>262</c:v>
                </c:pt>
                <c:pt idx="13">
                  <c:v>284</c:v>
                </c:pt>
                <c:pt idx="14">
                  <c:v>254</c:v>
                </c:pt>
                <c:pt idx="15">
                  <c:v>269</c:v>
                </c:pt>
                <c:pt idx="16">
                  <c:v>254</c:v>
                </c:pt>
                <c:pt idx="17">
                  <c:v>251</c:v>
                </c:pt>
                <c:pt idx="18">
                  <c:v>271</c:v>
                </c:pt>
                <c:pt idx="19">
                  <c:v>302</c:v>
                </c:pt>
                <c:pt idx="20">
                  <c:v>490</c:v>
                </c:pt>
                <c:pt idx="21">
                  <c:v>605</c:v>
                </c:pt>
                <c:pt idx="22">
                  <c:v>606</c:v>
                </c:pt>
                <c:pt idx="23">
                  <c:v>626</c:v>
                </c:pt>
                <c:pt idx="24">
                  <c:v>674</c:v>
                </c:pt>
                <c:pt idx="25">
                  <c:v>636</c:v>
                </c:pt>
                <c:pt idx="26">
                  <c:v>681</c:v>
                </c:pt>
                <c:pt idx="27">
                  <c:v>695</c:v>
                </c:pt>
                <c:pt idx="28">
                  <c:v>697</c:v>
                </c:pt>
                <c:pt idx="29">
                  <c:v>737</c:v>
                </c:pt>
                <c:pt idx="30">
                  <c:v>703</c:v>
                </c:pt>
                <c:pt idx="31">
                  <c:v>687</c:v>
                </c:pt>
                <c:pt idx="32">
                  <c:v>666</c:v>
                </c:pt>
                <c:pt idx="33">
                  <c:v>703</c:v>
                </c:pt>
                <c:pt idx="34">
                  <c:v>707</c:v>
                </c:pt>
                <c:pt idx="35">
                  <c:v>732</c:v>
                </c:pt>
                <c:pt idx="36">
                  <c:v>776</c:v>
                </c:pt>
                <c:pt idx="37">
                  <c:v>723</c:v>
                </c:pt>
                <c:pt idx="38">
                  <c:v>708</c:v>
                </c:pt>
                <c:pt idx="39">
                  <c:v>687</c:v>
                </c:pt>
                <c:pt idx="40">
                  <c:v>721</c:v>
                </c:pt>
                <c:pt idx="41">
                  <c:v>1146</c:v>
                </c:pt>
                <c:pt idx="42">
                  <c:v>1189</c:v>
                </c:pt>
                <c:pt idx="43">
                  <c:v>1145</c:v>
                </c:pt>
                <c:pt idx="44">
                  <c:v>1169</c:v>
                </c:pt>
                <c:pt idx="45">
                  <c:v>1134</c:v>
                </c:pt>
                <c:pt idx="46">
                  <c:v>1094</c:v>
                </c:pt>
                <c:pt idx="47">
                  <c:v>1225</c:v>
                </c:pt>
                <c:pt idx="48">
                  <c:v>1390</c:v>
                </c:pt>
                <c:pt idx="49">
                  <c:v>1426</c:v>
                </c:pt>
                <c:pt idx="50">
                  <c:v>1325</c:v>
                </c:pt>
                <c:pt idx="51">
                  <c:v>1347</c:v>
                </c:pt>
                <c:pt idx="52">
                  <c:v>1193</c:v>
                </c:pt>
                <c:pt idx="53">
                  <c:v>1151</c:v>
                </c:pt>
                <c:pt idx="54">
                  <c:v>1075</c:v>
                </c:pt>
                <c:pt idx="55">
                  <c:v>1319</c:v>
                </c:pt>
                <c:pt idx="56">
                  <c:v>1445</c:v>
                </c:pt>
                <c:pt idx="57">
                  <c:v>1426</c:v>
                </c:pt>
                <c:pt idx="58">
                  <c:v>1386</c:v>
                </c:pt>
                <c:pt idx="59">
                  <c:v>1408</c:v>
                </c:pt>
                <c:pt idx="60">
                  <c:v>1325</c:v>
                </c:pt>
                <c:pt idx="61">
                  <c:v>1159</c:v>
                </c:pt>
                <c:pt idx="62">
                  <c:v>1173</c:v>
                </c:pt>
                <c:pt idx="63">
                  <c:v>1248</c:v>
                </c:pt>
                <c:pt idx="64">
                  <c:v>1304</c:v>
                </c:pt>
                <c:pt idx="65">
                  <c:v>1362</c:v>
                </c:pt>
                <c:pt idx="66">
                  <c:v>1384</c:v>
                </c:pt>
                <c:pt idx="67">
                  <c:v>1423</c:v>
                </c:pt>
                <c:pt idx="68">
                  <c:v>1616</c:v>
                </c:pt>
                <c:pt idx="69">
                  <c:v>1615</c:v>
                </c:pt>
                <c:pt idx="70">
                  <c:v>1556</c:v>
                </c:pt>
                <c:pt idx="71">
                  <c:v>1540</c:v>
                </c:pt>
                <c:pt idx="72">
                  <c:v>1562</c:v>
                </c:pt>
                <c:pt idx="73">
                  <c:v>1604</c:v>
                </c:pt>
                <c:pt idx="74">
                  <c:v>1567</c:v>
                </c:pt>
                <c:pt idx="75">
                  <c:v>1689</c:v>
                </c:pt>
                <c:pt idx="76">
                  <c:v>1595</c:v>
                </c:pt>
                <c:pt idx="77">
                  <c:v>1665</c:v>
                </c:pt>
                <c:pt idx="78">
                  <c:v>1545</c:v>
                </c:pt>
                <c:pt idx="79">
                  <c:v>1580</c:v>
                </c:pt>
                <c:pt idx="80">
                  <c:v>1616</c:v>
                </c:pt>
                <c:pt idx="81">
                  <c:v>1614</c:v>
                </c:pt>
                <c:pt idx="82">
                  <c:v>1803</c:v>
                </c:pt>
                <c:pt idx="83">
                  <c:v>1778</c:v>
                </c:pt>
                <c:pt idx="84">
                  <c:v>1817</c:v>
                </c:pt>
                <c:pt idx="85">
                  <c:v>1980</c:v>
                </c:pt>
                <c:pt idx="86">
                  <c:v>1911</c:v>
                </c:pt>
                <c:pt idx="87">
                  <c:v>1898</c:v>
                </c:pt>
                <c:pt idx="88">
                  <c:v>1864</c:v>
                </c:pt>
                <c:pt idx="89">
                  <c:v>1961</c:v>
                </c:pt>
                <c:pt idx="90">
                  <c:v>1962</c:v>
                </c:pt>
                <c:pt idx="91">
                  <c:v>1916</c:v>
                </c:pt>
                <c:pt idx="92">
                  <c:v>1865</c:v>
                </c:pt>
                <c:pt idx="93">
                  <c:v>1889</c:v>
                </c:pt>
                <c:pt idx="94">
                  <c:v>1785</c:v>
                </c:pt>
                <c:pt idx="95">
                  <c:v>1853</c:v>
                </c:pt>
              </c:numCache>
            </c:numRef>
          </c:val>
          <c:smooth val="0"/>
          <c:extLst>
            <c:ext xmlns:c16="http://schemas.microsoft.com/office/drawing/2014/chart" uri="{C3380CC4-5D6E-409C-BE32-E72D297353CC}">
              <c16:uniqueId val="{00000004-BE0F-4BBB-A720-AB57AAC008E7}"/>
            </c:ext>
          </c:extLst>
        </c:ser>
        <c:dLbls>
          <c:showLegendKey val="0"/>
          <c:showVal val="0"/>
          <c:showCatName val="0"/>
          <c:showSerName val="0"/>
          <c:showPercent val="0"/>
          <c:showBubbleSize val="0"/>
        </c:dLbls>
        <c:marker val="1"/>
        <c:smooth val="0"/>
        <c:axId val="613270719"/>
        <c:axId val="613269471"/>
      </c:lineChart>
      <c:lineChart>
        <c:grouping val="standard"/>
        <c:varyColors val="0"/>
        <c:ser>
          <c:idx val="0"/>
          <c:order val="0"/>
          <c:tx>
            <c:strRef>
              <c:f>Sheet1!$B$1</c:f>
              <c:strCache>
                <c:ptCount val="1"/>
                <c:pt idx="0">
                  <c:v>联系人列表（次坐标）</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Sheet1!$B$2:$B$97</c:f>
              <c:numCache>
                <c:formatCode>General</c:formatCode>
                <c:ptCount val="96"/>
                <c:pt idx="0">
                  <c:v>6344</c:v>
                </c:pt>
                <c:pt idx="1">
                  <c:v>6073</c:v>
                </c:pt>
                <c:pt idx="2">
                  <c:v>6004</c:v>
                </c:pt>
                <c:pt idx="3">
                  <c:v>5550</c:v>
                </c:pt>
                <c:pt idx="4">
                  <c:v>5527</c:v>
                </c:pt>
                <c:pt idx="5">
                  <c:v>6250</c:v>
                </c:pt>
                <c:pt idx="6">
                  <c:v>6692</c:v>
                </c:pt>
                <c:pt idx="7">
                  <c:v>6076</c:v>
                </c:pt>
                <c:pt idx="8">
                  <c:v>6378</c:v>
                </c:pt>
                <c:pt idx="9">
                  <c:v>6326</c:v>
                </c:pt>
                <c:pt idx="10">
                  <c:v>6080</c:v>
                </c:pt>
                <c:pt idx="11">
                  <c:v>5622</c:v>
                </c:pt>
                <c:pt idx="12">
                  <c:v>6425</c:v>
                </c:pt>
                <c:pt idx="13">
                  <c:v>6863</c:v>
                </c:pt>
                <c:pt idx="14">
                  <c:v>6269</c:v>
                </c:pt>
                <c:pt idx="15">
                  <c:v>5945</c:v>
                </c:pt>
                <c:pt idx="16">
                  <c:v>5515</c:v>
                </c:pt>
                <c:pt idx="17">
                  <c:v>5282</c:v>
                </c:pt>
                <c:pt idx="18">
                  <c:v>5507</c:v>
                </c:pt>
                <c:pt idx="19">
                  <c:v>5990</c:v>
                </c:pt>
                <c:pt idx="20">
                  <c:v>6601</c:v>
                </c:pt>
                <c:pt idx="21">
                  <c:v>6453</c:v>
                </c:pt>
                <c:pt idx="22">
                  <c:v>6556</c:v>
                </c:pt>
                <c:pt idx="23">
                  <c:v>6602</c:v>
                </c:pt>
                <c:pt idx="24">
                  <c:v>6710</c:v>
                </c:pt>
                <c:pt idx="25">
                  <c:v>6463</c:v>
                </c:pt>
                <c:pt idx="26">
                  <c:v>6852</c:v>
                </c:pt>
                <c:pt idx="27">
                  <c:v>6657</c:v>
                </c:pt>
                <c:pt idx="28">
                  <c:v>7313</c:v>
                </c:pt>
                <c:pt idx="29">
                  <c:v>7079</c:v>
                </c:pt>
                <c:pt idx="30">
                  <c:v>6618</c:v>
                </c:pt>
                <c:pt idx="31">
                  <c:v>6410</c:v>
                </c:pt>
                <c:pt idx="32">
                  <c:v>6404</c:v>
                </c:pt>
                <c:pt idx="33">
                  <c:v>7021</c:v>
                </c:pt>
                <c:pt idx="34">
                  <c:v>7357</c:v>
                </c:pt>
                <c:pt idx="35">
                  <c:v>7431</c:v>
                </c:pt>
                <c:pt idx="36">
                  <c:v>7611</c:v>
                </c:pt>
                <c:pt idx="37">
                  <c:v>7264</c:v>
                </c:pt>
                <c:pt idx="38">
                  <c:v>7270</c:v>
                </c:pt>
                <c:pt idx="39">
                  <c:v>6698</c:v>
                </c:pt>
                <c:pt idx="40">
                  <c:v>7307</c:v>
                </c:pt>
                <c:pt idx="41">
                  <c:v>7576</c:v>
                </c:pt>
                <c:pt idx="42">
                  <c:v>7603</c:v>
                </c:pt>
                <c:pt idx="43">
                  <c:v>7875</c:v>
                </c:pt>
                <c:pt idx="44">
                  <c:v>7926</c:v>
                </c:pt>
                <c:pt idx="45">
                  <c:v>7099</c:v>
                </c:pt>
                <c:pt idx="46">
                  <c:v>6804</c:v>
                </c:pt>
                <c:pt idx="47">
                  <c:v>7942</c:v>
                </c:pt>
                <c:pt idx="48">
                  <c:v>8753</c:v>
                </c:pt>
                <c:pt idx="49">
                  <c:v>8956</c:v>
                </c:pt>
                <c:pt idx="50">
                  <c:v>8495</c:v>
                </c:pt>
                <c:pt idx="51">
                  <c:v>8073</c:v>
                </c:pt>
                <c:pt idx="52">
                  <c:v>7045</c:v>
                </c:pt>
                <c:pt idx="53">
                  <c:v>6658</c:v>
                </c:pt>
                <c:pt idx="54">
                  <c:v>5961</c:v>
                </c:pt>
                <c:pt idx="55">
                  <c:v>8288</c:v>
                </c:pt>
                <c:pt idx="56">
                  <c:v>8833</c:v>
                </c:pt>
                <c:pt idx="57">
                  <c:v>8887</c:v>
                </c:pt>
                <c:pt idx="58">
                  <c:v>8831</c:v>
                </c:pt>
                <c:pt idx="59">
                  <c:v>8447</c:v>
                </c:pt>
                <c:pt idx="60">
                  <c:v>8108</c:v>
                </c:pt>
                <c:pt idx="61">
                  <c:v>6758</c:v>
                </c:pt>
                <c:pt idx="62">
                  <c:v>6852</c:v>
                </c:pt>
                <c:pt idx="63">
                  <c:v>7183</c:v>
                </c:pt>
                <c:pt idx="64">
                  <c:v>7551</c:v>
                </c:pt>
                <c:pt idx="65">
                  <c:v>7688</c:v>
                </c:pt>
                <c:pt idx="66">
                  <c:v>8204</c:v>
                </c:pt>
                <c:pt idx="67">
                  <c:v>8237</c:v>
                </c:pt>
                <c:pt idx="68">
                  <c:v>9861</c:v>
                </c:pt>
                <c:pt idx="69">
                  <c:v>9925</c:v>
                </c:pt>
                <c:pt idx="70">
                  <c:v>9815</c:v>
                </c:pt>
                <c:pt idx="71">
                  <c:v>9250</c:v>
                </c:pt>
                <c:pt idx="72">
                  <c:v>9285</c:v>
                </c:pt>
                <c:pt idx="73">
                  <c:v>9986</c:v>
                </c:pt>
                <c:pt idx="74">
                  <c:v>9891</c:v>
                </c:pt>
                <c:pt idx="75">
                  <c:v>10840</c:v>
                </c:pt>
                <c:pt idx="76">
                  <c:v>10696</c:v>
                </c:pt>
                <c:pt idx="77">
                  <c:v>10465</c:v>
                </c:pt>
                <c:pt idx="78">
                  <c:v>10181</c:v>
                </c:pt>
                <c:pt idx="79">
                  <c:v>10531</c:v>
                </c:pt>
                <c:pt idx="80">
                  <c:v>10207</c:v>
                </c:pt>
                <c:pt idx="81">
                  <c:v>9665</c:v>
                </c:pt>
                <c:pt idx="82">
                  <c:v>10765</c:v>
                </c:pt>
                <c:pt idx="83">
                  <c:v>10875</c:v>
                </c:pt>
                <c:pt idx="84">
                  <c:v>10667</c:v>
                </c:pt>
                <c:pt idx="85">
                  <c:v>10842</c:v>
                </c:pt>
                <c:pt idx="86">
                  <c:v>10983</c:v>
                </c:pt>
                <c:pt idx="87">
                  <c:v>9969</c:v>
                </c:pt>
                <c:pt idx="88">
                  <c:v>9757</c:v>
                </c:pt>
                <c:pt idx="89">
                  <c:v>10719</c:v>
                </c:pt>
                <c:pt idx="90">
                  <c:v>11078</c:v>
                </c:pt>
                <c:pt idx="91">
                  <c:v>11074</c:v>
                </c:pt>
                <c:pt idx="92">
                  <c:v>10701</c:v>
                </c:pt>
                <c:pt idx="93">
                  <c:v>10700</c:v>
                </c:pt>
                <c:pt idx="94">
                  <c:v>9727</c:v>
                </c:pt>
                <c:pt idx="95">
                  <c:v>9798</c:v>
                </c:pt>
              </c:numCache>
            </c:numRef>
          </c:val>
          <c:smooth val="0"/>
          <c:extLst>
            <c:ext xmlns:c16="http://schemas.microsoft.com/office/drawing/2014/chart" uri="{C3380CC4-5D6E-409C-BE32-E72D297353CC}">
              <c16:uniqueId val="{00000000-BE0F-4BBB-A720-AB57AAC008E7}"/>
            </c:ext>
          </c:extLst>
        </c:ser>
        <c:dLbls>
          <c:showLegendKey val="0"/>
          <c:showVal val="0"/>
          <c:showCatName val="0"/>
          <c:showSerName val="0"/>
          <c:showPercent val="0"/>
          <c:showBubbleSize val="0"/>
        </c:dLbls>
        <c:marker val="1"/>
        <c:smooth val="0"/>
        <c:axId val="655342335"/>
        <c:axId val="655348159"/>
      </c:lineChart>
      <c:dateAx>
        <c:axId val="613270719"/>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13269471"/>
        <c:crosses val="autoZero"/>
        <c:auto val="1"/>
        <c:lblOffset val="100"/>
        <c:baseTimeUnit val="days"/>
      </c:dateAx>
      <c:valAx>
        <c:axId val="6132694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13270719"/>
        <c:crosses val="autoZero"/>
        <c:crossBetween val="between"/>
      </c:valAx>
      <c:valAx>
        <c:axId val="65534815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55342335"/>
        <c:crosses val="max"/>
        <c:crossBetween val="between"/>
      </c:valAx>
      <c:dateAx>
        <c:axId val="655342335"/>
        <c:scaling>
          <c:orientation val="minMax"/>
        </c:scaling>
        <c:delete val="1"/>
        <c:axPos val="b"/>
        <c:numFmt formatCode="m/d/yyyy" sourceLinked="1"/>
        <c:majorTickMark val="out"/>
        <c:minorTickMark val="none"/>
        <c:tickLblPos val="nextTo"/>
        <c:crossAx val="655348159"/>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app</a:t>
            </a:r>
            <a:r>
              <a:rPr lang="zh-CN" dirty="0"/>
              <a:t>询盘人数与当天在线供应数量</a:t>
            </a:r>
            <a:r>
              <a:rPr lang="zh-CN" dirty="0" smtClean="0"/>
              <a:t>的</a:t>
            </a:r>
            <a:r>
              <a:rPr lang="zh-CN" altLang="en-US" dirty="0" smtClean="0"/>
              <a:t>散点图</a:t>
            </a:r>
            <a:endParaRPr lang="zh-CN"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zh-CN"/>
        </a:p>
      </c:txPr>
    </c:title>
    <c:autoTitleDeleted val="0"/>
    <c:plotArea>
      <c:layout/>
      <c:scatterChart>
        <c:scatterStyle val="lineMarker"/>
        <c:varyColors val="0"/>
        <c:ser>
          <c:idx val="0"/>
          <c:order val="0"/>
          <c:tx>
            <c:strRef>
              <c:f>Sheet1!$B$1</c:f>
              <c:strCache>
                <c:ptCount val="1"/>
                <c:pt idx="0">
                  <c:v>app询盘人数</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Sheet1!$A$2:$A$88</c:f>
              <c:numCache>
                <c:formatCode>General</c:formatCode>
                <c:ptCount val="87"/>
                <c:pt idx="0">
                  <c:v>674333</c:v>
                </c:pt>
                <c:pt idx="1">
                  <c:v>676016</c:v>
                </c:pt>
                <c:pt idx="2">
                  <c:v>677176</c:v>
                </c:pt>
                <c:pt idx="3">
                  <c:v>679178</c:v>
                </c:pt>
                <c:pt idx="4">
                  <c:v>681021</c:v>
                </c:pt>
                <c:pt idx="5">
                  <c:v>682601</c:v>
                </c:pt>
                <c:pt idx="6">
                  <c:v>684449</c:v>
                </c:pt>
                <c:pt idx="7">
                  <c:v>686065</c:v>
                </c:pt>
                <c:pt idx="8">
                  <c:v>687670</c:v>
                </c:pt>
                <c:pt idx="9">
                  <c:v>689348</c:v>
                </c:pt>
                <c:pt idx="10">
                  <c:v>691175</c:v>
                </c:pt>
                <c:pt idx="11">
                  <c:v>692817</c:v>
                </c:pt>
                <c:pt idx="12">
                  <c:v>694635</c:v>
                </c:pt>
                <c:pt idx="13">
                  <c:v>696071</c:v>
                </c:pt>
                <c:pt idx="14">
                  <c:v>697517</c:v>
                </c:pt>
                <c:pt idx="15">
                  <c:v>699020</c:v>
                </c:pt>
                <c:pt idx="16">
                  <c:v>700537</c:v>
                </c:pt>
                <c:pt idx="17">
                  <c:v>702318</c:v>
                </c:pt>
                <c:pt idx="18">
                  <c:v>704189</c:v>
                </c:pt>
                <c:pt idx="19">
                  <c:v>705610</c:v>
                </c:pt>
                <c:pt idx="20">
                  <c:v>707238</c:v>
                </c:pt>
                <c:pt idx="21">
                  <c:v>708869</c:v>
                </c:pt>
                <c:pt idx="22">
                  <c:v>710323</c:v>
                </c:pt>
                <c:pt idx="23">
                  <c:v>711924</c:v>
                </c:pt>
                <c:pt idx="24">
                  <c:v>713479</c:v>
                </c:pt>
                <c:pt idx="25">
                  <c:v>714863</c:v>
                </c:pt>
                <c:pt idx="26">
                  <c:v>716473</c:v>
                </c:pt>
                <c:pt idx="27">
                  <c:v>718058</c:v>
                </c:pt>
                <c:pt idx="28">
                  <c:v>719738</c:v>
                </c:pt>
                <c:pt idx="29">
                  <c:v>721202</c:v>
                </c:pt>
                <c:pt idx="30">
                  <c:v>722742</c:v>
                </c:pt>
                <c:pt idx="31">
                  <c:v>724497</c:v>
                </c:pt>
                <c:pt idx="32">
                  <c:v>726024</c:v>
                </c:pt>
                <c:pt idx="33">
                  <c:v>727484</c:v>
                </c:pt>
                <c:pt idx="34">
                  <c:v>729127</c:v>
                </c:pt>
                <c:pt idx="35">
                  <c:v>730883</c:v>
                </c:pt>
                <c:pt idx="36">
                  <c:v>732607</c:v>
                </c:pt>
                <c:pt idx="37">
                  <c:v>734213</c:v>
                </c:pt>
                <c:pt idx="38">
                  <c:v>735779</c:v>
                </c:pt>
                <c:pt idx="39">
                  <c:v>737719</c:v>
                </c:pt>
                <c:pt idx="40">
                  <c:v>739469</c:v>
                </c:pt>
                <c:pt idx="41">
                  <c:v>740641</c:v>
                </c:pt>
                <c:pt idx="42">
                  <c:v>742285</c:v>
                </c:pt>
                <c:pt idx="43">
                  <c:v>744158</c:v>
                </c:pt>
                <c:pt idx="44">
                  <c:v>746235</c:v>
                </c:pt>
                <c:pt idx="45">
                  <c:v>747856</c:v>
                </c:pt>
                <c:pt idx="46">
                  <c:v>749328</c:v>
                </c:pt>
                <c:pt idx="47">
                  <c:v>751093</c:v>
                </c:pt>
                <c:pt idx="48">
                  <c:v>752632</c:v>
                </c:pt>
                <c:pt idx="49">
                  <c:v>754030</c:v>
                </c:pt>
                <c:pt idx="50">
                  <c:v>755532</c:v>
                </c:pt>
                <c:pt idx="51">
                  <c:v>756843</c:v>
                </c:pt>
                <c:pt idx="52">
                  <c:v>758043</c:v>
                </c:pt>
                <c:pt idx="53">
                  <c:v>757746</c:v>
                </c:pt>
                <c:pt idx="54">
                  <c:v>760268</c:v>
                </c:pt>
                <c:pt idx="55">
                  <c:v>761425</c:v>
                </c:pt>
                <c:pt idx="56">
                  <c:v>761420</c:v>
                </c:pt>
                <c:pt idx="57">
                  <c:v>762213</c:v>
                </c:pt>
                <c:pt idx="58">
                  <c:v>763285</c:v>
                </c:pt>
                <c:pt idx="59">
                  <c:v>764386</c:v>
                </c:pt>
                <c:pt idx="60">
                  <c:v>765835</c:v>
                </c:pt>
                <c:pt idx="61">
                  <c:v>767298</c:v>
                </c:pt>
                <c:pt idx="62">
                  <c:v>768888</c:v>
                </c:pt>
                <c:pt idx="63">
                  <c:v>770305</c:v>
                </c:pt>
                <c:pt idx="64">
                  <c:v>771784</c:v>
                </c:pt>
                <c:pt idx="65">
                  <c:v>773108</c:v>
                </c:pt>
                <c:pt idx="66">
                  <c:v>774697</c:v>
                </c:pt>
                <c:pt idx="67">
                  <c:v>776252</c:v>
                </c:pt>
                <c:pt idx="68">
                  <c:v>778027</c:v>
                </c:pt>
                <c:pt idx="69">
                  <c:v>779607</c:v>
                </c:pt>
                <c:pt idx="70">
                  <c:v>781239</c:v>
                </c:pt>
                <c:pt idx="71">
                  <c:v>782803</c:v>
                </c:pt>
                <c:pt idx="72">
                  <c:v>784728</c:v>
                </c:pt>
                <c:pt idx="73">
                  <c:v>786741</c:v>
                </c:pt>
                <c:pt idx="74">
                  <c:v>788528</c:v>
                </c:pt>
                <c:pt idx="75">
                  <c:v>790151</c:v>
                </c:pt>
                <c:pt idx="76">
                  <c:v>791518</c:v>
                </c:pt>
                <c:pt idx="77">
                  <c:v>793290</c:v>
                </c:pt>
                <c:pt idx="78">
                  <c:v>794783</c:v>
                </c:pt>
                <c:pt idx="79">
                  <c:v>796432</c:v>
                </c:pt>
                <c:pt idx="80">
                  <c:v>798051</c:v>
                </c:pt>
                <c:pt idx="81">
                  <c:v>799743</c:v>
                </c:pt>
                <c:pt idx="82">
                  <c:v>801574</c:v>
                </c:pt>
                <c:pt idx="83">
                  <c:v>803137</c:v>
                </c:pt>
                <c:pt idx="84">
                  <c:v>804723</c:v>
                </c:pt>
                <c:pt idx="85">
                  <c:v>806628</c:v>
                </c:pt>
                <c:pt idx="86">
                  <c:v>807744</c:v>
                </c:pt>
              </c:numCache>
            </c:numRef>
          </c:xVal>
          <c:y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yVal>
          <c:smooth val="0"/>
          <c:extLst>
            <c:ext xmlns:c16="http://schemas.microsoft.com/office/drawing/2014/chart" uri="{C3380CC4-5D6E-409C-BE32-E72D297353CC}">
              <c16:uniqueId val="{00000000-E93A-4E27-B738-3F922BA66E06}"/>
            </c:ext>
          </c:extLst>
        </c:ser>
        <c:dLbls>
          <c:showLegendKey val="0"/>
          <c:showVal val="0"/>
          <c:showCatName val="0"/>
          <c:showSerName val="0"/>
          <c:showPercent val="0"/>
          <c:showBubbleSize val="0"/>
        </c:dLbls>
        <c:axId val="1672932607"/>
        <c:axId val="1672933439"/>
      </c:scatterChart>
      <c:valAx>
        <c:axId val="1672932607"/>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672933439"/>
        <c:crosses val="autoZero"/>
        <c:crossBetween val="midCat"/>
      </c:valAx>
      <c:valAx>
        <c:axId val="1672933439"/>
        <c:scaling>
          <c:orientation val="minMax"/>
          <c:min val="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672932607"/>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累计供应量与</a:t>
            </a:r>
            <a:r>
              <a:rPr lang="en-US" altLang="zh-CN" dirty="0" smtClean="0"/>
              <a:t>app</a:t>
            </a:r>
            <a:r>
              <a:rPr lang="zh-CN" altLang="en-US" dirty="0" smtClean="0"/>
              <a:t>询盘人数</a:t>
            </a:r>
            <a:endParaRPr lang="zh-C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当天累计在线供应量</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674333</c:v>
                </c:pt>
                <c:pt idx="1">
                  <c:v>676016</c:v>
                </c:pt>
                <c:pt idx="2">
                  <c:v>677176</c:v>
                </c:pt>
                <c:pt idx="3">
                  <c:v>679178</c:v>
                </c:pt>
                <c:pt idx="4">
                  <c:v>681021</c:v>
                </c:pt>
                <c:pt idx="5">
                  <c:v>682601</c:v>
                </c:pt>
                <c:pt idx="6">
                  <c:v>684449</c:v>
                </c:pt>
                <c:pt idx="7">
                  <c:v>686065</c:v>
                </c:pt>
                <c:pt idx="8">
                  <c:v>687670</c:v>
                </c:pt>
                <c:pt idx="9">
                  <c:v>689348</c:v>
                </c:pt>
                <c:pt idx="10">
                  <c:v>691175</c:v>
                </c:pt>
                <c:pt idx="11">
                  <c:v>692817</c:v>
                </c:pt>
                <c:pt idx="12">
                  <c:v>694635</c:v>
                </c:pt>
                <c:pt idx="13">
                  <c:v>696071</c:v>
                </c:pt>
                <c:pt idx="14">
                  <c:v>697517</c:v>
                </c:pt>
                <c:pt idx="15">
                  <c:v>699020</c:v>
                </c:pt>
                <c:pt idx="16">
                  <c:v>700537</c:v>
                </c:pt>
                <c:pt idx="17">
                  <c:v>702318</c:v>
                </c:pt>
                <c:pt idx="18">
                  <c:v>704189</c:v>
                </c:pt>
                <c:pt idx="19">
                  <c:v>705610</c:v>
                </c:pt>
                <c:pt idx="20">
                  <c:v>707238</c:v>
                </c:pt>
                <c:pt idx="21">
                  <c:v>708869</c:v>
                </c:pt>
                <c:pt idx="22">
                  <c:v>710323</c:v>
                </c:pt>
                <c:pt idx="23">
                  <c:v>711924</c:v>
                </c:pt>
                <c:pt idx="24">
                  <c:v>713479</c:v>
                </c:pt>
                <c:pt idx="25">
                  <c:v>714863</c:v>
                </c:pt>
                <c:pt idx="26">
                  <c:v>716473</c:v>
                </c:pt>
                <c:pt idx="27">
                  <c:v>718058</c:v>
                </c:pt>
                <c:pt idx="28">
                  <c:v>719738</c:v>
                </c:pt>
                <c:pt idx="29">
                  <c:v>721202</c:v>
                </c:pt>
                <c:pt idx="30">
                  <c:v>722742</c:v>
                </c:pt>
                <c:pt idx="31">
                  <c:v>724497</c:v>
                </c:pt>
                <c:pt idx="32">
                  <c:v>726024</c:v>
                </c:pt>
                <c:pt idx="33">
                  <c:v>727484</c:v>
                </c:pt>
                <c:pt idx="34">
                  <c:v>729127</c:v>
                </c:pt>
                <c:pt idx="35">
                  <c:v>730883</c:v>
                </c:pt>
                <c:pt idx="36">
                  <c:v>732607</c:v>
                </c:pt>
                <c:pt idx="37">
                  <c:v>734213</c:v>
                </c:pt>
                <c:pt idx="38">
                  <c:v>735779</c:v>
                </c:pt>
                <c:pt idx="39">
                  <c:v>737719</c:v>
                </c:pt>
                <c:pt idx="40">
                  <c:v>739469</c:v>
                </c:pt>
                <c:pt idx="41">
                  <c:v>740641</c:v>
                </c:pt>
                <c:pt idx="42">
                  <c:v>742285</c:v>
                </c:pt>
                <c:pt idx="43">
                  <c:v>744158</c:v>
                </c:pt>
                <c:pt idx="44">
                  <c:v>746235</c:v>
                </c:pt>
                <c:pt idx="45">
                  <c:v>747856</c:v>
                </c:pt>
                <c:pt idx="46">
                  <c:v>749328</c:v>
                </c:pt>
                <c:pt idx="47">
                  <c:v>751093</c:v>
                </c:pt>
                <c:pt idx="48">
                  <c:v>752632</c:v>
                </c:pt>
                <c:pt idx="49">
                  <c:v>754030</c:v>
                </c:pt>
                <c:pt idx="50">
                  <c:v>755532</c:v>
                </c:pt>
                <c:pt idx="51">
                  <c:v>756843</c:v>
                </c:pt>
                <c:pt idx="52">
                  <c:v>758043</c:v>
                </c:pt>
                <c:pt idx="53">
                  <c:v>757746</c:v>
                </c:pt>
                <c:pt idx="54">
                  <c:v>760268</c:v>
                </c:pt>
                <c:pt idx="55">
                  <c:v>761425</c:v>
                </c:pt>
                <c:pt idx="56">
                  <c:v>761420</c:v>
                </c:pt>
                <c:pt idx="57">
                  <c:v>762213</c:v>
                </c:pt>
                <c:pt idx="58">
                  <c:v>763285</c:v>
                </c:pt>
                <c:pt idx="59">
                  <c:v>764386</c:v>
                </c:pt>
                <c:pt idx="60">
                  <c:v>765835</c:v>
                </c:pt>
                <c:pt idx="61">
                  <c:v>767298</c:v>
                </c:pt>
                <c:pt idx="62">
                  <c:v>768888</c:v>
                </c:pt>
                <c:pt idx="63">
                  <c:v>770305</c:v>
                </c:pt>
                <c:pt idx="64">
                  <c:v>771784</c:v>
                </c:pt>
                <c:pt idx="65">
                  <c:v>773108</c:v>
                </c:pt>
                <c:pt idx="66">
                  <c:v>774697</c:v>
                </c:pt>
                <c:pt idx="67">
                  <c:v>776252</c:v>
                </c:pt>
                <c:pt idx="68">
                  <c:v>778027</c:v>
                </c:pt>
                <c:pt idx="69">
                  <c:v>779607</c:v>
                </c:pt>
                <c:pt idx="70">
                  <c:v>781239</c:v>
                </c:pt>
                <c:pt idx="71">
                  <c:v>782803</c:v>
                </c:pt>
                <c:pt idx="72">
                  <c:v>784728</c:v>
                </c:pt>
                <c:pt idx="73">
                  <c:v>786741</c:v>
                </c:pt>
                <c:pt idx="74">
                  <c:v>788528</c:v>
                </c:pt>
                <c:pt idx="75">
                  <c:v>790151</c:v>
                </c:pt>
                <c:pt idx="76">
                  <c:v>791518</c:v>
                </c:pt>
                <c:pt idx="77">
                  <c:v>793290</c:v>
                </c:pt>
                <c:pt idx="78">
                  <c:v>794783</c:v>
                </c:pt>
                <c:pt idx="79">
                  <c:v>796432</c:v>
                </c:pt>
                <c:pt idx="80">
                  <c:v>798051</c:v>
                </c:pt>
                <c:pt idx="81">
                  <c:v>799743</c:v>
                </c:pt>
                <c:pt idx="82">
                  <c:v>801574</c:v>
                </c:pt>
                <c:pt idx="83">
                  <c:v>803137</c:v>
                </c:pt>
                <c:pt idx="84">
                  <c:v>804723</c:v>
                </c:pt>
                <c:pt idx="85">
                  <c:v>806628</c:v>
                </c:pt>
                <c:pt idx="86">
                  <c:v>807744</c:v>
                </c:pt>
              </c:numCache>
            </c:numRef>
          </c:val>
          <c:smooth val="0"/>
          <c:extLst>
            <c:ext xmlns:c16="http://schemas.microsoft.com/office/drawing/2014/chart" uri="{C3380CC4-5D6E-409C-BE32-E72D297353CC}">
              <c16:uniqueId val="{00000000-4411-4D8A-99EC-1329DE0B004E}"/>
            </c:ext>
          </c:extLst>
        </c:ser>
        <c:dLbls>
          <c:showLegendKey val="0"/>
          <c:showVal val="0"/>
          <c:showCatName val="0"/>
          <c:showSerName val="0"/>
          <c:showPercent val="0"/>
          <c:showBubbleSize val="0"/>
        </c:dLbls>
        <c:marker val="1"/>
        <c:smooth val="0"/>
        <c:axId val="1851410383"/>
        <c:axId val="1851411215"/>
      </c:lineChart>
      <c:lineChart>
        <c:grouping val="standard"/>
        <c:varyColors val="0"/>
        <c:ser>
          <c:idx val="1"/>
          <c:order val="1"/>
          <c:tx>
            <c:strRef>
              <c:f>Sheet1!$C$1</c:f>
              <c:strCache>
                <c:ptCount val="1"/>
                <c:pt idx="0">
                  <c:v>app询盘人数</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1-4411-4D8A-99EC-1329DE0B004E}"/>
            </c:ext>
          </c:extLst>
        </c:ser>
        <c:dLbls>
          <c:showLegendKey val="0"/>
          <c:showVal val="0"/>
          <c:showCatName val="0"/>
          <c:showSerName val="0"/>
          <c:showPercent val="0"/>
          <c:showBubbleSize val="0"/>
        </c:dLbls>
        <c:marker val="1"/>
        <c:smooth val="0"/>
        <c:axId val="1919638495"/>
        <c:axId val="1919636415"/>
      </c:lineChart>
      <c:dateAx>
        <c:axId val="1851410383"/>
        <c:scaling>
          <c:orientation val="minMax"/>
        </c:scaling>
        <c:delete val="0"/>
        <c:axPos val="b"/>
        <c:numFmt formatCode="m/d/yyyy"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851411215"/>
        <c:crosses val="autoZero"/>
        <c:auto val="1"/>
        <c:lblOffset val="100"/>
        <c:baseTimeUnit val="days"/>
      </c:dateAx>
      <c:valAx>
        <c:axId val="18514112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851410383"/>
        <c:crosses val="autoZero"/>
        <c:crossBetween val="between"/>
      </c:valAx>
      <c:valAx>
        <c:axId val="191963641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919638495"/>
        <c:crosses val="max"/>
        <c:crossBetween val="between"/>
      </c:valAx>
      <c:dateAx>
        <c:axId val="1919638495"/>
        <c:scaling>
          <c:orientation val="minMax"/>
        </c:scaling>
        <c:delete val="1"/>
        <c:axPos val="b"/>
        <c:numFmt formatCode="m/d/yyyy" sourceLinked="1"/>
        <c:majorTickMark val="out"/>
        <c:minorTickMark val="none"/>
        <c:tickLblPos val="nextTo"/>
        <c:crossAx val="1919636415"/>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app</a:t>
            </a:r>
            <a:r>
              <a:rPr lang="zh-CN" altLang="en-US" dirty="0"/>
              <a:t>询盘</a:t>
            </a:r>
            <a:r>
              <a:rPr lang="zh-CN" altLang="en-US" dirty="0" smtClean="0"/>
              <a:t>人数与</a:t>
            </a:r>
            <a:r>
              <a:rPr lang="en-US" altLang="zh-CN" dirty="0" err="1" smtClean="0"/>
              <a:t>dau</a:t>
            </a:r>
            <a:r>
              <a:rPr lang="zh-CN" altLang="en-US" dirty="0" smtClean="0"/>
              <a:t>的散点图</a:t>
            </a:r>
            <a:endParaRPr lang="zh-CN" altLang="en-US"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zh-CN"/>
        </a:p>
      </c:txPr>
    </c:title>
    <c:autoTitleDeleted val="0"/>
    <c:plotArea>
      <c:layout/>
      <c:scatterChart>
        <c:scatterStyle val="lineMarker"/>
        <c:varyColors val="0"/>
        <c:ser>
          <c:idx val="0"/>
          <c:order val="0"/>
          <c:tx>
            <c:strRef>
              <c:f>Sheet1!$B$1</c:f>
              <c:strCache>
                <c:ptCount val="1"/>
                <c:pt idx="0">
                  <c:v>app询盘人数</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Sheet1!$A$2:$A$88</c:f>
              <c:numCache>
                <c:formatCode>General</c:formatCode>
                <c:ptCount val="87"/>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xVal>
          <c:y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yVal>
          <c:smooth val="0"/>
          <c:extLst>
            <c:ext xmlns:c16="http://schemas.microsoft.com/office/drawing/2014/chart" uri="{C3380CC4-5D6E-409C-BE32-E72D297353CC}">
              <c16:uniqueId val="{00000000-5ED9-4DEF-A47D-5D24A5D6D933}"/>
            </c:ext>
          </c:extLst>
        </c:ser>
        <c:dLbls>
          <c:showLegendKey val="0"/>
          <c:showVal val="0"/>
          <c:showCatName val="0"/>
          <c:showSerName val="0"/>
          <c:showPercent val="0"/>
          <c:showBubbleSize val="0"/>
        </c:dLbls>
        <c:axId val="1919635583"/>
        <c:axId val="1919638079"/>
      </c:scatterChart>
      <c:valAx>
        <c:axId val="1919635583"/>
        <c:scaling>
          <c:orientation val="minMax"/>
          <c:min val="60000"/>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919638079"/>
        <c:crosses val="autoZero"/>
        <c:crossBetween val="midCat"/>
      </c:valAx>
      <c:valAx>
        <c:axId val="1919638079"/>
        <c:scaling>
          <c:orientation val="minMax"/>
          <c:min val="600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1919635583"/>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dirty="0" err="1" smtClean="0"/>
              <a:t>Dau</a:t>
            </a:r>
            <a:r>
              <a:rPr lang="zh-CN" altLang="en-US" dirty="0" smtClean="0"/>
              <a:t>与</a:t>
            </a:r>
            <a:r>
              <a:rPr lang="en-US" altLang="zh-CN" dirty="0" smtClean="0"/>
              <a:t>app</a:t>
            </a:r>
            <a:r>
              <a:rPr lang="zh-CN" altLang="en-US" dirty="0" smtClean="0"/>
              <a:t>询盘人数</a:t>
            </a:r>
            <a:endParaRPr lang="zh-C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1"/>
          <c:order val="1"/>
          <c:tx>
            <c:strRef>
              <c:f>Sheet1!$C$1</c:f>
              <c:strCache>
                <c:ptCount val="1"/>
                <c:pt idx="0">
                  <c:v>dau</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General</c:formatCode>
                <c:ptCount val="87"/>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val>
          <c:smooth val="0"/>
          <c:extLst>
            <c:ext xmlns:c16="http://schemas.microsoft.com/office/drawing/2014/chart" uri="{C3380CC4-5D6E-409C-BE32-E72D297353CC}">
              <c16:uniqueId val="{00000001-B5DA-4560-A82B-94F888979064}"/>
            </c:ext>
          </c:extLst>
        </c:ser>
        <c:dLbls>
          <c:showLegendKey val="0"/>
          <c:showVal val="0"/>
          <c:showCatName val="0"/>
          <c:showSerName val="0"/>
          <c:showPercent val="0"/>
          <c:showBubbleSize val="0"/>
        </c:dLbls>
        <c:marker val="1"/>
        <c:smooth val="0"/>
        <c:axId val="1851410799"/>
        <c:axId val="1851412047"/>
      </c:lineChart>
      <c:lineChart>
        <c:grouping val="standard"/>
        <c:varyColors val="0"/>
        <c:ser>
          <c:idx val="0"/>
          <c:order val="0"/>
          <c:tx>
            <c:strRef>
              <c:f>Sheet1!$B$1</c:f>
              <c:strCache>
                <c:ptCount val="1"/>
                <c:pt idx="0">
                  <c:v>app询盘人数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0-B5DA-4560-A82B-94F888979064}"/>
            </c:ext>
          </c:extLst>
        </c:ser>
        <c:dLbls>
          <c:showLegendKey val="0"/>
          <c:showVal val="0"/>
          <c:showCatName val="0"/>
          <c:showSerName val="0"/>
          <c:showPercent val="0"/>
          <c:showBubbleSize val="0"/>
        </c:dLbls>
        <c:marker val="1"/>
        <c:smooth val="0"/>
        <c:axId val="1924382047"/>
        <c:axId val="1924379135"/>
      </c:lineChart>
      <c:dateAx>
        <c:axId val="1851410799"/>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851412047"/>
        <c:crosses val="autoZero"/>
        <c:auto val="1"/>
        <c:lblOffset val="100"/>
        <c:baseTimeUnit val="days"/>
      </c:dateAx>
      <c:valAx>
        <c:axId val="18514120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851410799"/>
        <c:crosses val="autoZero"/>
        <c:crossBetween val="between"/>
      </c:valAx>
      <c:valAx>
        <c:axId val="19243791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924382047"/>
        <c:crosses val="max"/>
        <c:crossBetween val="between"/>
      </c:valAx>
      <c:dateAx>
        <c:axId val="1924382047"/>
        <c:scaling>
          <c:orientation val="minMax"/>
        </c:scaling>
        <c:delete val="1"/>
        <c:axPos val="b"/>
        <c:numFmt formatCode="m/d/yyyy" sourceLinked="1"/>
        <c:majorTickMark val="out"/>
        <c:minorTickMark val="none"/>
        <c:tickLblPos val="nextTo"/>
        <c:crossAx val="1924379135"/>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询盘率</c:v>
                </c:pt>
              </c:strCache>
            </c:strRef>
          </c:tx>
          <c:spPr>
            <a:ln w="28575" cap="rnd">
              <a:solidFill>
                <a:schemeClr val="accent1"/>
              </a:solidFill>
              <a:round/>
            </a:ln>
            <a:effectLst/>
          </c:spPr>
          <c:marker>
            <c:symbol val="none"/>
          </c:marker>
          <c:cat>
            <c:numRef>
              <c:f>Sheet1!$A$2:$A$88</c:f>
              <c:numCache>
                <c:formatCode>yyyy/m/d\ aaaa</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0.14883232598393917</c:v>
                </c:pt>
                <c:pt idx="1">
                  <c:v>0.14834423488692694</c:v>
                </c:pt>
                <c:pt idx="2">
                  <c:v>0.14117513868447865</c:v>
                </c:pt>
                <c:pt idx="3">
                  <c:v>0.14304143269084837</c:v>
                </c:pt>
                <c:pt idx="4">
                  <c:v>0.14744201323177503</c:v>
                </c:pt>
                <c:pt idx="5">
                  <c:v>0.15649759903961585</c:v>
                </c:pt>
                <c:pt idx="6">
                  <c:v>0.14819345126082048</c:v>
                </c:pt>
                <c:pt idx="7">
                  <c:v>0.14971060150926807</c:v>
                </c:pt>
                <c:pt idx="8">
                  <c:v>0.15725698672448102</c:v>
                </c:pt>
                <c:pt idx="9">
                  <c:v>0.13965760161629051</c:v>
                </c:pt>
                <c:pt idx="10">
                  <c:v>0.14272276741214954</c:v>
                </c:pt>
                <c:pt idx="11">
                  <c:v>0.14916315015883552</c:v>
                </c:pt>
                <c:pt idx="12">
                  <c:v>0.15242312566459337</c:v>
                </c:pt>
                <c:pt idx="13">
                  <c:v>0.15063472448463741</c:v>
                </c:pt>
                <c:pt idx="14">
                  <c:v>0.15441275746710872</c:v>
                </c:pt>
                <c:pt idx="15">
                  <c:v>0.14817350918455446</c:v>
                </c:pt>
                <c:pt idx="16">
                  <c:v>0.14297349212447177</c:v>
                </c:pt>
                <c:pt idx="17">
                  <c:v>0.14378361278076557</c:v>
                </c:pt>
                <c:pt idx="18">
                  <c:v>0.14717268515580376</c:v>
                </c:pt>
                <c:pt idx="19">
                  <c:v>0.15332151138998773</c:v>
                </c:pt>
                <c:pt idx="20">
                  <c:v>0.15214253368051625</c:v>
                </c:pt>
                <c:pt idx="21">
                  <c:v>0.15713730066122131</c:v>
                </c:pt>
                <c:pt idx="22">
                  <c:v>0.16012739819519223</c:v>
                </c:pt>
                <c:pt idx="23">
                  <c:v>0.14893497600538827</c:v>
                </c:pt>
                <c:pt idx="24">
                  <c:v>0.154909842330229</c:v>
                </c:pt>
                <c:pt idx="25">
                  <c:v>0.16070991432068543</c:v>
                </c:pt>
                <c:pt idx="26">
                  <c:v>0.16461267605633803</c:v>
                </c:pt>
                <c:pt idx="27">
                  <c:v>0.16215372726191893</c:v>
                </c:pt>
                <c:pt idx="28">
                  <c:v>0.15832786050314296</c:v>
                </c:pt>
                <c:pt idx="29">
                  <c:v>0.1610536376925672</c:v>
                </c:pt>
                <c:pt idx="30">
                  <c:v>0.15451973026621429</c:v>
                </c:pt>
                <c:pt idx="31">
                  <c:v>0.15512481644640236</c:v>
                </c:pt>
                <c:pt idx="32">
                  <c:v>0.15735741052196747</c:v>
                </c:pt>
                <c:pt idx="33">
                  <c:v>0.16466980864232583</c:v>
                </c:pt>
                <c:pt idx="34">
                  <c:v>0.16787073828114146</c:v>
                </c:pt>
                <c:pt idx="35">
                  <c:v>0.16617865362877415</c:v>
                </c:pt>
                <c:pt idx="36">
                  <c:v>0.17207765156775071</c:v>
                </c:pt>
                <c:pt idx="37">
                  <c:v>0.16800593571508568</c:v>
                </c:pt>
                <c:pt idx="38">
                  <c:v>0.16814777833250125</c:v>
                </c:pt>
                <c:pt idx="39">
                  <c:v>0.16521662062955139</c:v>
                </c:pt>
                <c:pt idx="40">
                  <c:v>0.16757769358739569</c:v>
                </c:pt>
                <c:pt idx="41">
                  <c:v>0.1732097748873041</c:v>
                </c:pt>
                <c:pt idx="42">
                  <c:v>0.16959616110422171</c:v>
                </c:pt>
                <c:pt idx="43">
                  <c:v>0.17505635893770274</c:v>
                </c:pt>
                <c:pt idx="44">
                  <c:v>0.17555916703393565</c:v>
                </c:pt>
                <c:pt idx="45">
                  <c:v>0.16815460869821006</c:v>
                </c:pt>
                <c:pt idx="46">
                  <c:v>0.16279104499902922</c:v>
                </c:pt>
                <c:pt idx="47">
                  <c:v>0.17736383321303648</c:v>
                </c:pt>
                <c:pt idx="48">
                  <c:v>0.17519135129718016</c:v>
                </c:pt>
                <c:pt idx="49">
                  <c:v>0.17536157024793389</c:v>
                </c:pt>
                <c:pt idx="50">
                  <c:v>0.1739509055341705</c:v>
                </c:pt>
                <c:pt idx="51">
                  <c:v>0.17749569707401033</c:v>
                </c:pt>
                <c:pt idx="52">
                  <c:v>0.16890667913282301</c:v>
                </c:pt>
                <c:pt idx="53">
                  <c:v>0.16574385589065069</c:v>
                </c:pt>
                <c:pt idx="54">
                  <c:v>0.15106027384657844</c:v>
                </c:pt>
                <c:pt idx="55">
                  <c:v>0.17886969378105144</c:v>
                </c:pt>
                <c:pt idx="56">
                  <c:v>0.18523725834797891</c:v>
                </c:pt>
                <c:pt idx="57">
                  <c:v>0.19054178759144588</c:v>
                </c:pt>
                <c:pt idx="58">
                  <c:v>0.19158581306918904</c:v>
                </c:pt>
                <c:pt idx="59">
                  <c:v>0.18750852125541953</c:v>
                </c:pt>
                <c:pt idx="60">
                  <c:v>0.18670863335201712</c:v>
                </c:pt>
                <c:pt idx="61">
                  <c:v>0.17591521852772982</c:v>
                </c:pt>
                <c:pt idx="62">
                  <c:v>0.17783941331327566</c:v>
                </c:pt>
                <c:pt idx="63">
                  <c:v>0.18324955533214754</c:v>
                </c:pt>
                <c:pt idx="64">
                  <c:v>0.18903765433990011</c:v>
                </c:pt>
                <c:pt idx="65">
                  <c:v>0.18934751666791519</c:v>
                </c:pt>
                <c:pt idx="66">
                  <c:v>0.19634173216778081</c:v>
                </c:pt>
                <c:pt idx="67">
                  <c:v>0.194071383587926</c:v>
                </c:pt>
                <c:pt idx="68">
                  <c:v>0.20272024087629134</c:v>
                </c:pt>
                <c:pt idx="69">
                  <c:v>0.20231020124018614</c:v>
                </c:pt>
                <c:pt idx="70">
                  <c:v>0.20662555113023323</c:v>
                </c:pt>
                <c:pt idx="71">
                  <c:v>0.2019860382055306</c:v>
                </c:pt>
                <c:pt idx="72">
                  <c:v>0.19931174848022282</c:v>
                </c:pt>
                <c:pt idx="73">
                  <c:v>0.21965101675440238</c:v>
                </c:pt>
                <c:pt idx="74">
                  <c:v>0.22822614629637181</c:v>
                </c:pt>
                <c:pt idx="75">
                  <c:v>0.23012557630097558</c:v>
                </c:pt>
                <c:pt idx="76">
                  <c:v>0.2272203589441614</c:v>
                </c:pt>
                <c:pt idx="77">
                  <c:v>0.22237613349237498</c:v>
                </c:pt>
                <c:pt idx="78">
                  <c:v>0.22185166293927625</c:v>
                </c:pt>
                <c:pt idx="79">
                  <c:v>0.22340074183222397</c:v>
                </c:pt>
                <c:pt idx="80">
                  <c:v>0.22020989582661005</c:v>
                </c:pt>
                <c:pt idx="81">
                  <c:v>0.21659608010795067</c:v>
                </c:pt>
                <c:pt idx="82">
                  <c:v>0.22330506896423294</c:v>
                </c:pt>
                <c:pt idx="83">
                  <c:v>0.22087561183099286</c:v>
                </c:pt>
                <c:pt idx="84">
                  <c:v>0.2184027907092225</c:v>
                </c:pt>
                <c:pt idx="85">
                  <c:v>0.22194976875174499</c:v>
                </c:pt>
                <c:pt idx="86">
                  <c:v>0.22582572118376185</c:v>
                </c:pt>
              </c:numCache>
            </c:numRef>
          </c:val>
          <c:smooth val="0"/>
          <c:extLst>
            <c:ext xmlns:c16="http://schemas.microsoft.com/office/drawing/2014/chart" uri="{C3380CC4-5D6E-409C-BE32-E72D297353CC}">
              <c16:uniqueId val="{00000000-A108-491A-967A-62ECDC285974}"/>
            </c:ext>
          </c:extLst>
        </c:ser>
        <c:dLbls>
          <c:showLegendKey val="0"/>
          <c:showVal val="0"/>
          <c:showCatName val="0"/>
          <c:showSerName val="0"/>
          <c:showPercent val="0"/>
          <c:showBubbleSize val="0"/>
        </c:dLbls>
        <c:smooth val="0"/>
        <c:axId val="112406272"/>
        <c:axId val="112414176"/>
      </c:lineChart>
      <c:dateAx>
        <c:axId val="112406272"/>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4176"/>
        <c:crosses val="autoZero"/>
        <c:auto val="1"/>
        <c:lblOffset val="100"/>
        <c:baseTimeUnit val="days"/>
      </c:dateAx>
      <c:valAx>
        <c:axId val="112414176"/>
        <c:scaling>
          <c:orientation val="minMax"/>
          <c:min val="0.120000000000000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06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安卓</a:t>
            </a:r>
            <a:r>
              <a:rPr lang="en-US" altLang="zh-CN" dirty="0" err="1" smtClean="0"/>
              <a:t>im</a:t>
            </a:r>
            <a:r>
              <a:rPr lang="zh-CN" altLang="en-US" dirty="0" smtClean="0"/>
              <a:t>询盘来源</a:t>
            </a:r>
            <a:endParaRPr lang="zh-C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采购发布成功</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Sheet1!$B$2:$B$97</c:f>
              <c:numCache>
                <c:formatCode>General</c:formatCode>
                <c:ptCount val="96"/>
                <c:pt idx="47">
                  <c:v>11</c:v>
                </c:pt>
                <c:pt idx="48">
                  <c:v>95</c:v>
                </c:pt>
                <c:pt idx="49">
                  <c:v>138</c:v>
                </c:pt>
                <c:pt idx="50">
                  <c:v>147</c:v>
                </c:pt>
                <c:pt idx="51">
                  <c:v>166</c:v>
                </c:pt>
                <c:pt idx="52">
                  <c:v>136</c:v>
                </c:pt>
                <c:pt idx="53">
                  <c:v>136</c:v>
                </c:pt>
                <c:pt idx="54">
                  <c:v>138</c:v>
                </c:pt>
                <c:pt idx="55">
                  <c:v>209</c:v>
                </c:pt>
                <c:pt idx="56">
                  <c:v>203</c:v>
                </c:pt>
                <c:pt idx="57">
                  <c:v>187</c:v>
                </c:pt>
                <c:pt idx="58">
                  <c:v>206</c:v>
                </c:pt>
                <c:pt idx="59">
                  <c:v>184</c:v>
                </c:pt>
                <c:pt idx="60">
                  <c:v>166</c:v>
                </c:pt>
                <c:pt idx="61">
                  <c:v>147</c:v>
                </c:pt>
                <c:pt idx="62">
                  <c:v>158</c:v>
                </c:pt>
                <c:pt idx="63">
                  <c:v>199</c:v>
                </c:pt>
                <c:pt idx="64">
                  <c:v>179</c:v>
                </c:pt>
                <c:pt idx="65">
                  <c:v>175</c:v>
                </c:pt>
                <c:pt idx="66">
                  <c:v>188</c:v>
                </c:pt>
                <c:pt idx="67">
                  <c:v>216</c:v>
                </c:pt>
                <c:pt idx="68">
                  <c:v>228</c:v>
                </c:pt>
                <c:pt idx="69">
                  <c:v>193</c:v>
                </c:pt>
                <c:pt idx="70">
                  <c:v>224</c:v>
                </c:pt>
                <c:pt idx="71">
                  <c:v>206</c:v>
                </c:pt>
                <c:pt idx="72">
                  <c:v>195</c:v>
                </c:pt>
                <c:pt idx="73">
                  <c:v>204</c:v>
                </c:pt>
                <c:pt idx="74">
                  <c:v>181</c:v>
                </c:pt>
                <c:pt idx="75">
                  <c:v>243</c:v>
                </c:pt>
                <c:pt idx="76">
                  <c:v>213</c:v>
                </c:pt>
                <c:pt idx="77">
                  <c:v>186</c:v>
                </c:pt>
                <c:pt idx="78">
                  <c:v>184</c:v>
                </c:pt>
                <c:pt idx="79">
                  <c:v>215</c:v>
                </c:pt>
                <c:pt idx="80">
                  <c:v>188</c:v>
                </c:pt>
                <c:pt idx="81">
                  <c:v>198</c:v>
                </c:pt>
                <c:pt idx="82">
                  <c:v>198</c:v>
                </c:pt>
                <c:pt idx="83">
                  <c:v>178</c:v>
                </c:pt>
                <c:pt idx="84">
                  <c:v>160</c:v>
                </c:pt>
                <c:pt idx="85">
                  <c:v>189</c:v>
                </c:pt>
                <c:pt idx="86">
                  <c:v>191</c:v>
                </c:pt>
                <c:pt idx="87">
                  <c:v>218</c:v>
                </c:pt>
                <c:pt idx="88">
                  <c:v>202</c:v>
                </c:pt>
                <c:pt idx="89">
                  <c:v>178</c:v>
                </c:pt>
                <c:pt idx="90">
                  <c:v>217</c:v>
                </c:pt>
                <c:pt idx="91">
                  <c:v>185</c:v>
                </c:pt>
                <c:pt idx="92">
                  <c:v>198</c:v>
                </c:pt>
                <c:pt idx="93">
                  <c:v>194</c:v>
                </c:pt>
                <c:pt idx="94">
                  <c:v>172</c:v>
                </c:pt>
                <c:pt idx="95">
                  <c:v>214</c:v>
                </c:pt>
              </c:numCache>
            </c:numRef>
          </c:val>
          <c:smooth val="0"/>
          <c:extLst>
            <c:ext xmlns:c16="http://schemas.microsoft.com/office/drawing/2014/chart" uri="{C3380CC4-5D6E-409C-BE32-E72D297353CC}">
              <c16:uniqueId val="{00000000-05CA-4A04-B5A0-8953B92BAB05}"/>
            </c:ext>
          </c:extLst>
        </c:ser>
        <c:ser>
          <c:idx val="1"/>
          <c:order val="1"/>
          <c:tx>
            <c:strRef>
              <c:f>Sheet1!$C$1</c:f>
              <c:strCache>
                <c:ptCount val="1"/>
                <c:pt idx="0">
                  <c:v>动态详情</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Sheet1!$C$2:$C$97</c:f>
              <c:numCache>
                <c:formatCode>General</c:formatCode>
                <c:ptCount val="96"/>
                <c:pt idx="0">
                  <c:v>206</c:v>
                </c:pt>
                <c:pt idx="1">
                  <c:v>142</c:v>
                </c:pt>
                <c:pt idx="2">
                  <c:v>176</c:v>
                </c:pt>
                <c:pt idx="3">
                  <c:v>156</c:v>
                </c:pt>
                <c:pt idx="4">
                  <c:v>130</c:v>
                </c:pt>
                <c:pt idx="5">
                  <c:v>176</c:v>
                </c:pt>
                <c:pt idx="6">
                  <c:v>171</c:v>
                </c:pt>
                <c:pt idx="7">
                  <c:v>166</c:v>
                </c:pt>
                <c:pt idx="8">
                  <c:v>170</c:v>
                </c:pt>
                <c:pt idx="9">
                  <c:v>144</c:v>
                </c:pt>
                <c:pt idx="10">
                  <c:v>138</c:v>
                </c:pt>
                <c:pt idx="11">
                  <c:v>151</c:v>
                </c:pt>
                <c:pt idx="12">
                  <c:v>185</c:v>
                </c:pt>
                <c:pt idx="13">
                  <c:v>184</c:v>
                </c:pt>
                <c:pt idx="14">
                  <c:v>136</c:v>
                </c:pt>
                <c:pt idx="15">
                  <c:v>107</c:v>
                </c:pt>
                <c:pt idx="16">
                  <c:v>104</c:v>
                </c:pt>
                <c:pt idx="17">
                  <c:v>109</c:v>
                </c:pt>
                <c:pt idx="18">
                  <c:v>99</c:v>
                </c:pt>
                <c:pt idx="19">
                  <c:v>106</c:v>
                </c:pt>
                <c:pt idx="20">
                  <c:v>117</c:v>
                </c:pt>
                <c:pt idx="21">
                  <c:v>124</c:v>
                </c:pt>
                <c:pt idx="22">
                  <c:v>108</c:v>
                </c:pt>
                <c:pt idx="23">
                  <c:v>90</c:v>
                </c:pt>
                <c:pt idx="24">
                  <c:v>106</c:v>
                </c:pt>
                <c:pt idx="25">
                  <c:v>103</c:v>
                </c:pt>
                <c:pt idx="26">
                  <c:v>94</c:v>
                </c:pt>
                <c:pt idx="27">
                  <c:v>81</c:v>
                </c:pt>
                <c:pt idx="28">
                  <c:v>81</c:v>
                </c:pt>
                <c:pt idx="29">
                  <c:v>62</c:v>
                </c:pt>
                <c:pt idx="30">
                  <c:v>93</c:v>
                </c:pt>
                <c:pt idx="31">
                  <c:v>77</c:v>
                </c:pt>
                <c:pt idx="32">
                  <c:v>93</c:v>
                </c:pt>
                <c:pt idx="33">
                  <c:v>109</c:v>
                </c:pt>
                <c:pt idx="34">
                  <c:v>88</c:v>
                </c:pt>
                <c:pt idx="35">
                  <c:v>90</c:v>
                </c:pt>
                <c:pt idx="36">
                  <c:v>82</c:v>
                </c:pt>
                <c:pt idx="37">
                  <c:v>112</c:v>
                </c:pt>
                <c:pt idx="38">
                  <c:v>95</c:v>
                </c:pt>
                <c:pt idx="39">
                  <c:v>105</c:v>
                </c:pt>
                <c:pt idx="40">
                  <c:v>102</c:v>
                </c:pt>
                <c:pt idx="41">
                  <c:v>92</c:v>
                </c:pt>
                <c:pt idx="42">
                  <c:v>90</c:v>
                </c:pt>
                <c:pt idx="43">
                  <c:v>91</c:v>
                </c:pt>
                <c:pt idx="44">
                  <c:v>91</c:v>
                </c:pt>
                <c:pt idx="45">
                  <c:v>99</c:v>
                </c:pt>
                <c:pt idx="46">
                  <c:v>88</c:v>
                </c:pt>
                <c:pt idx="47">
                  <c:v>96</c:v>
                </c:pt>
                <c:pt idx="48">
                  <c:v>117</c:v>
                </c:pt>
                <c:pt idx="49">
                  <c:v>109</c:v>
                </c:pt>
                <c:pt idx="50">
                  <c:v>112</c:v>
                </c:pt>
                <c:pt idx="51">
                  <c:v>95</c:v>
                </c:pt>
                <c:pt idx="52">
                  <c:v>52</c:v>
                </c:pt>
                <c:pt idx="53">
                  <c:v>50</c:v>
                </c:pt>
                <c:pt idx="54">
                  <c:v>44</c:v>
                </c:pt>
                <c:pt idx="55">
                  <c:v>88</c:v>
                </c:pt>
                <c:pt idx="56">
                  <c:v>105</c:v>
                </c:pt>
                <c:pt idx="57">
                  <c:v>111</c:v>
                </c:pt>
                <c:pt idx="58">
                  <c:v>122</c:v>
                </c:pt>
                <c:pt idx="59">
                  <c:v>100</c:v>
                </c:pt>
                <c:pt idx="60">
                  <c:v>83</c:v>
                </c:pt>
                <c:pt idx="61">
                  <c:v>84</c:v>
                </c:pt>
                <c:pt idx="62">
                  <c:v>87</c:v>
                </c:pt>
                <c:pt idx="63">
                  <c:v>94</c:v>
                </c:pt>
                <c:pt idx="64">
                  <c:v>77</c:v>
                </c:pt>
                <c:pt idx="65">
                  <c:v>113</c:v>
                </c:pt>
                <c:pt idx="66">
                  <c:v>119</c:v>
                </c:pt>
                <c:pt idx="67">
                  <c:v>107</c:v>
                </c:pt>
                <c:pt idx="68">
                  <c:v>140</c:v>
                </c:pt>
                <c:pt idx="69">
                  <c:v>123</c:v>
                </c:pt>
                <c:pt idx="70">
                  <c:v>128</c:v>
                </c:pt>
                <c:pt idx="71">
                  <c:v>79</c:v>
                </c:pt>
                <c:pt idx="72">
                  <c:v>105</c:v>
                </c:pt>
                <c:pt idx="73">
                  <c:v>114</c:v>
                </c:pt>
                <c:pt idx="74">
                  <c:v>136</c:v>
                </c:pt>
                <c:pt idx="75">
                  <c:v>141</c:v>
                </c:pt>
                <c:pt idx="76">
                  <c:v>135</c:v>
                </c:pt>
                <c:pt idx="77">
                  <c:v>103</c:v>
                </c:pt>
                <c:pt idx="78">
                  <c:v>126</c:v>
                </c:pt>
                <c:pt idx="79">
                  <c:v>119</c:v>
                </c:pt>
                <c:pt idx="80">
                  <c:v>110</c:v>
                </c:pt>
                <c:pt idx="81">
                  <c:v>112</c:v>
                </c:pt>
                <c:pt idx="82">
                  <c:v>138</c:v>
                </c:pt>
                <c:pt idx="83">
                  <c:v>107</c:v>
                </c:pt>
                <c:pt idx="84">
                  <c:v>110</c:v>
                </c:pt>
                <c:pt idx="85">
                  <c:v>128</c:v>
                </c:pt>
                <c:pt idx="86">
                  <c:v>105</c:v>
                </c:pt>
                <c:pt idx="87">
                  <c:v>102</c:v>
                </c:pt>
                <c:pt idx="88">
                  <c:v>129</c:v>
                </c:pt>
                <c:pt idx="89">
                  <c:v>100</c:v>
                </c:pt>
                <c:pt idx="90">
                  <c:v>96</c:v>
                </c:pt>
                <c:pt idx="91">
                  <c:v>111</c:v>
                </c:pt>
                <c:pt idx="92">
                  <c:v>80</c:v>
                </c:pt>
                <c:pt idx="93">
                  <c:v>78</c:v>
                </c:pt>
                <c:pt idx="94">
                  <c:v>97</c:v>
                </c:pt>
                <c:pt idx="95">
                  <c:v>83</c:v>
                </c:pt>
              </c:numCache>
            </c:numRef>
          </c:val>
          <c:smooth val="0"/>
          <c:extLst>
            <c:ext xmlns:c16="http://schemas.microsoft.com/office/drawing/2014/chart" uri="{C3380CC4-5D6E-409C-BE32-E72D297353CC}">
              <c16:uniqueId val="{00000001-05CA-4A04-B5A0-8953B92BAB05}"/>
            </c:ext>
          </c:extLst>
        </c:ser>
        <c:ser>
          <c:idx val="2"/>
          <c:order val="2"/>
          <c:tx>
            <c:strRef>
              <c:f>Sheet1!$D$1</c:f>
              <c:strCache>
                <c:ptCount val="1"/>
                <c:pt idx="0">
                  <c:v>发出的报价</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Sheet1!$D$2:$D$97</c:f>
              <c:numCache>
                <c:formatCode>General</c:formatCode>
                <c:ptCount val="96"/>
                <c:pt idx="0">
                  <c:v>158</c:v>
                </c:pt>
                <c:pt idx="1">
                  <c:v>151</c:v>
                </c:pt>
                <c:pt idx="2">
                  <c:v>139</c:v>
                </c:pt>
                <c:pt idx="3">
                  <c:v>167</c:v>
                </c:pt>
                <c:pt idx="4">
                  <c:v>143</c:v>
                </c:pt>
                <c:pt idx="5">
                  <c:v>149</c:v>
                </c:pt>
                <c:pt idx="6">
                  <c:v>159</c:v>
                </c:pt>
                <c:pt idx="7">
                  <c:v>141</c:v>
                </c:pt>
                <c:pt idx="8">
                  <c:v>161</c:v>
                </c:pt>
                <c:pt idx="9">
                  <c:v>165</c:v>
                </c:pt>
                <c:pt idx="10">
                  <c:v>137</c:v>
                </c:pt>
                <c:pt idx="11">
                  <c:v>148</c:v>
                </c:pt>
                <c:pt idx="12">
                  <c:v>143</c:v>
                </c:pt>
                <c:pt idx="13">
                  <c:v>190</c:v>
                </c:pt>
                <c:pt idx="14">
                  <c:v>167</c:v>
                </c:pt>
                <c:pt idx="15">
                  <c:v>156</c:v>
                </c:pt>
                <c:pt idx="16">
                  <c:v>134</c:v>
                </c:pt>
                <c:pt idx="17">
                  <c:v>143</c:v>
                </c:pt>
                <c:pt idx="18">
                  <c:v>147</c:v>
                </c:pt>
                <c:pt idx="19">
                  <c:v>151</c:v>
                </c:pt>
                <c:pt idx="20">
                  <c:v>202</c:v>
                </c:pt>
                <c:pt idx="21">
                  <c:v>200</c:v>
                </c:pt>
                <c:pt idx="22">
                  <c:v>200</c:v>
                </c:pt>
                <c:pt idx="23">
                  <c:v>202</c:v>
                </c:pt>
                <c:pt idx="24">
                  <c:v>189</c:v>
                </c:pt>
                <c:pt idx="25">
                  <c:v>214</c:v>
                </c:pt>
                <c:pt idx="26">
                  <c:v>197</c:v>
                </c:pt>
                <c:pt idx="27">
                  <c:v>174</c:v>
                </c:pt>
                <c:pt idx="28">
                  <c:v>188</c:v>
                </c:pt>
                <c:pt idx="29">
                  <c:v>187</c:v>
                </c:pt>
                <c:pt idx="30">
                  <c:v>203</c:v>
                </c:pt>
                <c:pt idx="31">
                  <c:v>154</c:v>
                </c:pt>
                <c:pt idx="32">
                  <c:v>187</c:v>
                </c:pt>
                <c:pt idx="33">
                  <c:v>187</c:v>
                </c:pt>
                <c:pt idx="34">
                  <c:v>212</c:v>
                </c:pt>
                <c:pt idx="35">
                  <c:v>185</c:v>
                </c:pt>
                <c:pt idx="36">
                  <c:v>210</c:v>
                </c:pt>
                <c:pt idx="37">
                  <c:v>190</c:v>
                </c:pt>
                <c:pt idx="38">
                  <c:v>167</c:v>
                </c:pt>
                <c:pt idx="39">
                  <c:v>182</c:v>
                </c:pt>
                <c:pt idx="40">
                  <c:v>172</c:v>
                </c:pt>
                <c:pt idx="41">
                  <c:v>164</c:v>
                </c:pt>
                <c:pt idx="42">
                  <c:v>167</c:v>
                </c:pt>
                <c:pt idx="43">
                  <c:v>184</c:v>
                </c:pt>
                <c:pt idx="44">
                  <c:v>209</c:v>
                </c:pt>
                <c:pt idx="45">
                  <c:v>182</c:v>
                </c:pt>
                <c:pt idx="46">
                  <c:v>170</c:v>
                </c:pt>
                <c:pt idx="47">
                  <c:v>177</c:v>
                </c:pt>
                <c:pt idx="48">
                  <c:v>185</c:v>
                </c:pt>
                <c:pt idx="49">
                  <c:v>188</c:v>
                </c:pt>
                <c:pt idx="50">
                  <c:v>202</c:v>
                </c:pt>
                <c:pt idx="51">
                  <c:v>174</c:v>
                </c:pt>
                <c:pt idx="52">
                  <c:v>135</c:v>
                </c:pt>
                <c:pt idx="53">
                  <c:v>144</c:v>
                </c:pt>
                <c:pt idx="54">
                  <c:v>128</c:v>
                </c:pt>
                <c:pt idx="55">
                  <c:v>134</c:v>
                </c:pt>
                <c:pt idx="56">
                  <c:v>138</c:v>
                </c:pt>
                <c:pt idx="57">
                  <c:v>155</c:v>
                </c:pt>
                <c:pt idx="58">
                  <c:v>153</c:v>
                </c:pt>
                <c:pt idx="59">
                  <c:v>141</c:v>
                </c:pt>
                <c:pt idx="60">
                  <c:v>140</c:v>
                </c:pt>
                <c:pt idx="61">
                  <c:v>141</c:v>
                </c:pt>
                <c:pt idx="62">
                  <c:v>123</c:v>
                </c:pt>
                <c:pt idx="63">
                  <c:v>149</c:v>
                </c:pt>
                <c:pt idx="64">
                  <c:v>128</c:v>
                </c:pt>
                <c:pt idx="65">
                  <c:v>139</c:v>
                </c:pt>
                <c:pt idx="66">
                  <c:v>157</c:v>
                </c:pt>
                <c:pt idx="67">
                  <c:v>157</c:v>
                </c:pt>
                <c:pt idx="68">
                  <c:v>184</c:v>
                </c:pt>
                <c:pt idx="69">
                  <c:v>174</c:v>
                </c:pt>
                <c:pt idx="70">
                  <c:v>131</c:v>
                </c:pt>
                <c:pt idx="71">
                  <c:v>171</c:v>
                </c:pt>
                <c:pt idx="72">
                  <c:v>165</c:v>
                </c:pt>
                <c:pt idx="73">
                  <c:v>157</c:v>
                </c:pt>
                <c:pt idx="74">
                  <c:v>151</c:v>
                </c:pt>
                <c:pt idx="75">
                  <c:v>170</c:v>
                </c:pt>
                <c:pt idx="76">
                  <c:v>169</c:v>
                </c:pt>
                <c:pt idx="77">
                  <c:v>176</c:v>
                </c:pt>
                <c:pt idx="78">
                  <c:v>155</c:v>
                </c:pt>
                <c:pt idx="79">
                  <c:v>176</c:v>
                </c:pt>
                <c:pt idx="80">
                  <c:v>179</c:v>
                </c:pt>
                <c:pt idx="81">
                  <c:v>176</c:v>
                </c:pt>
                <c:pt idx="82">
                  <c:v>210</c:v>
                </c:pt>
                <c:pt idx="83">
                  <c:v>173</c:v>
                </c:pt>
                <c:pt idx="84">
                  <c:v>190</c:v>
                </c:pt>
                <c:pt idx="85">
                  <c:v>170</c:v>
                </c:pt>
                <c:pt idx="86">
                  <c:v>296</c:v>
                </c:pt>
                <c:pt idx="87">
                  <c:v>252</c:v>
                </c:pt>
                <c:pt idx="88">
                  <c:v>227</c:v>
                </c:pt>
                <c:pt idx="89">
                  <c:v>223</c:v>
                </c:pt>
                <c:pt idx="90">
                  <c:v>223</c:v>
                </c:pt>
                <c:pt idx="91">
                  <c:v>201</c:v>
                </c:pt>
                <c:pt idx="92">
                  <c:v>158</c:v>
                </c:pt>
                <c:pt idx="93">
                  <c:v>183</c:v>
                </c:pt>
                <c:pt idx="94">
                  <c:v>185</c:v>
                </c:pt>
                <c:pt idx="95">
                  <c:v>168</c:v>
                </c:pt>
              </c:numCache>
            </c:numRef>
          </c:val>
          <c:smooth val="0"/>
          <c:extLst>
            <c:ext xmlns:c16="http://schemas.microsoft.com/office/drawing/2014/chart" uri="{C3380CC4-5D6E-409C-BE32-E72D297353CC}">
              <c16:uniqueId val="{00000002-05CA-4A04-B5A0-8953B92BAB05}"/>
            </c:ext>
          </c:extLst>
        </c:ser>
        <c:ser>
          <c:idx val="3"/>
          <c:order val="3"/>
          <c:tx>
            <c:strRef>
              <c:f>Sheet1!$E$1</c:f>
              <c:strCache>
                <c:ptCount val="1"/>
                <c:pt idx="0">
                  <c:v>买家订单</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Sheet1!$E$2:$E$97</c:f>
              <c:numCache>
                <c:formatCode>General</c:formatCode>
                <c:ptCount val="96"/>
                <c:pt idx="0">
                  <c:v>97</c:v>
                </c:pt>
                <c:pt idx="1">
                  <c:v>109</c:v>
                </c:pt>
                <c:pt idx="2">
                  <c:v>120</c:v>
                </c:pt>
                <c:pt idx="3">
                  <c:v>99</c:v>
                </c:pt>
                <c:pt idx="4">
                  <c:v>113</c:v>
                </c:pt>
                <c:pt idx="5">
                  <c:v>110</c:v>
                </c:pt>
                <c:pt idx="6">
                  <c:v>123</c:v>
                </c:pt>
                <c:pt idx="7">
                  <c:v>108</c:v>
                </c:pt>
                <c:pt idx="8">
                  <c:v>109</c:v>
                </c:pt>
                <c:pt idx="9">
                  <c:v>103</c:v>
                </c:pt>
                <c:pt idx="10">
                  <c:v>98</c:v>
                </c:pt>
                <c:pt idx="11">
                  <c:v>107</c:v>
                </c:pt>
                <c:pt idx="12">
                  <c:v>106</c:v>
                </c:pt>
                <c:pt idx="13">
                  <c:v>125</c:v>
                </c:pt>
                <c:pt idx="14">
                  <c:v>140</c:v>
                </c:pt>
                <c:pt idx="15">
                  <c:v>104</c:v>
                </c:pt>
                <c:pt idx="16">
                  <c:v>99</c:v>
                </c:pt>
                <c:pt idx="17">
                  <c:v>101</c:v>
                </c:pt>
                <c:pt idx="18">
                  <c:v>96</c:v>
                </c:pt>
                <c:pt idx="19">
                  <c:v>102</c:v>
                </c:pt>
                <c:pt idx="20">
                  <c:v>132</c:v>
                </c:pt>
                <c:pt idx="21">
                  <c:v>130</c:v>
                </c:pt>
                <c:pt idx="22">
                  <c:v>103</c:v>
                </c:pt>
                <c:pt idx="23">
                  <c:v>106</c:v>
                </c:pt>
                <c:pt idx="24">
                  <c:v>113</c:v>
                </c:pt>
                <c:pt idx="25">
                  <c:v>126</c:v>
                </c:pt>
                <c:pt idx="26">
                  <c:v>108</c:v>
                </c:pt>
                <c:pt idx="27">
                  <c:v>109</c:v>
                </c:pt>
                <c:pt idx="28">
                  <c:v>105</c:v>
                </c:pt>
                <c:pt idx="29">
                  <c:v>111</c:v>
                </c:pt>
                <c:pt idx="30">
                  <c:v>103</c:v>
                </c:pt>
                <c:pt idx="31">
                  <c:v>111</c:v>
                </c:pt>
                <c:pt idx="32">
                  <c:v>102</c:v>
                </c:pt>
                <c:pt idx="33">
                  <c:v>99</c:v>
                </c:pt>
                <c:pt idx="34">
                  <c:v>116</c:v>
                </c:pt>
                <c:pt idx="35">
                  <c:v>115</c:v>
                </c:pt>
                <c:pt idx="36">
                  <c:v>138</c:v>
                </c:pt>
                <c:pt idx="37">
                  <c:v>120</c:v>
                </c:pt>
                <c:pt idx="38">
                  <c:v>115</c:v>
                </c:pt>
                <c:pt idx="39">
                  <c:v>108</c:v>
                </c:pt>
                <c:pt idx="40">
                  <c:v>126</c:v>
                </c:pt>
                <c:pt idx="41">
                  <c:v>113</c:v>
                </c:pt>
                <c:pt idx="42">
                  <c:v>129</c:v>
                </c:pt>
                <c:pt idx="43">
                  <c:v>117</c:v>
                </c:pt>
                <c:pt idx="44">
                  <c:v>120</c:v>
                </c:pt>
                <c:pt idx="45">
                  <c:v>117</c:v>
                </c:pt>
                <c:pt idx="46">
                  <c:v>94</c:v>
                </c:pt>
                <c:pt idx="47">
                  <c:v>151</c:v>
                </c:pt>
                <c:pt idx="48">
                  <c:v>175</c:v>
                </c:pt>
                <c:pt idx="49">
                  <c:v>166</c:v>
                </c:pt>
                <c:pt idx="50">
                  <c:v>139</c:v>
                </c:pt>
                <c:pt idx="51">
                  <c:v>142</c:v>
                </c:pt>
                <c:pt idx="52">
                  <c:v>129</c:v>
                </c:pt>
                <c:pt idx="53">
                  <c:v>146</c:v>
                </c:pt>
                <c:pt idx="54">
                  <c:v>92</c:v>
                </c:pt>
                <c:pt idx="55">
                  <c:v>153</c:v>
                </c:pt>
                <c:pt idx="56">
                  <c:v>142</c:v>
                </c:pt>
                <c:pt idx="57">
                  <c:v>146</c:v>
                </c:pt>
                <c:pt idx="58">
                  <c:v>146</c:v>
                </c:pt>
                <c:pt idx="59">
                  <c:v>146</c:v>
                </c:pt>
                <c:pt idx="60">
                  <c:v>109</c:v>
                </c:pt>
                <c:pt idx="61">
                  <c:v>109</c:v>
                </c:pt>
                <c:pt idx="62">
                  <c:v>104</c:v>
                </c:pt>
                <c:pt idx="63">
                  <c:v>121</c:v>
                </c:pt>
                <c:pt idx="64">
                  <c:v>121</c:v>
                </c:pt>
                <c:pt idx="65">
                  <c:v>147</c:v>
                </c:pt>
                <c:pt idx="66">
                  <c:v>137</c:v>
                </c:pt>
                <c:pt idx="67">
                  <c:v>124</c:v>
                </c:pt>
                <c:pt idx="68">
                  <c:v>152</c:v>
                </c:pt>
                <c:pt idx="69">
                  <c:v>158</c:v>
                </c:pt>
                <c:pt idx="70">
                  <c:v>163</c:v>
                </c:pt>
                <c:pt idx="71">
                  <c:v>169</c:v>
                </c:pt>
                <c:pt idx="72">
                  <c:v>154</c:v>
                </c:pt>
                <c:pt idx="73">
                  <c:v>147</c:v>
                </c:pt>
                <c:pt idx="74">
                  <c:v>151</c:v>
                </c:pt>
                <c:pt idx="75">
                  <c:v>133</c:v>
                </c:pt>
                <c:pt idx="76">
                  <c:v>158</c:v>
                </c:pt>
                <c:pt idx="77">
                  <c:v>135</c:v>
                </c:pt>
                <c:pt idx="78">
                  <c:v>140</c:v>
                </c:pt>
                <c:pt idx="79">
                  <c:v>149</c:v>
                </c:pt>
                <c:pt idx="80">
                  <c:v>127</c:v>
                </c:pt>
                <c:pt idx="81">
                  <c:v>138</c:v>
                </c:pt>
                <c:pt idx="82">
                  <c:v>150</c:v>
                </c:pt>
                <c:pt idx="83">
                  <c:v>146</c:v>
                </c:pt>
                <c:pt idx="84">
                  <c:v>151</c:v>
                </c:pt>
                <c:pt idx="85">
                  <c:v>158</c:v>
                </c:pt>
                <c:pt idx="86">
                  <c:v>147</c:v>
                </c:pt>
                <c:pt idx="87">
                  <c:v>142</c:v>
                </c:pt>
                <c:pt idx="88">
                  <c:v>148</c:v>
                </c:pt>
                <c:pt idx="89">
                  <c:v>126</c:v>
                </c:pt>
                <c:pt idx="90">
                  <c:v>138</c:v>
                </c:pt>
                <c:pt idx="91">
                  <c:v>130</c:v>
                </c:pt>
                <c:pt idx="92">
                  <c:v>144</c:v>
                </c:pt>
                <c:pt idx="93">
                  <c:v>164</c:v>
                </c:pt>
                <c:pt idx="94">
                  <c:v>123</c:v>
                </c:pt>
                <c:pt idx="95">
                  <c:v>146</c:v>
                </c:pt>
              </c:numCache>
            </c:numRef>
          </c:val>
          <c:smooth val="0"/>
          <c:extLst>
            <c:ext xmlns:c16="http://schemas.microsoft.com/office/drawing/2014/chart" uri="{C3380CC4-5D6E-409C-BE32-E72D297353CC}">
              <c16:uniqueId val="{00000008-05CA-4A04-B5A0-8953B92BAB05}"/>
            </c:ext>
          </c:extLst>
        </c:ser>
        <c:ser>
          <c:idx val="4"/>
          <c:order val="4"/>
          <c:tx>
            <c:strRef>
              <c:f>Sheet1!$F$1</c:f>
              <c:strCache>
                <c:ptCount val="1"/>
                <c:pt idx="0">
                  <c:v>卖家订单</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Sheet1!$F$2:$F$97</c:f>
              <c:numCache>
                <c:formatCode>General</c:formatCode>
                <c:ptCount val="96"/>
                <c:pt idx="0">
                  <c:v>107</c:v>
                </c:pt>
                <c:pt idx="1">
                  <c:v>95</c:v>
                </c:pt>
                <c:pt idx="2">
                  <c:v>84</c:v>
                </c:pt>
                <c:pt idx="3">
                  <c:v>105</c:v>
                </c:pt>
                <c:pt idx="4">
                  <c:v>98</c:v>
                </c:pt>
                <c:pt idx="5">
                  <c:v>103</c:v>
                </c:pt>
                <c:pt idx="6">
                  <c:v>100</c:v>
                </c:pt>
                <c:pt idx="7">
                  <c:v>104</c:v>
                </c:pt>
                <c:pt idx="8">
                  <c:v>115</c:v>
                </c:pt>
                <c:pt idx="9">
                  <c:v>112</c:v>
                </c:pt>
                <c:pt idx="10">
                  <c:v>100</c:v>
                </c:pt>
                <c:pt idx="11">
                  <c:v>113</c:v>
                </c:pt>
                <c:pt idx="12">
                  <c:v>131</c:v>
                </c:pt>
                <c:pt idx="13">
                  <c:v>135</c:v>
                </c:pt>
                <c:pt idx="14">
                  <c:v>91</c:v>
                </c:pt>
                <c:pt idx="15">
                  <c:v>115</c:v>
                </c:pt>
                <c:pt idx="16">
                  <c:v>94</c:v>
                </c:pt>
                <c:pt idx="17">
                  <c:v>116</c:v>
                </c:pt>
                <c:pt idx="18">
                  <c:v>107</c:v>
                </c:pt>
                <c:pt idx="19">
                  <c:v>97</c:v>
                </c:pt>
                <c:pt idx="20">
                  <c:v>106</c:v>
                </c:pt>
                <c:pt idx="21">
                  <c:v>125</c:v>
                </c:pt>
                <c:pt idx="22">
                  <c:v>129</c:v>
                </c:pt>
                <c:pt idx="23">
                  <c:v>114</c:v>
                </c:pt>
                <c:pt idx="24">
                  <c:v>113</c:v>
                </c:pt>
                <c:pt idx="25">
                  <c:v>105</c:v>
                </c:pt>
                <c:pt idx="26">
                  <c:v>115</c:v>
                </c:pt>
                <c:pt idx="27">
                  <c:v>120</c:v>
                </c:pt>
                <c:pt idx="28">
                  <c:v>131</c:v>
                </c:pt>
                <c:pt idx="29">
                  <c:v>114</c:v>
                </c:pt>
                <c:pt idx="30">
                  <c:v>113</c:v>
                </c:pt>
                <c:pt idx="31">
                  <c:v>134</c:v>
                </c:pt>
                <c:pt idx="32">
                  <c:v>108</c:v>
                </c:pt>
                <c:pt idx="33">
                  <c:v>131</c:v>
                </c:pt>
                <c:pt idx="34">
                  <c:v>122</c:v>
                </c:pt>
                <c:pt idx="35">
                  <c:v>116</c:v>
                </c:pt>
                <c:pt idx="36">
                  <c:v>130</c:v>
                </c:pt>
                <c:pt idx="37">
                  <c:v>114</c:v>
                </c:pt>
                <c:pt idx="38">
                  <c:v>118</c:v>
                </c:pt>
                <c:pt idx="39">
                  <c:v>114</c:v>
                </c:pt>
                <c:pt idx="40">
                  <c:v>111</c:v>
                </c:pt>
                <c:pt idx="41">
                  <c:v>97</c:v>
                </c:pt>
                <c:pt idx="42">
                  <c:v>129</c:v>
                </c:pt>
                <c:pt idx="43">
                  <c:v>111</c:v>
                </c:pt>
                <c:pt idx="44">
                  <c:v>115</c:v>
                </c:pt>
                <c:pt idx="45">
                  <c:v>131</c:v>
                </c:pt>
                <c:pt idx="46">
                  <c:v>129</c:v>
                </c:pt>
                <c:pt idx="47">
                  <c:v>128</c:v>
                </c:pt>
                <c:pt idx="48">
                  <c:v>147</c:v>
                </c:pt>
                <c:pt idx="49">
                  <c:v>155</c:v>
                </c:pt>
                <c:pt idx="50">
                  <c:v>144</c:v>
                </c:pt>
                <c:pt idx="51">
                  <c:v>115</c:v>
                </c:pt>
                <c:pt idx="52">
                  <c:v>118</c:v>
                </c:pt>
                <c:pt idx="53">
                  <c:v>115</c:v>
                </c:pt>
                <c:pt idx="54">
                  <c:v>85</c:v>
                </c:pt>
                <c:pt idx="55">
                  <c:v>145</c:v>
                </c:pt>
                <c:pt idx="56">
                  <c:v>142</c:v>
                </c:pt>
                <c:pt idx="57">
                  <c:v>121</c:v>
                </c:pt>
                <c:pt idx="58">
                  <c:v>126</c:v>
                </c:pt>
                <c:pt idx="59">
                  <c:v>120</c:v>
                </c:pt>
                <c:pt idx="60">
                  <c:v>134</c:v>
                </c:pt>
                <c:pt idx="61">
                  <c:v>124</c:v>
                </c:pt>
                <c:pt idx="62">
                  <c:v>115</c:v>
                </c:pt>
                <c:pt idx="63">
                  <c:v>116</c:v>
                </c:pt>
                <c:pt idx="64">
                  <c:v>123</c:v>
                </c:pt>
                <c:pt idx="65">
                  <c:v>126</c:v>
                </c:pt>
                <c:pt idx="66">
                  <c:v>142</c:v>
                </c:pt>
                <c:pt idx="67">
                  <c:v>146</c:v>
                </c:pt>
                <c:pt idx="68">
                  <c:v>151</c:v>
                </c:pt>
                <c:pt idx="69">
                  <c:v>142</c:v>
                </c:pt>
                <c:pt idx="70">
                  <c:v>135</c:v>
                </c:pt>
                <c:pt idx="71">
                  <c:v>155</c:v>
                </c:pt>
                <c:pt idx="72">
                  <c:v>133</c:v>
                </c:pt>
                <c:pt idx="73">
                  <c:v>161</c:v>
                </c:pt>
                <c:pt idx="74">
                  <c:v>135</c:v>
                </c:pt>
                <c:pt idx="75">
                  <c:v>136</c:v>
                </c:pt>
                <c:pt idx="76">
                  <c:v>151</c:v>
                </c:pt>
                <c:pt idx="77">
                  <c:v>150</c:v>
                </c:pt>
                <c:pt idx="78">
                  <c:v>110</c:v>
                </c:pt>
                <c:pt idx="79">
                  <c:v>134</c:v>
                </c:pt>
                <c:pt idx="80">
                  <c:v>124</c:v>
                </c:pt>
                <c:pt idx="81">
                  <c:v>144</c:v>
                </c:pt>
                <c:pt idx="82">
                  <c:v>170</c:v>
                </c:pt>
                <c:pt idx="83">
                  <c:v>148</c:v>
                </c:pt>
                <c:pt idx="84">
                  <c:v>153</c:v>
                </c:pt>
                <c:pt idx="85">
                  <c:v>141</c:v>
                </c:pt>
                <c:pt idx="86">
                  <c:v>146</c:v>
                </c:pt>
                <c:pt idx="87">
                  <c:v>136</c:v>
                </c:pt>
                <c:pt idx="88">
                  <c:v>143</c:v>
                </c:pt>
                <c:pt idx="89">
                  <c:v>167</c:v>
                </c:pt>
                <c:pt idx="90">
                  <c:v>160</c:v>
                </c:pt>
                <c:pt idx="91">
                  <c:v>147</c:v>
                </c:pt>
                <c:pt idx="92">
                  <c:v>134</c:v>
                </c:pt>
                <c:pt idx="93">
                  <c:v>143</c:v>
                </c:pt>
                <c:pt idx="94">
                  <c:v>132</c:v>
                </c:pt>
                <c:pt idx="95">
                  <c:v>157</c:v>
                </c:pt>
              </c:numCache>
            </c:numRef>
          </c:val>
          <c:smooth val="0"/>
          <c:extLst>
            <c:ext xmlns:c16="http://schemas.microsoft.com/office/drawing/2014/chart" uri="{C3380CC4-5D6E-409C-BE32-E72D297353CC}">
              <c16:uniqueId val="{00000009-05CA-4A04-B5A0-8953B92BAB05}"/>
            </c:ext>
          </c:extLst>
        </c:ser>
        <c:ser>
          <c:idx val="5"/>
          <c:order val="5"/>
          <c:tx>
            <c:strRef>
              <c:f>Sheet1!$G$1</c:f>
              <c:strCache>
                <c:ptCount val="1"/>
                <c:pt idx="0">
                  <c:v>收到的报价</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Sheet1!$G$2:$G$97</c:f>
              <c:numCache>
                <c:formatCode>General</c:formatCode>
                <c:ptCount val="96"/>
                <c:pt idx="0">
                  <c:v>162</c:v>
                </c:pt>
                <c:pt idx="1">
                  <c:v>147</c:v>
                </c:pt>
                <c:pt idx="2">
                  <c:v>166</c:v>
                </c:pt>
                <c:pt idx="3">
                  <c:v>151</c:v>
                </c:pt>
                <c:pt idx="4">
                  <c:v>152</c:v>
                </c:pt>
                <c:pt idx="5">
                  <c:v>146</c:v>
                </c:pt>
                <c:pt idx="6">
                  <c:v>142</c:v>
                </c:pt>
                <c:pt idx="7">
                  <c:v>142</c:v>
                </c:pt>
                <c:pt idx="8">
                  <c:v>130</c:v>
                </c:pt>
                <c:pt idx="9">
                  <c:v>151</c:v>
                </c:pt>
                <c:pt idx="10">
                  <c:v>159</c:v>
                </c:pt>
                <c:pt idx="11">
                  <c:v>152</c:v>
                </c:pt>
                <c:pt idx="12">
                  <c:v>148</c:v>
                </c:pt>
                <c:pt idx="13">
                  <c:v>186</c:v>
                </c:pt>
                <c:pt idx="14">
                  <c:v>144</c:v>
                </c:pt>
                <c:pt idx="15">
                  <c:v>132</c:v>
                </c:pt>
                <c:pt idx="16">
                  <c:v>137</c:v>
                </c:pt>
                <c:pt idx="17">
                  <c:v>144</c:v>
                </c:pt>
                <c:pt idx="18">
                  <c:v>153</c:v>
                </c:pt>
                <c:pt idx="19">
                  <c:v>164</c:v>
                </c:pt>
                <c:pt idx="20">
                  <c:v>172</c:v>
                </c:pt>
                <c:pt idx="21">
                  <c:v>177</c:v>
                </c:pt>
                <c:pt idx="22">
                  <c:v>167</c:v>
                </c:pt>
                <c:pt idx="23">
                  <c:v>175</c:v>
                </c:pt>
                <c:pt idx="24">
                  <c:v>147</c:v>
                </c:pt>
                <c:pt idx="25">
                  <c:v>165</c:v>
                </c:pt>
                <c:pt idx="26">
                  <c:v>168</c:v>
                </c:pt>
                <c:pt idx="27">
                  <c:v>170</c:v>
                </c:pt>
                <c:pt idx="28">
                  <c:v>158</c:v>
                </c:pt>
                <c:pt idx="29">
                  <c:v>175</c:v>
                </c:pt>
                <c:pt idx="30">
                  <c:v>172</c:v>
                </c:pt>
                <c:pt idx="31">
                  <c:v>165</c:v>
                </c:pt>
                <c:pt idx="32">
                  <c:v>156</c:v>
                </c:pt>
                <c:pt idx="33">
                  <c:v>180</c:v>
                </c:pt>
                <c:pt idx="34">
                  <c:v>179</c:v>
                </c:pt>
                <c:pt idx="35">
                  <c:v>132</c:v>
                </c:pt>
                <c:pt idx="36">
                  <c:v>127</c:v>
                </c:pt>
                <c:pt idx="37">
                  <c:v>131</c:v>
                </c:pt>
                <c:pt idx="38">
                  <c:v>137</c:v>
                </c:pt>
                <c:pt idx="39">
                  <c:v>133</c:v>
                </c:pt>
                <c:pt idx="40">
                  <c:v>134</c:v>
                </c:pt>
                <c:pt idx="41">
                  <c:v>104</c:v>
                </c:pt>
                <c:pt idx="42">
                  <c:v>118</c:v>
                </c:pt>
                <c:pt idx="43">
                  <c:v>111</c:v>
                </c:pt>
                <c:pt idx="44">
                  <c:v>127</c:v>
                </c:pt>
                <c:pt idx="45">
                  <c:v>122</c:v>
                </c:pt>
                <c:pt idx="46">
                  <c:v>137</c:v>
                </c:pt>
                <c:pt idx="47">
                  <c:v>121</c:v>
                </c:pt>
                <c:pt idx="48">
                  <c:v>161</c:v>
                </c:pt>
                <c:pt idx="49">
                  <c:v>142</c:v>
                </c:pt>
                <c:pt idx="50">
                  <c:v>118</c:v>
                </c:pt>
                <c:pt idx="51">
                  <c:v>118</c:v>
                </c:pt>
                <c:pt idx="52">
                  <c:v>118</c:v>
                </c:pt>
                <c:pt idx="53">
                  <c:v>129</c:v>
                </c:pt>
                <c:pt idx="54">
                  <c:v>102</c:v>
                </c:pt>
                <c:pt idx="55">
                  <c:v>141</c:v>
                </c:pt>
                <c:pt idx="56">
                  <c:v>122</c:v>
                </c:pt>
                <c:pt idx="57">
                  <c:v>162</c:v>
                </c:pt>
                <c:pt idx="58">
                  <c:v>149</c:v>
                </c:pt>
                <c:pt idx="59">
                  <c:v>137</c:v>
                </c:pt>
                <c:pt idx="60">
                  <c:v>111</c:v>
                </c:pt>
                <c:pt idx="61">
                  <c:v>88</c:v>
                </c:pt>
                <c:pt idx="62">
                  <c:v>112</c:v>
                </c:pt>
                <c:pt idx="63">
                  <c:v>102</c:v>
                </c:pt>
                <c:pt idx="64">
                  <c:v>136</c:v>
                </c:pt>
                <c:pt idx="65">
                  <c:v>141</c:v>
                </c:pt>
                <c:pt idx="66">
                  <c:v>130</c:v>
                </c:pt>
                <c:pt idx="67">
                  <c:v>136</c:v>
                </c:pt>
                <c:pt idx="68">
                  <c:v>158</c:v>
                </c:pt>
                <c:pt idx="69">
                  <c:v>152</c:v>
                </c:pt>
                <c:pt idx="70">
                  <c:v>134</c:v>
                </c:pt>
                <c:pt idx="71">
                  <c:v>145</c:v>
                </c:pt>
                <c:pt idx="72">
                  <c:v>142</c:v>
                </c:pt>
                <c:pt idx="73">
                  <c:v>139</c:v>
                </c:pt>
                <c:pt idx="74">
                  <c:v>127</c:v>
                </c:pt>
                <c:pt idx="75">
                  <c:v>142</c:v>
                </c:pt>
                <c:pt idx="76">
                  <c:v>151</c:v>
                </c:pt>
                <c:pt idx="77">
                  <c:v>146</c:v>
                </c:pt>
                <c:pt idx="78">
                  <c:v>124</c:v>
                </c:pt>
                <c:pt idx="79">
                  <c:v>133</c:v>
                </c:pt>
                <c:pt idx="80">
                  <c:v>115</c:v>
                </c:pt>
                <c:pt idx="81">
                  <c:v>120</c:v>
                </c:pt>
                <c:pt idx="82">
                  <c:v>145</c:v>
                </c:pt>
                <c:pt idx="83">
                  <c:v>149</c:v>
                </c:pt>
                <c:pt idx="84">
                  <c:v>142</c:v>
                </c:pt>
                <c:pt idx="85">
                  <c:v>132</c:v>
                </c:pt>
                <c:pt idx="86">
                  <c:v>170</c:v>
                </c:pt>
                <c:pt idx="87">
                  <c:v>194</c:v>
                </c:pt>
                <c:pt idx="88">
                  <c:v>158</c:v>
                </c:pt>
                <c:pt idx="89">
                  <c:v>179</c:v>
                </c:pt>
                <c:pt idx="90">
                  <c:v>166</c:v>
                </c:pt>
                <c:pt idx="91">
                  <c:v>196</c:v>
                </c:pt>
                <c:pt idx="92">
                  <c:v>193</c:v>
                </c:pt>
                <c:pt idx="93">
                  <c:v>171</c:v>
                </c:pt>
                <c:pt idx="94">
                  <c:v>150</c:v>
                </c:pt>
                <c:pt idx="95">
                  <c:v>141</c:v>
                </c:pt>
              </c:numCache>
            </c:numRef>
          </c:val>
          <c:smooth val="0"/>
          <c:extLst>
            <c:ext xmlns:c16="http://schemas.microsoft.com/office/drawing/2014/chart" uri="{C3380CC4-5D6E-409C-BE32-E72D297353CC}">
              <c16:uniqueId val="{0000000A-05CA-4A04-B5A0-8953B92BAB05}"/>
            </c:ext>
          </c:extLst>
        </c:ser>
        <c:ser>
          <c:idx val="6"/>
          <c:order val="6"/>
          <c:tx>
            <c:strRef>
              <c:f>Sheet1!$H$1</c:f>
              <c:strCache>
                <c:ptCount val="1"/>
                <c:pt idx="0">
                  <c:v>收到的报价详情</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Sheet1!$H$2:$H$97</c:f>
              <c:numCache>
                <c:formatCode>General</c:formatCode>
                <c:ptCount val="96"/>
                <c:pt idx="0">
                  <c:v>109</c:v>
                </c:pt>
                <c:pt idx="1">
                  <c:v>104</c:v>
                </c:pt>
                <c:pt idx="2">
                  <c:v>118</c:v>
                </c:pt>
                <c:pt idx="3">
                  <c:v>91</c:v>
                </c:pt>
                <c:pt idx="4">
                  <c:v>112</c:v>
                </c:pt>
                <c:pt idx="5">
                  <c:v>101</c:v>
                </c:pt>
                <c:pt idx="6">
                  <c:v>96</c:v>
                </c:pt>
                <c:pt idx="7">
                  <c:v>81</c:v>
                </c:pt>
                <c:pt idx="8">
                  <c:v>97</c:v>
                </c:pt>
                <c:pt idx="9">
                  <c:v>110</c:v>
                </c:pt>
                <c:pt idx="10">
                  <c:v>108</c:v>
                </c:pt>
                <c:pt idx="11">
                  <c:v>104</c:v>
                </c:pt>
                <c:pt idx="12">
                  <c:v>95</c:v>
                </c:pt>
                <c:pt idx="13">
                  <c:v>128</c:v>
                </c:pt>
                <c:pt idx="14">
                  <c:v>97</c:v>
                </c:pt>
                <c:pt idx="15">
                  <c:v>88</c:v>
                </c:pt>
                <c:pt idx="16">
                  <c:v>95</c:v>
                </c:pt>
                <c:pt idx="17">
                  <c:v>90</c:v>
                </c:pt>
                <c:pt idx="18">
                  <c:v>111</c:v>
                </c:pt>
                <c:pt idx="19">
                  <c:v>116</c:v>
                </c:pt>
                <c:pt idx="20">
                  <c:v>108</c:v>
                </c:pt>
                <c:pt idx="21">
                  <c:v>122</c:v>
                </c:pt>
                <c:pt idx="22">
                  <c:v>120</c:v>
                </c:pt>
                <c:pt idx="23">
                  <c:v>117</c:v>
                </c:pt>
                <c:pt idx="24">
                  <c:v>108</c:v>
                </c:pt>
                <c:pt idx="25">
                  <c:v>102</c:v>
                </c:pt>
                <c:pt idx="26">
                  <c:v>131</c:v>
                </c:pt>
                <c:pt idx="27">
                  <c:v>121</c:v>
                </c:pt>
                <c:pt idx="28">
                  <c:v>115</c:v>
                </c:pt>
                <c:pt idx="29">
                  <c:v>123</c:v>
                </c:pt>
                <c:pt idx="30">
                  <c:v>126</c:v>
                </c:pt>
                <c:pt idx="31">
                  <c:v>109</c:v>
                </c:pt>
                <c:pt idx="32">
                  <c:v>110</c:v>
                </c:pt>
                <c:pt idx="33">
                  <c:v>136</c:v>
                </c:pt>
                <c:pt idx="34">
                  <c:v>119</c:v>
                </c:pt>
                <c:pt idx="35">
                  <c:v>99</c:v>
                </c:pt>
                <c:pt idx="36">
                  <c:v>89</c:v>
                </c:pt>
                <c:pt idx="37">
                  <c:v>99</c:v>
                </c:pt>
                <c:pt idx="38">
                  <c:v>109</c:v>
                </c:pt>
                <c:pt idx="39">
                  <c:v>90</c:v>
                </c:pt>
                <c:pt idx="40">
                  <c:v>89</c:v>
                </c:pt>
                <c:pt idx="41">
                  <c:v>71</c:v>
                </c:pt>
                <c:pt idx="42">
                  <c:v>81</c:v>
                </c:pt>
                <c:pt idx="43">
                  <c:v>70</c:v>
                </c:pt>
                <c:pt idx="44">
                  <c:v>91</c:v>
                </c:pt>
                <c:pt idx="45">
                  <c:v>90</c:v>
                </c:pt>
                <c:pt idx="46">
                  <c:v>102</c:v>
                </c:pt>
                <c:pt idx="47">
                  <c:v>87</c:v>
                </c:pt>
                <c:pt idx="48">
                  <c:v>109</c:v>
                </c:pt>
                <c:pt idx="49">
                  <c:v>102</c:v>
                </c:pt>
                <c:pt idx="50">
                  <c:v>90</c:v>
                </c:pt>
                <c:pt idx="51">
                  <c:v>81</c:v>
                </c:pt>
                <c:pt idx="52">
                  <c:v>83</c:v>
                </c:pt>
                <c:pt idx="53">
                  <c:v>94</c:v>
                </c:pt>
                <c:pt idx="54">
                  <c:v>72</c:v>
                </c:pt>
                <c:pt idx="55">
                  <c:v>98</c:v>
                </c:pt>
                <c:pt idx="56">
                  <c:v>93</c:v>
                </c:pt>
                <c:pt idx="57">
                  <c:v>125</c:v>
                </c:pt>
                <c:pt idx="58">
                  <c:v>100</c:v>
                </c:pt>
                <c:pt idx="59">
                  <c:v>102</c:v>
                </c:pt>
                <c:pt idx="60">
                  <c:v>77</c:v>
                </c:pt>
                <c:pt idx="61">
                  <c:v>68</c:v>
                </c:pt>
                <c:pt idx="62">
                  <c:v>88</c:v>
                </c:pt>
                <c:pt idx="63">
                  <c:v>74</c:v>
                </c:pt>
                <c:pt idx="64">
                  <c:v>105</c:v>
                </c:pt>
                <c:pt idx="65">
                  <c:v>105</c:v>
                </c:pt>
                <c:pt idx="66">
                  <c:v>96</c:v>
                </c:pt>
                <c:pt idx="67">
                  <c:v>104</c:v>
                </c:pt>
                <c:pt idx="68">
                  <c:v>110</c:v>
                </c:pt>
                <c:pt idx="69">
                  <c:v>104</c:v>
                </c:pt>
                <c:pt idx="70">
                  <c:v>90</c:v>
                </c:pt>
                <c:pt idx="71">
                  <c:v>104</c:v>
                </c:pt>
                <c:pt idx="72">
                  <c:v>108</c:v>
                </c:pt>
                <c:pt idx="73">
                  <c:v>99</c:v>
                </c:pt>
                <c:pt idx="74">
                  <c:v>90</c:v>
                </c:pt>
                <c:pt idx="75">
                  <c:v>111</c:v>
                </c:pt>
                <c:pt idx="76">
                  <c:v>106</c:v>
                </c:pt>
                <c:pt idx="77">
                  <c:v>112</c:v>
                </c:pt>
                <c:pt idx="78">
                  <c:v>91</c:v>
                </c:pt>
                <c:pt idx="79">
                  <c:v>100</c:v>
                </c:pt>
                <c:pt idx="80">
                  <c:v>85</c:v>
                </c:pt>
                <c:pt idx="81">
                  <c:v>92</c:v>
                </c:pt>
                <c:pt idx="82">
                  <c:v>100</c:v>
                </c:pt>
                <c:pt idx="83">
                  <c:v>98</c:v>
                </c:pt>
                <c:pt idx="84">
                  <c:v>113</c:v>
                </c:pt>
                <c:pt idx="85">
                  <c:v>95</c:v>
                </c:pt>
                <c:pt idx="86">
                  <c:v>131</c:v>
                </c:pt>
                <c:pt idx="87">
                  <c:v>152</c:v>
                </c:pt>
                <c:pt idx="88">
                  <c:v>115</c:v>
                </c:pt>
                <c:pt idx="89">
                  <c:v>138</c:v>
                </c:pt>
                <c:pt idx="90">
                  <c:v>133</c:v>
                </c:pt>
                <c:pt idx="91">
                  <c:v>151</c:v>
                </c:pt>
                <c:pt idx="92">
                  <c:v>150</c:v>
                </c:pt>
                <c:pt idx="93">
                  <c:v>135</c:v>
                </c:pt>
                <c:pt idx="94">
                  <c:v>111</c:v>
                </c:pt>
                <c:pt idx="95">
                  <c:v>115</c:v>
                </c:pt>
              </c:numCache>
            </c:numRef>
          </c:val>
          <c:smooth val="0"/>
          <c:extLst>
            <c:ext xmlns:c16="http://schemas.microsoft.com/office/drawing/2014/chart" uri="{C3380CC4-5D6E-409C-BE32-E72D297353CC}">
              <c16:uniqueId val="{0000000B-05CA-4A04-B5A0-8953B92BAB05}"/>
            </c:ext>
          </c:extLst>
        </c:ser>
        <c:ser>
          <c:idx val="7"/>
          <c:order val="7"/>
          <c:tx>
            <c:strRef>
              <c:f>Sheet1!$I$1</c:f>
              <c:strCache>
                <c:ptCount val="1"/>
                <c:pt idx="0">
                  <c:v>抖货详情</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none"/>
          </c:marker>
          <c:cat>
            <c:numRef>
              <c:f>Sheet1!$A$2:$A$97</c:f>
              <c:numCache>
                <c:formatCode>m/d/yyyy</c:formatCode>
                <c:ptCount val="96"/>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pt idx="87">
                  <c:v>43400</c:v>
                </c:pt>
                <c:pt idx="88">
                  <c:v>43401</c:v>
                </c:pt>
                <c:pt idx="89">
                  <c:v>43402</c:v>
                </c:pt>
                <c:pt idx="90">
                  <c:v>43403</c:v>
                </c:pt>
                <c:pt idx="91">
                  <c:v>43404</c:v>
                </c:pt>
                <c:pt idx="92">
                  <c:v>43405</c:v>
                </c:pt>
                <c:pt idx="93">
                  <c:v>43406</c:v>
                </c:pt>
                <c:pt idx="94">
                  <c:v>43407</c:v>
                </c:pt>
                <c:pt idx="95">
                  <c:v>43408</c:v>
                </c:pt>
              </c:numCache>
            </c:numRef>
          </c:cat>
          <c:val>
            <c:numRef>
              <c:f>Sheet1!$I$2:$I$97</c:f>
              <c:numCache>
                <c:formatCode>General</c:formatCode>
                <c:ptCount val="96"/>
                <c:pt idx="14">
                  <c:v>1</c:v>
                </c:pt>
                <c:pt idx="15">
                  <c:v>1</c:v>
                </c:pt>
                <c:pt idx="20">
                  <c:v>2</c:v>
                </c:pt>
                <c:pt idx="21">
                  <c:v>5</c:v>
                </c:pt>
                <c:pt idx="23">
                  <c:v>4</c:v>
                </c:pt>
                <c:pt idx="24">
                  <c:v>2</c:v>
                </c:pt>
                <c:pt idx="25">
                  <c:v>2</c:v>
                </c:pt>
                <c:pt idx="26">
                  <c:v>7</c:v>
                </c:pt>
                <c:pt idx="27">
                  <c:v>5</c:v>
                </c:pt>
                <c:pt idx="28">
                  <c:v>7</c:v>
                </c:pt>
                <c:pt idx="29">
                  <c:v>6</c:v>
                </c:pt>
                <c:pt idx="30">
                  <c:v>5</c:v>
                </c:pt>
                <c:pt idx="31">
                  <c:v>7</c:v>
                </c:pt>
                <c:pt idx="32">
                  <c:v>5</c:v>
                </c:pt>
                <c:pt idx="33">
                  <c:v>4</c:v>
                </c:pt>
                <c:pt idx="34">
                  <c:v>4</c:v>
                </c:pt>
                <c:pt idx="35">
                  <c:v>3</c:v>
                </c:pt>
                <c:pt idx="36">
                  <c:v>2</c:v>
                </c:pt>
                <c:pt idx="37">
                  <c:v>3</c:v>
                </c:pt>
                <c:pt idx="38">
                  <c:v>1</c:v>
                </c:pt>
                <c:pt idx="39">
                  <c:v>8</c:v>
                </c:pt>
                <c:pt idx="40">
                  <c:v>4</c:v>
                </c:pt>
                <c:pt idx="41">
                  <c:v>4</c:v>
                </c:pt>
                <c:pt idx="42">
                  <c:v>4</c:v>
                </c:pt>
                <c:pt idx="43">
                  <c:v>2</c:v>
                </c:pt>
                <c:pt idx="44">
                  <c:v>5</c:v>
                </c:pt>
                <c:pt idx="45">
                  <c:v>1</c:v>
                </c:pt>
                <c:pt idx="47">
                  <c:v>11</c:v>
                </c:pt>
                <c:pt idx="48">
                  <c:v>19</c:v>
                </c:pt>
                <c:pt idx="49">
                  <c:v>15</c:v>
                </c:pt>
                <c:pt idx="50">
                  <c:v>22</c:v>
                </c:pt>
                <c:pt idx="51">
                  <c:v>18</c:v>
                </c:pt>
                <c:pt idx="52">
                  <c:v>8</c:v>
                </c:pt>
                <c:pt idx="53">
                  <c:v>6</c:v>
                </c:pt>
                <c:pt idx="54">
                  <c:v>6</c:v>
                </c:pt>
                <c:pt idx="55">
                  <c:v>11</c:v>
                </c:pt>
                <c:pt idx="56">
                  <c:v>16</c:v>
                </c:pt>
                <c:pt idx="57">
                  <c:v>32</c:v>
                </c:pt>
                <c:pt idx="58">
                  <c:v>34</c:v>
                </c:pt>
                <c:pt idx="59">
                  <c:v>23</c:v>
                </c:pt>
                <c:pt idx="60">
                  <c:v>28</c:v>
                </c:pt>
                <c:pt idx="61">
                  <c:v>28</c:v>
                </c:pt>
                <c:pt idx="62">
                  <c:v>25</c:v>
                </c:pt>
                <c:pt idx="63">
                  <c:v>32</c:v>
                </c:pt>
                <c:pt idx="64">
                  <c:v>27</c:v>
                </c:pt>
                <c:pt idx="65">
                  <c:v>38</c:v>
                </c:pt>
                <c:pt idx="66">
                  <c:v>40</c:v>
                </c:pt>
                <c:pt idx="67">
                  <c:v>22</c:v>
                </c:pt>
                <c:pt idx="68">
                  <c:v>23</c:v>
                </c:pt>
                <c:pt idx="69">
                  <c:v>34</c:v>
                </c:pt>
                <c:pt idx="70">
                  <c:v>35</c:v>
                </c:pt>
                <c:pt idx="71">
                  <c:v>33</c:v>
                </c:pt>
                <c:pt idx="72">
                  <c:v>35</c:v>
                </c:pt>
                <c:pt idx="73">
                  <c:v>45</c:v>
                </c:pt>
                <c:pt idx="74">
                  <c:v>52</c:v>
                </c:pt>
                <c:pt idx="75">
                  <c:v>44</c:v>
                </c:pt>
                <c:pt idx="76">
                  <c:v>44</c:v>
                </c:pt>
                <c:pt idx="77">
                  <c:v>78</c:v>
                </c:pt>
                <c:pt idx="78">
                  <c:v>85</c:v>
                </c:pt>
                <c:pt idx="79">
                  <c:v>88</c:v>
                </c:pt>
                <c:pt idx="80">
                  <c:v>63</c:v>
                </c:pt>
                <c:pt idx="81">
                  <c:v>100</c:v>
                </c:pt>
                <c:pt idx="82">
                  <c:v>100</c:v>
                </c:pt>
                <c:pt idx="83">
                  <c:v>89</c:v>
                </c:pt>
                <c:pt idx="84">
                  <c:v>96</c:v>
                </c:pt>
                <c:pt idx="85">
                  <c:v>102</c:v>
                </c:pt>
                <c:pt idx="86">
                  <c:v>89</c:v>
                </c:pt>
                <c:pt idx="87">
                  <c:v>85</c:v>
                </c:pt>
                <c:pt idx="88">
                  <c:v>97</c:v>
                </c:pt>
                <c:pt idx="89">
                  <c:v>81</c:v>
                </c:pt>
                <c:pt idx="90">
                  <c:v>95</c:v>
                </c:pt>
                <c:pt idx="91">
                  <c:v>67</c:v>
                </c:pt>
                <c:pt idx="92">
                  <c:v>62</c:v>
                </c:pt>
                <c:pt idx="93">
                  <c:v>69</c:v>
                </c:pt>
                <c:pt idx="94">
                  <c:v>83</c:v>
                </c:pt>
                <c:pt idx="95">
                  <c:v>85</c:v>
                </c:pt>
              </c:numCache>
            </c:numRef>
          </c:val>
          <c:smooth val="0"/>
          <c:extLst>
            <c:ext xmlns:c16="http://schemas.microsoft.com/office/drawing/2014/chart" uri="{C3380CC4-5D6E-409C-BE32-E72D297353CC}">
              <c16:uniqueId val="{0000000C-05CA-4A04-B5A0-8953B92BAB05}"/>
            </c:ext>
          </c:extLst>
        </c:ser>
        <c:dLbls>
          <c:showLegendKey val="0"/>
          <c:showVal val="0"/>
          <c:showCatName val="0"/>
          <c:showSerName val="0"/>
          <c:showPercent val="0"/>
          <c:showBubbleSize val="0"/>
        </c:dLbls>
        <c:smooth val="0"/>
        <c:axId val="353632367"/>
        <c:axId val="357321055"/>
      </c:lineChart>
      <c:dateAx>
        <c:axId val="353632367"/>
        <c:scaling>
          <c:orientation val="minMax"/>
        </c:scaling>
        <c:delete val="0"/>
        <c:axPos val="b"/>
        <c:numFmt formatCode="m/d/yyyy"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357321055"/>
        <c:crosses val="autoZero"/>
        <c:auto val="1"/>
        <c:lblOffset val="100"/>
        <c:baseTimeUnit val="days"/>
      </c:dateAx>
      <c:valAx>
        <c:axId val="3573210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3536323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DAU</a:t>
            </a:r>
            <a:r>
              <a:rPr lang="zh-CN"/>
              <a:t>与询盘人数</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dau</c:v>
                </c:pt>
              </c:strCache>
            </c:strRef>
          </c:tx>
          <c:spPr>
            <a:ln w="28575" cap="rnd">
              <a:solidFill>
                <a:schemeClr val="accent1"/>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Sheet1!$B$2:$B$89</c:f>
              <c:numCache>
                <c:formatCode>General</c:formatCode>
                <c:ptCount val="88"/>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val>
          <c:smooth val="0"/>
          <c:extLst>
            <c:ext xmlns:c16="http://schemas.microsoft.com/office/drawing/2014/chart" uri="{C3380CC4-5D6E-409C-BE32-E72D297353CC}">
              <c16:uniqueId val="{00000000-C01D-4D2E-8E7E-AC74450DC19B}"/>
            </c:ext>
          </c:extLst>
        </c:ser>
        <c:ser>
          <c:idx val="2"/>
          <c:order val="2"/>
          <c:tx>
            <c:strRef>
              <c:f>Sheet1!$D$1</c:f>
              <c:strCache>
                <c:ptCount val="1"/>
                <c:pt idx="0">
                  <c:v>dau-app询盘人数</c:v>
                </c:pt>
              </c:strCache>
            </c:strRef>
          </c:tx>
          <c:spPr>
            <a:ln w="28575" cap="rnd">
              <a:solidFill>
                <a:schemeClr val="accent3"/>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Sheet1!$D$2:$D$89</c:f>
              <c:numCache>
                <c:formatCode>General</c:formatCode>
                <c:ptCount val="88"/>
                <c:pt idx="0">
                  <c:v>59992</c:v>
                </c:pt>
                <c:pt idx="1">
                  <c:v>58071</c:v>
                </c:pt>
                <c:pt idx="2">
                  <c:v>60688</c:v>
                </c:pt>
                <c:pt idx="3">
                  <c:v>56465</c:v>
                </c:pt>
                <c:pt idx="4">
                  <c:v>54510</c:v>
                </c:pt>
                <c:pt idx="5">
                  <c:v>56211</c:v>
                </c:pt>
                <c:pt idx="6">
                  <c:v>63371</c:v>
                </c:pt>
                <c:pt idx="7">
                  <c:v>58028</c:v>
                </c:pt>
                <c:pt idx="8">
                  <c:v>56752</c:v>
                </c:pt>
                <c:pt idx="9">
                  <c:v>64727</c:v>
                </c:pt>
                <c:pt idx="10">
                  <c:v>61063</c:v>
                </c:pt>
                <c:pt idx="11">
                  <c:v>53835</c:v>
                </c:pt>
                <c:pt idx="12">
                  <c:v>58187</c:v>
                </c:pt>
                <c:pt idx="13">
                  <c:v>60485</c:v>
                </c:pt>
                <c:pt idx="14">
                  <c:v>56366</c:v>
                </c:pt>
                <c:pt idx="15">
                  <c:v>57224</c:v>
                </c:pt>
                <c:pt idx="16">
                  <c:v>55771</c:v>
                </c:pt>
                <c:pt idx="17">
                  <c:v>54130</c:v>
                </c:pt>
                <c:pt idx="18">
                  <c:v>53752</c:v>
                </c:pt>
                <c:pt idx="19">
                  <c:v>55863</c:v>
                </c:pt>
                <c:pt idx="20">
                  <c:v>59913</c:v>
                </c:pt>
                <c:pt idx="21">
                  <c:v>56342</c:v>
                </c:pt>
                <c:pt idx="22">
                  <c:v>55377</c:v>
                </c:pt>
                <c:pt idx="23">
                  <c:v>60652</c:v>
                </c:pt>
                <c:pt idx="24">
                  <c:v>59709</c:v>
                </c:pt>
                <c:pt idx="25">
                  <c:v>54856</c:v>
                </c:pt>
                <c:pt idx="26">
                  <c:v>56940</c:v>
                </c:pt>
                <c:pt idx="27">
                  <c:v>56377</c:v>
                </c:pt>
                <c:pt idx="28">
                  <c:v>62798</c:v>
                </c:pt>
                <c:pt idx="29">
                  <c:v>59686</c:v>
                </c:pt>
                <c:pt idx="30">
                  <c:v>60057</c:v>
                </c:pt>
                <c:pt idx="31">
                  <c:v>57536</c:v>
                </c:pt>
                <c:pt idx="32">
                  <c:v>57116</c:v>
                </c:pt>
                <c:pt idx="33">
                  <c:v>58844</c:v>
                </c:pt>
                <c:pt idx="34">
                  <c:v>59895</c:v>
                </c:pt>
                <c:pt idx="35">
                  <c:v>61225</c:v>
                </c:pt>
                <c:pt idx="36">
                  <c:v>59622</c:v>
                </c:pt>
                <c:pt idx="37">
                  <c:v>59431</c:v>
                </c:pt>
                <c:pt idx="38">
                  <c:v>58317</c:v>
                </c:pt>
                <c:pt idx="39">
                  <c:v>56514</c:v>
                </c:pt>
                <c:pt idx="40">
                  <c:v>59544</c:v>
                </c:pt>
                <c:pt idx="41">
                  <c:v>59242</c:v>
                </c:pt>
                <c:pt idx="42">
                  <c:v>61606</c:v>
                </c:pt>
                <c:pt idx="43">
                  <c:v>60013</c:v>
                </c:pt>
                <c:pt idx="44">
                  <c:v>59861</c:v>
                </c:pt>
                <c:pt idx="45">
                  <c:v>56558</c:v>
                </c:pt>
                <c:pt idx="46">
                  <c:v>56057</c:v>
                </c:pt>
                <c:pt idx="47">
                  <c:v>59266</c:v>
                </c:pt>
                <c:pt idx="48">
                  <c:v>65842</c:v>
                </c:pt>
                <c:pt idx="49">
                  <c:v>67053</c:v>
                </c:pt>
                <c:pt idx="50">
                  <c:v>65452</c:v>
                </c:pt>
                <c:pt idx="51">
                  <c:v>61168</c:v>
                </c:pt>
                <c:pt idx="52">
                  <c:v>56890</c:v>
                </c:pt>
                <c:pt idx="53">
                  <c:v>55297</c:v>
                </c:pt>
                <c:pt idx="54">
                  <c:v>55367</c:v>
                </c:pt>
                <c:pt idx="55">
                  <c:v>61648</c:v>
                </c:pt>
                <c:pt idx="56">
                  <c:v>62586</c:v>
                </c:pt>
                <c:pt idx="57">
                  <c:v>60524</c:v>
                </c:pt>
                <c:pt idx="58">
                  <c:v>59741</c:v>
                </c:pt>
                <c:pt idx="59">
                  <c:v>59593</c:v>
                </c:pt>
                <c:pt idx="60">
                  <c:v>56588</c:v>
                </c:pt>
                <c:pt idx="61">
                  <c:v>52022</c:v>
                </c:pt>
                <c:pt idx="62">
                  <c:v>52467</c:v>
                </c:pt>
                <c:pt idx="63">
                  <c:v>52807</c:v>
                </c:pt>
                <c:pt idx="64">
                  <c:v>52938</c:v>
                </c:pt>
                <c:pt idx="65">
                  <c:v>54107</c:v>
                </c:pt>
                <c:pt idx="66">
                  <c:v>54701</c:v>
                </c:pt>
                <c:pt idx="67">
                  <c:v>55028</c:v>
                </c:pt>
                <c:pt idx="68">
                  <c:v>61432</c:v>
                </c:pt>
                <c:pt idx="69">
                  <c:v>61876</c:v>
                </c:pt>
                <c:pt idx="70">
                  <c:v>59561</c:v>
                </c:pt>
                <c:pt idx="71">
                  <c:v>58986</c:v>
                </c:pt>
                <c:pt idx="72">
                  <c:v>59797</c:v>
                </c:pt>
                <c:pt idx="73">
                  <c:v>58406</c:v>
                </c:pt>
                <c:pt idx="74">
                  <c:v>56774</c:v>
                </c:pt>
                <c:pt idx="75">
                  <c:v>60449</c:v>
                </c:pt>
                <c:pt idx="76">
                  <c:v>60368</c:v>
                </c:pt>
                <c:pt idx="77">
                  <c:v>60629</c:v>
                </c:pt>
                <c:pt idx="78">
                  <c:v>59498</c:v>
                </c:pt>
                <c:pt idx="79">
                  <c:v>61137</c:v>
                </c:pt>
                <c:pt idx="80">
                  <c:v>60408</c:v>
                </c:pt>
                <c:pt idx="81">
                  <c:v>58637</c:v>
                </c:pt>
                <c:pt idx="82">
                  <c:v>62562</c:v>
                </c:pt>
                <c:pt idx="83">
                  <c:v>63194</c:v>
                </c:pt>
                <c:pt idx="84">
                  <c:v>62960</c:v>
                </c:pt>
                <c:pt idx="85">
                  <c:v>64095</c:v>
                </c:pt>
                <c:pt idx="86">
                  <c:v>62208</c:v>
                </c:pt>
              </c:numCache>
            </c:numRef>
          </c:val>
          <c:smooth val="0"/>
          <c:extLst>
            <c:ext xmlns:c16="http://schemas.microsoft.com/office/drawing/2014/chart" uri="{C3380CC4-5D6E-409C-BE32-E72D297353CC}">
              <c16:uniqueId val="{00000000-80FB-4FC3-9F05-69E7D12B921C}"/>
            </c:ext>
          </c:extLst>
        </c:ser>
        <c:dLbls>
          <c:showLegendKey val="0"/>
          <c:showVal val="0"/>
          <c:showCatName val="0"/>
          <c:showSerName val="0"/>
          <c:showPercent val="0"/>
          <c:showBubbleSize val="0"/>
        </c:dLbls>
        <c:marker val="1"/>
        <c:smooth val="0"/>
        <c:axId val="613254911"/>
        <c:axId val="613275295"/>
      </c:lineChart>
      <c:lineChart>
        <c:grouping val="standard"/>
        <c:varyColors val="0"/>
        <c:ser>
          <c:idx val="1"/>
          <c:order val="1"/>
          <c:tx>
            <c:strRef>
              <c:f>Sheet1!$C$1</c:f>
              <c:strCache>
                <c:ptCount val="1"/>
                <c:pt idx="0">
                  <c:v>app询盘人数（次）</c:v>
                </c:pt>
              </c:strCache>
            </c:strRef>
          </c:tx>
          <c:spPr>
            <a:ln w="28575" cap="rnd">
              <a:solidFill>
                <a:schemeClr val="accent2"/>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Sheet1!$C$2:$C$89</c:f>
              <c:numCache>
                <c:formatCode>General</c:formatCode>
                <c:ptCount val="88"/>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1-C01D-4D2E-8E7E-AC74450DC19B}"/>
            </c:ext>
          </c:extLst>
        </c:ser>
        <c:dLbls>
          <c:showLegendKey val="0"/>
          <c:showVal val="0"/>
          <c:showCatName val="0"/>
          <c:showSerName val="0"/>
          <c:showPercent val="0"/>
          <c:showBubbleSize val="0"/>
        </c:dLbls>
        <c:marker val="1"/>
        <c:smooth val="0"/>
        <c:axId val="662226383"/>
        <c:axId val="662233871"/>
      </c:lineChart>
      <c:dateAx>
        <c:axId val="613254911"/>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13275295"/>
        <c:crosses val="autoZero"/>
        <c:auto val="1"/>
        <c:lblOffset val="100"/>
        <c:baseTimeUnit val="days"/>
      </c:dateAx>
      <c:valAx>
        <c:axId val="613275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13254911"/>
        <c:crosses val="autoZero"/>
        <c:crossBetween val="between"/>
      </c:valAx>
      <c:valAx>
        <c:axId val="66223387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2226383"/>
        <c:crosses val="max"/>
        <c:crossBetween val="between"/>
      </c:valAx>
      <c:dateAx>
        <c:axId val="662226383"/>
        <c:scaling>
          <c:orientation val="minMax"/>
        </c:scaling>
        <c:delete val="1"/>
        <c:axPos val="b"/>
        <c:numFmt formatCode="yyyy/m/d\ aaaa" sourceLinked="1"/>
        <c:majorTickMark val="out"/>
        <c:minorTickMark val="none"/>
        <c:tickLblPos val="nextTo"/>
        <c:crossAx val="662233871"/>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Im</a:t>
            </a:r>
            <a:r>
              <a:rPr lang="zh-CN"/>
              <a:t>询盘与电话询盘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4.7363291154731632E-2"/>
          <c:y val="9.6234553627303543E-2"/>
          <c:w val="0.90559814358047763"/>
          <c:h val="0.56629204193577498"/>
        </c:manualLayout>
      </c:layout>
      <c:lineChart>
        <c:grouping val="standard"/>
        <c:varyColors val="0"/>
        <c:ser>
          <c:idx val="1"/>
          <c:order val="1"/>
          <c:tx>
            <c:strRef>
              <c:f>Sheet1!$C$1</c:f>
              <c:strCache>
                <c:ptCount val="1"/>
                <c:pt idx="0">
                  <c:v>im询盘</c:v>
                </c:pt>
              </c:strCache>
            </c:strRef>
          </c:tx>
          <c:spPr>
            <a:ln w="28575" cap="rnd">
              <a:solidFill>
                <a:schemeClr val="accent2"/>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Sheet1!$C$2:$C$89</c:f>
              <c:numCache>
                <c:formatCode>General</c:formatCode>
                <c:ptCount val="88"/>
                <c:pt idx="0">
                  <c:v>9944</c:v>
                </c:pt>
                <c:pt idx="1">
                  <c:v>9568</c:v>
                </c:pt>
                <c:pt idx="2">
                  <c:v>9414</c:v>
                </c:pt>
                <c:pt idx="3">
                  <c:v>8873</c:v>
                </c:pt>
                <c:pt idx="4">
                  <c:v>8852</c:v>
                </c:pt>
                <c:pt idx="5">
                  <c:v>9875</c:v>
                </c:pt>
                <c:pt idx="6">
                  <c:v>10478</c:v>
                </c:pt>
                <c:pt idx="7">
                  <c:v>9625</c:v>
                </c:pt>
                <c:pt idx="8">
                  <c:v>10019</c:v>
                </c:pt>
                <c:pt idx="9">
                  <c:v>9954</c:v>
                </c:pt>
                <c:pt idx="10">
                  <c:v>9617</c:v>
                </c:pt>
                <c:pt idx="11">
                  <c:v>8896</c:v>
                </c:pt>
                <c:pt idx="12">
                  <c:v>9945</c:v>
                </c:pt>
                <c:pt idx="13">
                  <c:v>10679</c:v>
                </c:pt>
                <c:pt idx="14">
                  <c:v>9792</c:v>
                </c:pt>
                <c:pt idx="15">
                  <c:v>9403</c:v>
                </c:pt>
                <c:pt idx="16">
                  <c:v>8777</c:v>
                </c:pt>
                <c:pt idx="17">
                  <c:v>8593</c:v>
                </c:pt>
                <c:pt idx="18">
                  <c:v>8753</c:v>
                </c:pt>
                <c:pt idx="19">
                  <c:v>9554</c:v>
                </c:pt>
                <c:pt idx="20">
                  <c:v>10187</c:v>
                </c:pt>
                <c:pt idx="21">
                  <c:v>9956</c:v>
                </c:pt>
                <c:pt idx="22">
                  <c:v>10001</c:v>
                </c:pt>
                <c:pt idx="23">
                  <c:v>10063</c:v>
                </c:pt>
                <c:pt idx="24">
                  <c:v>10373</c:v>
                </c:pt>
                <c:pt idx="25">
                  <c:v>9937</c:v>
                </c:pt>
                <c:pt idx="26">
                  <c:v>10643</c:v>
                </c:pt>
                <c:pt idx="27">
                  <c:v>10362</c:v>
                </c:pt>
                <c:pt idx="28">
                  <c:v>11249</c:v>
                </c:pt>
                <c:pt idx="29">
                  <c:v>10922</c:v>
                </c:pt>
                <c:pt idx="30">
                  <c:v>10432</c:v>
                </c:pt>
                <c:pt idx="31">
                  <c:v>10026</c:v>
                </c:pt>
                <c:pt idx="32">
                  <c:v>10091</c:v>
                </c:pt>
                <c:pt idx="33">
                  <c:v>11042</c:v>
                </c:pt>
                <c:pt idx="34">
                  <c:v>11444</c:v>
                </c:pt>
                <c:pt idx="35">
                  <c:v>11629</c:v>
                </c:pt>
                <c:pt idx="36">
                  <c:v>11802</c:v>
                </c:pt>
                <c:pt idx="37">
                  <c:v>11383</c:v>
                </c:pt>
                <c:pt idx="38">
                  <c:v>11167</c:v>
                </c:pt>
                <c:pt idx="39">
                  <c:v>10578</c:v>
                </c:pt>
                <c:pt idx="40">
                  <c:v>11385</c:v>
                </c:pt>
                <c:pt idx="41">
                  <c:v>11767</c:v>
                </c:pt>
                <c:pt idx="42">
                  <c:v>11966</c:v>
                </c:pt>
                <c:pt idx="43">
                  <c:v>12113</c:v>
                </c:pt>
                <c:pt idx="44">
                  <c:v>12135</c:v>
                </c:pt>
                <c:pt idx="45">
                  <c:v>10888</c:v>
                </c:pt>
                <c:pt idx="46">
                  <c:v>10384</c:v>
                </c:pt>
                <c:pt idx="47">
                  <c:v>12183</c:v>
                </c:pt>
                <c:pt idx="48">
                  <c:v>13410</c:v>
                </c:pt>
                <c:pt idx="49">
                  <c:v>13719</c:v>
                </c:pt>
                <c:pt idx="50">
                  <c:v>13168</c:v>
                </c:pt>
                <c:pt idx="51">
                  <c:v>12642</c:v>
                </c:pt>
                <c:pt idx="52">
                  <c:v>11055</c:v>
                </c:pt>
                <c:pt idx="53">
                  <c:v>10521</c:v>
                </c:pt>
                <c:pt idx="54">
                  <c:v>9503</c:v>
                </c:pt>
                <c:pt idx="55">
                  <c:v>12841</c:v>
                </c:pt>
                <c:pt idx="56">
                  <c:v>13650</c:v>
                </c:pt>
                <c:pt idx="57">
                  <c:v>13674</c:v>
                </c:pt>
                <c:pt idx="58">
                  <c:v>13604</c:v>
                </c:pt>
                <c:pt idx="59">
                  <c:v>13151</c:v>
                </c:pt>
                <c:pt idx="60">
                  <c:v>12462</c:v>
                </c:pt>
                <c:pt idx="61">
                  <c:v>10615</c:v>
                </c:pt>
                <c:pt idx="62">
                  <c:v>10823</c:v>
                </c:pt>
                <c:pt idx="63">
                  <c:v>11307</c:v>
                </c:pt>
                <c:pt idx="64">
                  <c:v>11760</c:v>
                </c:pt>
                <c:pt idx="65">
                  <c:v>12072</c:v>
                </c:pt>
                <c:pt idx="66">
                  <c:v>12821</c:v>
                </c:pt>
                <c:pt idx="67">
                  <c:v>12708</c:v>
                </c:pt>
                <c:pt idx="68">
                  <c:v>15017</c:v>
                </c:pt>
                <c:pt idx="69">
                  <c:v>15071</c:v>
                </c:pt>
                <c:pt idx="70">
                  <c:v>14933</c:v>
                </c:pt>
                <c:pt idx="71">
                  <c:v>14319</c:v>
                </c:pt>
                <c:pt idx="72">
                  <c:v>14300</c:v>
                </c:pt>
                <c:pt idx="73">
                  <c:v>15901</c:v>
                </c:pt>
                <c:pt idx="74">
                  <c:v>16286</c:v>
                </c:pt>
                <c:pt idx="75">
                  <c:v>17529</c:v>
                </c:pt>
                <c:pt idx="76">
                  <c:v>17197</c:v>
                </c:pt>
                <c:pt idx="77">
                  <c:v>16791</c:v>
                </c:pt>
                <c:pt idx="78">
                  <c:v>16390</c:v>
                </c:pt>
                <c:pt idx="79">
                  <c:v>17033</c:v>
                </c:pt>
                <c:pt idx="80">
                  <c:v>16511</c:v>
                </c:pt>
                <c:pt idx="81">
                  <c:v>15701</c:v>
                </c:pt>
                <c:pt idx="82">
                  <c:v>17376</c:v>
                </c:pt>
                <c:pt idx="83">
                  <c:v>17376</c:v>
                </c:pt>
                <c:pt idx="84">
                  <c:v>17057</c:v>
                </c:pt>
                <c:pt idx="85">
                  <c:v>17744</c:v>
                </c:pt>
                <c:pt idx="86">
                  <c:v>17578</c:v>
                </c:pt>
              </c:numCache>
            </c:numRef>
          </c:val>
          <c:smooth val="0"/>
          <c:extLst>
            <c:ext xmlns:c16="http://schemas.microsoft.com/office/drawing/2014/chart" uri="{C3380CC4-5D6E-409C-BE32-E72D297353CC}">
              <c16:uniqueId val="{00000001-53D5-429A-86C7-68071845F5E7}"/>
            </c:ext>
          </c:extLst>
        </c:ser>
        <c:dLbls>
          <c:showLegendKey val="0"/>
          <c:showVal val="0"/>
          <c:showCatName val="0"/>
          <c:showSerName val="0"/>
          <c:showPercent val="0"/>
          <c:showBubbleSize val="0"/>
        </c:dLbls>
        <c:marker val="1"/>
        <c:smooth val="0"/>
        <c:axId val="683473807"/>
        <c:axId val="683455087"/>
      </c:lineChart>
      <c:lineChart>
        <c:grouping val="standard"/>
        <c:varyColors val="0"/>
        <c:ser>
          <c:idx val="0"/>
          <c:order val="0"/>
          <c:tx>
            <c:strRef>
              <c:f>Sheet1!$B$1</c:f>
              <c:strCache>
                <c:ptCount val="1"/>
                <c:pt idx="0">
                  <c:v>打电话询盘（次）</c:v>
                </c:pt>
              </c:strCache>
            </c:strRef>
          </c:tx>
          <c:spPr>
            <a:ln w="28575" cap="rnd">
              <a:solidFill>
                <a:schemeClr val="accent1"/>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Sheet1!$B$2:$B$89</c:f>
              <c:numCache>
                <c:formatCode>General</c:formatCode>
                <c:ptCount val="88"/>
                <c:pt idx="0">
                  <c:v>1260</c:v>
                </c:pt>
                <c:pt idx="1">
                  <c:v>1263</c:v>
                </c:pt>
                <c:pt idx="2">
                  <c:v>1267</c:v>
                </c:pt>
                <c:pt idx="3">
                  <c:v>1240</c:v>
                </c:pt>
                <c:pt idx="4">
                  <c:v>1278</c:v>
                </c:pt>
                <c:pt idx="5">
                  <c:v>1263</c:v>
                </c:pt>
                <c:pt idx="6">
                  <c:v>1257</c:v>
                </c:pt>
                <c:pt idx="7">
                  <c:v>1329</c:v>
                </c:pt>
                <c:pt idx="8">
                  <c:v>1310</c:v>
                </c:pt>
                <c:pt idx="9">
                  <c:v>1277</c:v>
                </c:pt>
                <c:pt idx="10">
                  <c:v>1210</c:v>
                </c:pt>
                <c:pt idx="11">
                  <c:v>1245</c:v>
                </c:pt>
                <c:pt idx="12">
                  <c:v>1239</c:v>
                </c:pt>
                <c:pt idx="13">
                  <c:v>129</c:v>
                </c:pt>
                <c:pt idx="14">
                  <c:v>1259</c:v>
                </c:pt>
                <c:pt idx="15">
                  <c:v>1254</c:v>
                </c:pt>
                <c:pt idx="16">
                  <c:v>1162</c:v>
                </c:pt>
                <c:pt idx="17">
                  <c:v>1163</c:v>
                </c:pt>
                <c:pt idx="18">
                  <c:v>1171</c:v>
                </c:pt>
                <c:pt idx="19">
                  <c:v>1256</c:v>
                </c:pt>
                <c:pt idx="20">
                  <c:v>1289</c:v>
                </c:pt>
                <c:pt idx="21">
                  <c:v>1288</c:v>
                </c:pt>
                <c:pt idx="22">
                  <c:v>1325</c:v>
                </c:pt>
                <c:pt idx="23">
                  <c:v>1325</c:v>
                </c:pt>
                <c:pt idx="24">
                  <c:v>1337</c:v>
                </c:pt>
                <c:pt idx="25">
                  <c:v>1350</c:v>
                </c:pt>
                <c:pt idx="26">
                  <c:v>1402</c:v>
                </c:pt>
                <c:pt idx="27">
                  <c:v>1348</c:v>
                </c:pt>
                <c:pt idx="28">
                  <c:v>1429</c:v>
                </c:pt>
                <c:pt idx="29">
                  <c:v>1316</c:v>
                </c:pt>
                <c:pt idx="30">
                  <c:v>1373</c:v>
                </c:pt>
                <c:pt idx="31">
                  <c:v>1339</c:v>
                </c:pt>
                <c:pt idx="32">
                  <c:v>1372</c:v>
                </c:pt>
                <c:pt idx="33">
                  <c:v>1409</c:v>
                </c:pt>
                <c:pt idx="34">
                  <c:v>1551</c:v>
                </c:pt>
                <c:pt idx="35">
                  <c:v>1485</c:v>
                </c:pt>
                <c:pt idx="36">
                  <c:v>1539</c:v>
                </c:pt>
                <c:pt idx="37">
                  <c:v>1540</c:v>
                </c:pt>
                <c:pt idx="38">
                  <c:v>1447</c:v>
                </c:pt>
                <c:pt idx="39">
                  <c:v>1446</c:v>
                </c:pt>
                <c:pt idx="40">
                  <c:v>1550</c:v>
                </c:pt>
                <c:pt idx="41">
                  <c:v>1602</c:v>
                </c:pt>
                <c:pt idx="42">
                  <c:v>1574</c:v>
                </c:pt>
                <c:pt idx="43">
                  <c:v>1585</c:v>
                </c:pt>
                <c:pt idx="44">
                  <c:v>1561</c:v>
                </c:pt>
                <c:pt idx="45">
                  <c:v>1413</c:v>
                </c:pt>
                <c:pt idx="46">
                  <c:v>1353</c:v>
                </c:pt>
                <c:pt idx="47">
                  <c:v>1533</c:v>
                </c:pt>
                <c:pt idx="48">
                  <c:v>1543</c:v>
                </c:pt>
                <c:pt idx="49">
                  <c:v>1600</c:v>
                </c:pt>
                <c:pt idx="50">
                  <c:v>1581</c:v>
                </c:pt>
                <c:pt idx="51">
                  <c:v>1457</c:v>
                </c:pt>
                <c:pt idx="52">
                  <c:v>1332</c:v>
                </c:pt>
                <c:pt idx="53">
                  <c:v>1246</c:v>
                </c:pt>
                <c:pt idx="54">
                  <c:v>958</c:v>
                </c:pt>
                <c:pt idx="55">
                  <c:v>1553</c:v>
                </c:pt>
                <c:pt idx="56">
                  <c:v>1516</c:v>
                </c:pt>
                <c:pt idx="57">
                  <c:v>1541</c:v>
                </c:pt>
                <c:pt idx="58">
                  <c:v>1541</c:v>
                </c:pt>
                <c:pt idx="59">
                  <c:v>1510</c:v>
                </c:pt>
                <c:pt idx="60">
                  <c:v>1412</c:v>
                </c:pt>
                <c:pt idx="61">
                  <c:v>1221</c:v>
                </c:pt>
                <c:pt idx="62">
                  <c:v>1324</c:v>
                </c:pt>
                <c:pt idx="63">
                  <c:v>1407</c:v>
                </c:pt>
                <c:pt idx="64">
                  <c:v>1441</c:v>
                </c:pt>
                <c:pt idx="65">
                  <c:v>1447</c:v>
                </c:pt>
                <c:pt idx="66">
                  <c:v>1509</c:v>
                </c:pt>
                <c:pt idx="67">
                  <c:v>1492</c:v>
                </c:pt>
                <c:pt idx="68">
                  <c:v>1665</c:v>
                </c:pt>
                <c:pt idx="69">
                  <c:v>1677</c:v>
                </c:pt>
                <c:pt idx="70">
                  <c:v>1651</c:v>
                </c:pt>
                <c:pt idx="71">
                  <c:v>1641</c:v>
                </c:pt>
                <c:pt idx="72">
                  <c:v>1620</c:v>
                </c:pt>
                <c:pt idx="73">
                  <c:v>1570</c:v>
                </c:pt>
                <c:pt idx="74">
                  <c:v>1583</c:v>
                </c:pt>
                <c:pt idx="75">
                  <c:v>1675</c:v>
                </c:pt>
                <c:pt idx="76">
                  <c:v>1698</c:v>
                </c:pt>
                <c:pt idx="77">
                  <c:v>1625</c:v>
                </c:pt>
                <c:pt idx="78">
                  <c:v>1664</c:v>
                </c:pt>
                <c:pt idx="79">
                  <c:v>1633</c:v>
                </c:pt>
                <c:pt idx="80">
                  <c:v>1624</c:v>
                </c:pt>
                <c:pt idx="81">
                  <c:v>1556</c:v>
                </c:pt>
                <c:pt idx="82">
                  <c:v>1710</c:v>
                </c:pt>
                <c:pt idx="83">
                  <c:v>1637</c:v>
                </c:pt>
                <c:pt idx="84">
                  <c:v>1637</c:v>
                </c:pt>
                <c:pt idx="85">
                  <c:v>1691</c:v>
                </c:pt>
                <c:pt idx="86">
                  <c:v>1753</c:v>
                </c:pt>
              </c:numCache>
            </c:numRef>
          </c:val>
          <c:smooth val="0"/>
          <c:extLst>
            <c:ext xmlns:c16="http://schemas.microsoft.com/office/drawing/2014/chart" uri="{C3380CC4-5D6E-409C-BE32-E72D297353CC}">
              <c16:uniqueId val="{00000000-53D5-429A-86C7-68071845F5E7}"/>
            </c:ext>
          </c:extLst>
        </c:ser>
        <c:dLbls>
          <c:showLegendKey val="0"/>
          <c:showVal val="0"/>
          <c:showCatName val="0"/>
          <c:showSerName val="0"/>
          <c:showPercent val="0"/>
          <c:showBubbleSize val="0"/>
        </c:dLbls>
        <c:marker val="1"/>
        <c:smooth val="0"/>
        <c:axId val="461450303"/>
        <c:axId val="461446559"/>
      </c:lineChart>
      <c:dateAx>
        <c:axId val="683473807"/>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55087"/>
        <c:crosses val="autoZero"/>
        <c:auto val="1"/>
        <c:lblOffset val="100"/>
        <c:baseTimeUnit val="days"/>
      </c:dateAx>
      <c:valAx>
        <c:axId val="683455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73807"/>
        <c:crosses val="autoZero"/>
        <c:crossBetween val="between"/>
      </c:valAx>
      <c:valAx>
        <c:axId val="46144655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450303"/>
        <c:crosses val="max"/>
        <c:crossBetween val="between"/>
      </c:valAx>
      <c:dateAx>
        <c:axId val="461450303"/>
        <c:scaling>
          <c:orientation val="minMax"/>
        </c:scaling>
        <c:delete val="1"/>
        <c:axPos val="b"/>
        <c:numFmt formatCode="yyyy/m/d\ aaaa" sourceLinked="1"/>
        <c:majorTickMark val="out"/>
        <c:minorTickMark val="none"/>
        <c:tickLblPos val="nextTo"/>
        <c:crossAx val="461446559"/>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Sheet1!$C$1</c:f>
              <c:strCache>
                <c:ptCount val="1"/>
                <c:pt idx="0">
                  <c:v>发采购&amp;发供应的询盘率</c:v>
                </c:pt>
              </c:strCache>
            </c:strRef>
          </c:tx>
          <c:spPr>
            <a:ln w="28575" cap="rnd">
              <a:solidFill>
                <a:schemeClr val="accent2"/>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0.00%</c:formatCode>
                <c:ptCount val="87"/>
                <c:pt idx="0">
                  <c:v>3.1667659828041199E-2</c:v>
                </c:pt>
                <c:pt idx="1">
                  <c:v>3.1208752529844837E-2</c:v>
                </c:pt>
                <c:pt idx="2">
                  <c:v>2.9166194950752858E-2</c:v>
                </c:pt>
                <c:pt idx="3">
                  <c:v>2.9928668993777507E-2</c:v>
                </c:pt>
                <c:pt idx="4">
                  <c:v>3.101490529740213E-2</c:v>
                </c:pt>
                <c:pt idx="5">
                  <c:v>3.2623049219687873E-2</c:v>
                </c:pt>
                <c:pt idx="6">
                  <c:v>3.0377977310608099E-2</c:v>
                </c:pt>
                <c:pt idx="7">
                  <c:v>3.0903362883727744E-2</c:v>
                </c:pt>
                <c:pt idx="8">
                  <c:v>3.2119628166671618E-2</c:v>
                </c:pt>
                <c:pt idx="9">
                  <c:v>2.9481351516601535E-2</c:v>
                </c:pt>
                <c:pt idx="10">
                  <c:v>3.0689747153547012E-2</c:v>
                </c:pt>
                <c:pt idx="11">
                  <c:v>3.0613373792929055E-2</c:v>
                </c:pt>
                <c:pt idx="12">
                  <c:v>3.1580020684330891E-2</c:v>
                </c:pt>
                <c:pt idx="13">
                  <c:v>3.2634949165870918E-2</c:v>
                </c:pt>
                <c:pt idx="14">
                  <c:v>3.2388724703340886E-2</c:v>
                </c:pt>
                <c:pt idx="15">
                  <c:v>3.045639941647563E-2</c:v>
                </c:pt>
                <c:pt idx="16">
                  <c:v>2.9765655013446024E-2</c:v>
                </c:pt>
                <c:pt idx="17">
                  <c:v>3.0164504903511549E-2</c:v>
                </c:pt>
                <c:pt idx="18">
                  <c:v>3.0637177127625818E-2</c:v>
                </c:pt>
                <c:pt idx="19">
                  <c:v>3.1009866775792299E-2</c:v>
                </c:pt>
                <c:pt idx="20">
                  <c:v>3.1416279859617341E-2</c:v>
                </c:pt>
                <c:pt idx="21">
                  <c:v>3.3016186458426834E-2</c:v>
                </c:pt>
                <c:pt idx="22">
                  <c:v>3.4488511412754989E-2</c:v>
                </c:pt>
                <c:pt idx="23">
                  <c:v>3.1529761737715038E-2</c:v>
                </c:pt>
                <c:pt idx="24">
                  <c:v>3.2185014295015142E-2</c:v>
                </c:pt>
                <c:pt idx="25">
                  <c:v>3.3445532435740513E-2</c:v>
                </c:pt>
                <c:pt idx="26">
                  <c:v>3.5357981220657274E-2</c:v>
                </c:pt>
                <c:pt idx="27">
                  <c:v>3.4790750208060869E-2</c:v>
                </c:pt>
                <c:pt idx="28">
                  <c:v>3.3520526463926233E-2</c:v>
                </c:pt>
                <c:pt idx="29">
                  <c:v>3.4718317778027662E-2</c:v>
                </c:pt>
                <c:pt idx="30">
                  <c:v>3.237931665563893E-2</c:v>
                </c:pt>
                <c:pt idx="31">
                  <c:v>3.2687224669603526E-2</c:v>
                </c:pt>
                <c:pt idx="32">
                  <c:v>3.348971703402083E-2</c:v>
                </c:pt>
                <c:pt idx="33">
                  <c:v>3.4353529044347283E-2</c:v>
                </c:pt>
                <c:pt idx="34">
                  <c:v>3.4705048764900388E-2</c:v>
                </c:pt>
                <c:pt idx="35">
                  <c:v>3.3938469500320048E-2</c:v>
                </c:pt>
                <c:pt idx="36">
                  <c:v>3.5590301885744441E-2</c:v>
                </c:pt>
                <c:pt idx="37">
                  <c:v>3.49143241124426E-2</c:v>
                </c:pt>
                <c:pt idx="38">
                  <c:v>3.357820412238785E-2</c:v>
                </c:pt>
                <c:pt idx="39">
                  <c:v>3.3250121862952182E-2</c:v>
                </c:pt>
                <c:pt idx="40">
                  <c:v>3.3747605933091944E-2</c:v>
                </c:pt>
                <c:pt idx="41">
                  <c:v>3.4541470699063541E-2</c:v>
                </c:pt>
                <c:pt idx="42">
                  <c:v>3.4318218579824228E-2</c:v>
                </c:pt>
                <c:pt idx="43">
                  <c:v>3.4915049210974873E-2</c:v>
                </c:pt>
                <c:pt idx="44">
                  <c:v>3.5643455266637286E-2</c:v>
                </c:pt>
                <c:pt idx="45">
                  <c:v>3.4886970334308952E-2</c:v>
                </c:pt>
                <c:pt idx="46">
                  <c:v>3.305106262227997E-2</c:v>
                </c:pt>
                <c:pt idx="47">
                  <c:v>3.5561601243684418E-2</c:v>
                </c:pt>
                <c:pt idx="48">
                  <c:v>3.4812782642464332E-2</c:v>
                </c:pt>
                <c:pt idx="49">
                  <c:v>3.4742719401810312E-2</c:v>
                </c:pt>
                <c:pt idx="50">
                  <c:v>3.4138953745188362E-2</c:v>
                </c:pt>
                <c:pt idx="51">
                  <c:v>3.6037005163511188E-2</c:v>
                </c:pt>
                <c:pt idx="52">
                  <c:v>3.4389060947817449E-2</c:v>
                </c:pt>
                <c:pt idx="53">
                  <c:v>3.3764313624911363E-2</c:v>
                </c:pt>
                <c:pt idx="54">
                  <c:v>3.0957236388169093E-2</c:v>
                </c:pt>
                <c:pt idx="55">
                  <c:v>3.4897505227965954E-2</c:v>
                </c:pt>
                <c:pt idx="56">
                  <c:v>3.6750634641671547E-2</c:v>
                </c:pt>
                <c:pt idx="57">
                  <c:v>3.8036137004988563E-2</c:v>
                </c:pt>
                <c:pt idx="58">
                  <c:v>3.9337474120082816E-2</c:v>
                </c:pt>
                <c:pt idx="59">
                  <c:v>3.7684399967278376E-2</c:v>
                </c:pt>
                <c:pt idx="60">
                  <c:v>3.7108897799623453E-2</c:v>
                </c:pt>
                <c:pt idx="61">
                  <c:v>3.551570643306351E-2</c:v>
                </c:pt>
                <c:pt idx="62">
                  <c:v>3.6056788266265516E-2</c:v>
                </c:pt>
                <c:pt idx="63">
                  <c:v>3.6547830794215454E-2</c:v>
                </c:pt>
                <c:pt idx="64">
                  <c:v>3.7148809706179724E-2</c:v>
                </c:pt>
                <c:pt idx="65">
                  <c:v>3.8025320248707771E-2</c:v>
                </c:pt>
                <c:pt idx="66">
                  <c:v>3.888929699551899E-2</c:v>
                </c:pt>
                <c:pt idx="67">
                  <c:v>3.813764114881589E-2</c:v>
                </c:pt>
                <c:pt idx="68">
                  <c:v>3.9687483777189433E-2</c:v>
                </c:pt>
                <c:pt idx="69">
                  <c:v>3.9603449831762685E-2</c:v>
                </c:pt>
                <c:pt idx="70">
                  <c:v>3.908196022538063E-2</c:v>
                </c:pt>
                <c:pt idx="71">
                  <c:v>3.8259646084744844E-2</c:v>
                </c:pt>
                <c:pt idx="72">
                  <c:v>3.7867223695134032E-2</c:v>
                </c:pt>
                <c:pt idx="73">
                  <c:v>3.8826390187852389E-2</c:v>
                </c:pt>
                <c:pt idx="74">
                  <c:v>3.9272460340116631E-2</c:v>
                </c:pt>
                <c:pt idx="75">
                  <c:v>4.0729514251509211E-2</c:v>
                </c:pt>
                <c:pt idx="76">
                  <c:v>3.9286720090120075E-2</c:v>
                </c:pt>
                <c:pt idx="77">
                  <c:v>3.981171521284646E-2</c:v>
                </c:pt>
                <c:pt idx="78">
                  <c:v>3.9562652855704213E-2</c:v>
                </c:pt>
                <c:pt idx="79">
                  <c:v>3.9238351709770844E-2</c:v>
                </c:pt>
                <c:pt idx="80">
                  <c:v>3.8842345773038842E-2</c:v>
                </c:pt>
                <c:pt idx="81">
                  <c:v>3.7969779155366139E-2</c:v>
                </c:pt>
                <c:pt idx="82">
                  <c:v>3.8622453413450199E-2</c:v>
                </c:pt>
                <c:pt idx="83">
                  <c:v>3.8331134645970238E-2</c:v>
                </c:pt>
                <c:pt idx="84">
                  <c:v>3.7379116854741601E-2</c:v>
                </c:pt>
                <c:pt idx="85">
                  <c:v>3.7764478811347549E-2</c:v>
                </c:pt>
                <c:pt idx="86">
                  <c:v>3.8678846105981032E-2</c:v>
                </c:pt>
              </c:numCache>
            </c:numRef>
          </c:val>
          <c:smooth val="0"/>
          <c:extLst>
            <c:ext xmlns:c16="http://schemas.microsoft.com/office/drawing/2014/chart" uri="{C3380CC4-5D6E-409C-BE32-E72D297353CC}">
              <c16:uniqueId val="{00000003-B87B-4EBA-8722-97E179A9EBF0}"/>
            </c:ext>
          </c:extLst>
        </c:ser>
        <c:ser>
          <c:idx val="2"/>
          <c:order val="2"/>
          <c:tx>
            <c:strRef>
              <c:f>Sheet1!$D$1</c:f>
              <c:strCache>
                <c:ptCount val="1"/>
                <c:pt idx="0">
                  <c:v>只发采购的</c:v>
                </c:pt>
              </c:strCache>
            </c:strRef>
          </c:tx>
          <c:spPr>
            <a:ln w="28575" cap="rnd">
              <a:solidFill>
                <a:schemeClr val="accent3"/>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Sheet1!$D$2:$D$88</c:f>
              <c:numCache>
                <c:formatCode>0.00%</c:formatCode>
                <c:ptCount val="87"/>
                <c:pt idx="0">
                  <c:v>1.8813314037626629E-2</c:v>
                </c:pt>
                <c:pt idx="1">
                  <c:v>1.8449535095180828E-2</c:v>
                </c:pt>
                <c:pt idx="2">
                  <c:v>1.8510132457828597E-2</c:v>
                </c:pt>
                <c:pt idx="3">
                  <c:v>1.8591592047351647E-2</c:v>
                </c:pt>
                <c:pt idx="4">
                  <c:v>1.8799756009822168E-2</c:v>
                </c:pt>
                <c:pt idx="5">
                  <c:v>1.9447779111644657E-2</c:v>
                </c:pt>
                <c:pt idx="6">
                  <c:v>1.8777891284477662E-2</c:v>
                </c:pt>
                <c:pt idx="7">
                  <c:v>1.9283463990035901E-2</c:v>
                </c:pt>
                <c:pt idx="8">
                  <c:v>2.0180570817617535E-2</c:v>
                </c:pt>
                <c:pt idx="9">
                  <c:v>1.739904830262913E-2</c:v>
                </c:pt>
                <c:pt idx="10">
                  <c:v>1.7492875093009869E-2</c:v>
                </c:pt>
                <c:pt idx="11">
                  <c:v>1.8459690547310861E-2</c:v>
                </c:pt>
                <c:pt idx="12">
                  <c:v>1.9023757847664274E-2</c:v>
                </c:pt>
                <c:pt idx="13">
                  <c:v>2.0544290288153681E-2</c:v>
                </c:pt>
                <c:pt idx="14">
                  <c:v>2.0357341094225836E-2</c:v>
                </c:pt>
                <c:pt idx="15">
                  <c:v>1.994700646044836E-2</c:v>
                </c:pt>
                <c:pt idx="16">
                  <c:v>1.942374183634268E-2</c:v>
                </c:pt>
                <c:pt idx="17">
                  <c:v>1.9060423916482126E-2</c:v>
                </c:pt>
                <c:pt idx="18">
                  <c:v>1.884876562797487E-2</c:v>
                </c:pt>
                <c:pt idx="19">
                  <c:v>2.0718713530062594E-2</c:v>
                </c:pt>
                <c:pt idx="20">
                  <c:v>1.9444129967168572E-2</c:v>
                </c:pt>
                <c:pt idx="21">
                  <c:v>2.0150794363163093E-2</c:v>
                </c:pt>
                <c:pt idx="22">
                  <c:v>2.003488283915978E-2</c:v>
                </c:pt>
                <c:pt idx="23">
                  <c:v>1.9869222350068758E-2</c:v>
                </c:pt>
                <c:pt idx="24">
                  <c:v>2.0154556005321709E-2</c:v>
                </c:pt>
                <c:pt idx="25">
                  <c:v>2.1282129742962057E-2</c:v>
                </c:pt>
                <c:pt idx="26">
                  <c:v>2.2344483568075117E-2</c:v>
                </c:pt>
                <c:pt idx="27">
                  <c:v>2.0761502793960291E-2</c:v>
                </c:pt>
                <c:pt idx="28">
                  <c:v>2.0828028038761041E-2</c:v>
                </c:pt>
                <c:pt idx="29">
                  <c:v>2.1547846620937817E-2</c:v>
                </c:pt>
                <c:pt idx="30">
                  <c:v>2.0948010079822055E-2</c:v>
                </c:pt>
                <c:pt idx="31">
                  <c:v>1.9662261380323055E-2</c:v>
                </c:pt>
                <c:pt idx="32">
                  <c:v>2.0300374730754477E-2</c:v>
                </c:pt>
                <c:pt idx="33">
                  <c:v>2.2287206859349269E-2</c:v>
                </c:pt>
                <c:pt idx="34">
                  <c:v>2.2687487843507739E-2</c:v>
                </c:pt>
                <c:pt idx="35">
                  <c:v>2.2593868740381603E-2</c:v>
                </c:pt>
                <c:pt idx="36">
                  <c:v>2.3023301024800734E-2</c:v>
                </c:pt>
                <c:pt idx="37">
                  <c:v>2.3266883189606898E-2</c:v>
                </c:pt>
                <c:pt idx="38">
                  <c:v>2.1981313743670208E-2</c:v>
                </c:pt>
                <c:pt idx="39">
                  <c:v>2.1831932524852656E-2</c:v>
                </c:pt>
                <c:pt idx="40">
                  <c:v>2.3206721561281122E-2</c:v>
                </c:pt>
                <c:pt idx="41">
                  <c:v>2.3139296330928222E-2</c:v>
                </c:pt>
                <c:pt idx="42">
                  <c:v>2.2281231466005285E-2</c:v>
                </c:pt>
                <c:pt idx="43">
                  <c:v>2.3973167647220541E-2</c:v>
                </c:pt>
                <c:pt idx="44">
                  <c:v>2.3330762450418686E-2</c:v>
                </c:pt>
                <c:pt idx="45">
                  <c:v>2.1841126031386507E-2</c:v>
                </c:pt>
                <c:pt idx="46">
                  <c:v>2.1207640724644174E-2</c:v>
                </c:pt>
                <c:pt idx="47">
                  <c:v>2.2500138804064183E-2</c:v>
                </c:pt>
                <c:pt idx="48">
                  <c:v>2.2398436619188996E-2</c:v>
                </c:pt>
                <c:pt idx="49">
                  <c:v>2.20508658008658E-2</c:v>
                </c:pt>
                <c:pt idx="50">
                  <c:v>2.1291096106518585E-2</c:v>
                </c:pt>
                <c:pt idx="51">
                  <c:v>2.1823902753872634E-2</c:v>
                </c:pt>
                <c:pt idx="52">
                  <c:v>2.0788289604394321E-2</c:v>
                </c:pt>
                <c:pt idx="53">
                  <c:v>2.0276692364558032E-2</c:v>
                </c:pt>
                <c:pt idx="54">
                  <c:v>1.8675539336696363E-2</c:v>
                </c:pt>
                <c:pt idx="55">
                  <c:v>2.3962065612637692E-2</c:v>
                </c:pt>
                <c:pt idx="56">
                  <c:v>2.4357221896764956E-2</c:v>
                </c:pt>
                <c:pt idx="57">
                  <c:v>2.389964023485041E-2</c:v>
                </c:pt>
                <c:pt idx="58">
                  <c:v>2.5873151192844286E-2</c:v>
                </c:pt>
                <c:pt idx="59">
                  <c:v>2.388678319199411E-2</c:v>
                </c:pt>
                <c:pt idx="60">
                  <c:v>2.3785912416102558E-2</c:v>
                </c:pt>
                <c:pt idx="61">
                  <c:v>2.2367608154989147E-2</c:v>
                </c:pt>
                <c:pt idx="62">
                  <c:v>2.2047762316660398E-2</c:v>
                </c:pt>
                <c:pt idx="63">
                  <c:v>2.3617662980434613E-2</c:v>
                </c:pt>
                <c:pt idx="64">
                  <c:v>2.5215233309844053E-2</c:v>
                </c:pt>
                <c:pt idx="65">
                  <c:v>2.4795864858790921E-2</c:v>
                </c:pt>
                <c:pt idx="66">
                  <c:v>2.5137735987658855E-2</c:v>
                </c:pt>
                <c:pt idx="67">
                  <c:v>2.4268076568198127E-2</c:v>
                </c:pt>
                <c:pt idx="68">
                  <c:v>2.5632040699787157E-2</c:v>
                </c:pt>
                <c:pt idx="69">
                  <c:v>2.5486985780401965E-2</c:v>
                </c:pt>
                <c:pt idx="70">
                  <c:v>2.632104751375328E-2</c:v>
                </c:pt>
                <c:pt idx="71">
                  <c:v>2.6151306888900914E-2</c:v>
                </c:pt>
                <c:pt idx="72">
                  <c:v>2.5655445756674968E-2</c:v>
                </c:pt>
                <c:pt idx="73">
                  <c:v>2.9073029954840606E-2</c:v>
                </c:pt>
                <c:pt idx="74">
                  <c:v>2.9607275396598833E-2</c:v>
                </c:pt>
                <c:pt idx="75">
                  <c:v>2.8974247943146795E-2</c:v>
                </c:pt>
                <c:pt idx="76">
                  <c:v>2.8559358918559104E-2</c:v>
                </c:pt>
                <c:pt idx="77">
                  <c:v>2.8063154924519346E-2</c:v>
                </c:pt>
                <c:pt idx="78">
                  <c:v>2.8040438916571847E-2</c:v>
                </c:pt>
                <c:pt idx="79">
                  <c:v>2.6954931151872363E-2</c:v>
                </c:pt>
                <c:pt idx="80">
                  <c:v>2.5907805904449636E-2</c:v>
                </c:pt>
                <c:pt idx="81">
                  <c:v>2.5624924848695375E-2</c:v>
                </c:pt>
                <c:pt idx="82">
                  <c:v>2.6480775676917156E-2</c:v>
                </c:pt>
                <c:pt idx="83">
                  <c:v>2.548422493188179E-2</c:v>
                </c:pt>
                <c:pt idx="84">
                  <c:v>2.4468362444601689E-2</c:v>
                </c:pt>
                <c:pt idx="85">
                  <c:v>2.6001772296337659E-2</c:v>
                </c:pt>
                <c:pt idx="86">
                  <c:v>2.6619707793015906E-2</c:v>
                </c:pt>
              </c:numCache>
            </c:numRef>
          </c:val>
          <c:smooth val="0"/>
          <c:extLst>
            <c:ext xmlns:c16="http://schemas.microsoft.com/office/drawing/2014/chart" uri="{C3380CC4-5D6E-409C-BE32-E72D297353CC}">
              <c16:uniqueId val="{00000004-B87B-4EBA-8722-97E179A9EBF0}"/>
            </c:ext>
          </c:extLst>
        </c:ser>
        <c:ser>
          <c:idx val="3"/>
          <c:order val="3"/>
          <c:tx>
            <c:strRef>
              <c:f>Sheet1!$E$1</c:f>
              <c:strCache>
                <c:ptCount val="1"/>
                <c:pt idx="0">
                  <c:v>无采购无供应的</c:v>
                </c:pt>
              </c:strCache>
            </c:strRef>
          </c:tx>
          <c:spPr>
            <a:ln w="28575" cap="rnd">
              <a:solidFill>
                <a:schemeClr val="accent4"/>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Sheet1!$E$2:$E$88</c:f>
              <c:numCache>
                <c:formatCode>0.00%</c:formatCode>
                <c:ptCount val="87"/>
                <c:pt idx="0">
                  <c:v>2.499929059901819E-2</c:v>
                </c:pt>
                <c:pt idx="1">
                  <c:v>2.5547766403660577E-2</c:v>
                </c:pt>
                <c:pt idx="2">
                  <c:v>2.405751160421148E-2</c:v>
                </c:pt>
                <c:pt idx="3">
                  <c:v>2.4298072545151008E-2</c:v>
                </c:pt>
                <c:pt idx="4">
                  <c:v>2.6369707680998482E-2</c:v>
                </c:pt>
                <c:pt idx="5">
                  <c:v>2.7265906362545018E-2</c:v>
                </c:pt>
                <c:pt idx="6">
                  <c:v>2.5310500564546482E-2</c:v>
                </c:pt>
                <c:pt idx="7">
                  <c:v>2.6595354971060151E-2</c:v>
                </c:pt>
                <c:pt idx="8">
                  <c:v>2.7382614118974784E-2</c:v>
                </c:pt>
                <c:pt idx="9">
                  <c:v>2.347342956641944E-2</c:v>
                </c:pt>
                <c:pt idx="10">
                  <c:v>2.4358056409608447E-2</c:v>
                </c:pt>
                <c:pt idx="11">
                  <c:v>2.6757068575853839E-2</c:v>
                </c:pt>
                <c:pt idx="12">
                  <c:v>2.719552519264104E-2</c:v>
                </c:pt>
                <c:pt idx="13">
                  <c:v>2.7383025332809077E-2</c:v>
                </c:pt>
                <c:pt idx="14">
                  <c:v>2.7393150212274411E-2</c:v>
                </c:pt>
                <c:pt idx="15">
                  <c:v>2.7375033493107864E-2</c:v>
                </c:pt>
                <c:pt idx="16">
                  <c:v>2.5601229350749134E-2</c:v>
                </c:pt>
                <c:pt idx="17">
                  <c:v>2.5909522303068651E-2</c:v>
                </c:pt>
                <c:pt idx="18">
                  <c:v>2.7019737259630642E-2</c:v>
                </c:pt>
                <c:pt idx="19">
                  <c:v>2.8554540080934842E-2</c:v>
                </c:pt>
                <c:pt idx="20">
                  <c:v>2.7864259028642591E-2</c:v>
                </c:pt>
                <c:pt idx="21">
                  <c:v>2.8318822367830537E-2</c:v>
                </c:pt>
                <c:pt idx="22">
                  <c:v>2.8346098430272238E-2</c:v>
                </c:pt>
                <c:pt idx="23">
                  <c:v>2.6225689669688211E-2</c:v>
                </c:pt>
                <c:pt idx="24">
                  <c:v>2.6481161717666374E-2</c:v>
                </c:pt>
                <c:pt idx="25">
                  <c:v>2.8549571603427172E-2</c:v>
                </c:pt>
                <c:pt idx="26">
                  <c:v>2.7758215962441313E-2</c:v>
                </c:pt>
                <c:pt idx="27">
                  <c:v>2.8385447628106051E-2</c:v>
                </c:pt>
                <c:pt idx="28">
                  <c:v>2.7060353031054401E-2</c:v>
                </c:pt>
                <c:pt idx="29">
                  <c:v>2.7605982233217138E-2</c:v>
                </c:pt>
                <c:pt idx="30">
                  <c:v>2.7916602142666086E-2</c:v>
                </c:pt>
                <c:pt idx="31">
                  <c:v>2.7694566813509545E-2</c:v>
                </c:pt>
                <c:pt idx="32">
                  <c:v>2.7765483461685992E-2</c:v>
                </c:pt>
                <c:pt idx="33">
                  <c:v>3.0350349213559707E-2</c:v>
                </c:pt>
                <c:pt idx="34">
                  <c:v>3.0634360499041374E-2</c:v>
                </c:pt>
                <c:pt idx="35">
                  <c:v>3.1119343020959592E-2</c:v>
                </c:pt>
                <c:pt idx="36">
                  <c:v>3.1382786680367709E-2</c:v>
                </c:pt>
                <c:pt idx="37">
                  <c:v>3.0560533094411469E-2</c:v>
                </c:pt>
                <c:pt idx="38">
                  <c:v>3.1481349404464731E-2</c:v>
                </c:pt>
                <c:pt idx="39">
                  <c:v>3.0798091552312442E-2</c:v>
                </c:pt>
                <c:pt idx="40">
                  <c:v>3.1175294627504159E-2</c:v>
                </c:pt>
                <c:pt idx="41">
                  <c:v>3.2657390479114624E-2</c:v>
                </c:pt>
                <c:pt idx="42">
                  <c:v>3.2201973364964685E-2</c:v>
                </c:pt>
                <c:pt idx="43">
                  <c:v>3.3183042832792657E-2</c:v>
                </c:pt>
                <c:pt idx="44">
                  <c:v>3.1938629352137503E-2</c:v>
                </c:pt>
                <c:pt idx="45">
                  <c:v>3.0665823417805299E-2</c:v>
                </c:pt>
                <c:pt idx="46">
                  <c:v>3.099003838284272E-2</c:v>
                </c:pt>
                <c:pt idx="47">
                  <c:v>3.3493420687357729E-2</c:v>
                </c:pt>
                <c:pt idx="48">
                  <c:v>3.303393588635424E-2</c:v>
                </c:pt>
                <c:pt idx="49">
                  <c:v>3.4090909090909088E-2</c:v>
                </c:pt>
                <c:pt idx="50">
                  <c:v>3.2397299173345113E-2</c:v>
                </c:pt>
                <c:pt idx="51">
                  <c:v>3.098106712564544E-2</c:v>
                </c:pt>
                <c:pt idx="52">
                  <c:v>2.9874948869280663E-2</c:v>
                </c:pt>
                <c:pt idx="53">
                  <c:v>3.0052954754612796E-2</c:v>
                </c:pt>
                <c:pt idx="54">
                  <c:v>2.7108664652938562E-2</c:v>
                </c:pt>
                <c:pt idx="55">
                  <c:v>3.2566564993273574E-2</c:v>
                </c:pt>
                <c:pt idx="56">
                  <c:v>3.3743409490333921E-2</c:v>
                </c:pt>
                <c:pt idx="57">
                  <c:v>3.3850022067379061E-2</c:v>
                </c:pt>
                <c:pt idx="58">
                  <c:v>3.3342805721322345E-2</c:v>
                </c:pt>
                <c:pt idx="59">
                  <c:v>3.2285332533471489E-2</c:v>
                </c:pt>
                <c:pt idx="60">
                  <c:v>3.2265482401299242E-2</c:v>
                </c:pt>
                <c:pt idx="61">
                  <c:v>3.0985156905919811E-2</c:v>
                </c:pt>
                <c:pt idx="62">
                  <c:v>3.2107935314027829E-2</c:v>
                </c:pt>
                <c:pt idx="63">
                  <c:v>3.3361688964503908E-2</c:v>
                </c:pt>
                <c:pt idx="64">
                  <c:v>3.4238181316829562E-2</c:v>
                </c:pt>
                <c:pt idx="65">
                  <c:v>3.4489474867031238E-2</c:v>
                </c:pt>
                <c:pt idx="66">
                  <c:v>3.640637625798869E-2</c:v>
                </c:pt>
                <c:pt idx="67">
                  <c:v>3.7449288946821133E-2</c:v>
                </c:pt>
                <c:pt idx="68">
                  <c:v>3.6897160359237915E-2</c:v>
                </c:pt>
                <c:pt idx="69">
                  <c:v>3.6818832265466873E-2</c:v>
                </c:pt>
                <c:pt idx="70">
                  <c:v>3.761671972613323E-2</c:v>
                </c:pt>
                <c:pt idx="71">
                  <c:v>3.6906759023756695E-2</c:v>
                </c:pt>
                <c:pt idx="72">
                  <c:v>3.6996866714871054E-2</c:v>
                </c:pt>
                <c:pt idx="73">
                  <c:v>5.1412233118670339E-2</c:v>
                </c:pt>
                <c:pt idx="74">
                  <c:v>5.8602830227152236E-2</c:v>
                </c:pt>
                <c:pt idx="75">
                  <c:v>5.5464988919738147E-2</c:v>
                </c:pt>
                <c:pt idx="76">
                  <c:v>5.3649607004787631E-2</c:v>
                </c:pt>
                <c:pt idx="77">
                  <c:v>5.2894173175830797E-2</c:v>
                </c:pt>
                <c:pt idx="78">
                  <c:v>5.2405801650514644E-2</c:v>
                </c:pt>
                <c:pt idx="79">
                  <c:v>5.4252832681266197E-2</c:v>
                </c:pt>
                <c:pt idx="80">
                  <c:v>5.2383595595543911E-2</c:v>
                </c:pt>
                <c:pt idx="81">
                  <c:v>5.4509746289195582E-2</c:v>
                </c:pt>
                <c:pt idx="82">
                  <c:v>5.4004394840407699E-2</c:v>
                </c:pt>
                <c:pt idx="83">
                  <c:v>5.1449284296440592E-2</c:v>
                </c:pt>
                <c:pt idx="84">
                  <c:v>5.0960237359254153E-2</c:v>
                </c:pt>
                <c:pt idx="85">
                  <c:v>5.2962526857572925E-2</c:v>
                </c:pt>
                <c:pt idx="86">
                  <c:v>5.1136222216691139E-2</c:v>
                </c:pt>
              </c:numCache>
            </c:numRef>
          </c:val>
          <c:smooth val="0"/>
          <c:extLst>
            <c:ext xmlns:c16="http://schemas.microsoft.com/office/drawing/2014/chart" uri="{C3380CC4-5D6E-409C-BE32-E72D297353CC}">
              <c16:uniqueId val="{00000005-B87B-4EBA-8722-97E179A9EBF0}"/>
            </c:ext>
          </c:extLst>
        </c:ser>
        <c:dLbls>
          <c:showLegendKey val="0"/>
          <c:showVal val="0"/>
          <c:showCatName val="0"/>
          <c:showSerName val="0"/>
          <c:showPercent val="0"/>
          <c:showBubbleSize val="0"/>
        </c:dLbls>
        <c:marker val="1"/>
        <c:smooth val="0"/>
        <c:axId val="112417088"/>
        <c:axId val="112414592"/>
      </c:lineChart>
      <c:lineChart>
        <c:grouping val="standard"/>
        <c:varyColors val="0"/>
        <c:ser>
          <c:idx val="0"/>
          <c:order val="0"/>
          <c:tx>
            <c:strRef>
              <c:f>Sheet1!$B$1</c:f>
              <c:strCache>
                <c:ptCount val="1"/>
                <c:pt idx="0">
                  <c:v>只发供应的询盘率（次）</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6.5605402797877466E-2</c:v>
                </c:pt>
                <c:pt idx="1">
                  <c:v>6.5116006218285283E-2</c:v>
                </c:pt>
                <c:pt idx="2">
                  <c:v>6.1488169364881697E-2</c:v>
                </c:pt>
                <c:pt idx="3">
                  <c:v>6.1845500075884047E-2</c:v>
                </c:pt>
                <c:pt idx="4">
                  <c:v>6.2264416535026665E-2</c:v>
                </c:pt>
                <c:pt idx="5">
                  <c:v>6.8847539015606238E-2</c:v>
                </c:pt>
                <c:pt idx="6">
                  <c:v>6.637453626539061E-2</c:v>
                </c:pt>
                <c:pt idx="7">
                  <c:v>6.4253791486555786E-2</c:v>
                </c:pt>
                <c:pt idx="8">
                  <c:v>6.9095066971577912E-2</c:v>
                </c:pt>
                <c:pt idx="9">
                  <c:v>6.1953372145572477E-2</c:v>
                </c:pt>
                <c:pt idx="10">
                  <c:v>6.2474553903606678E-2</c:v>
                </c:pt>
                <c:pt idx="11">
                  <c:v>6.476696221136978E-2</c:v>
                </c:pt>
                <c:pt idx="12">
                  <c:v>6.7063844663588293E-2</c:v>
                </c:pt>
                <c:pt idx="13">
                  <c:v>6.9398415997303828E-2</c:v>
                </c:pt>
                <c:pt idx="14">
                  <c:v>6.6757677132870286E-2</c:v>
                </c:pt>
                <c:pt idx="15">
                  <c:v>6.2192979844591982E-2</c:v>
                </c:pt>
                <c:pt idx="16">
                  <c:v>6.0084517864003074E-2</c:v>
                </c:pt>
                <c:pt idx="17">
                  <c:v>6.0787725403353372E-2</c:v>
                </c:pt>
                <c:pt idx="18">
                  <c:v>6.2369105794250174E-2</c:v>
                </c:pt>
                <c:pt idx="19">
                  <c:v>6.4520529259309775E-2</c:v>
                </c:pt>
                <c:pt idx="20">
                  <c:v>6.543643156345523E-2</c:v>
                </c:pt>
                <c:pt idx="21">
                  <c:v>6.7453549950632796E-2</c:v>
                </c:pt>
                <c:pt idx="22">
                  <c:v>6.8810191855615377E-2</c:v>
                </c:pt>
                <c:pt idx="23">
                  <c:v>6.357870513288244E-2</c:v>
                </c:pt>
                <c:pt idx="24">
                  <c:v>6.7993319557279136E-2</c:v>
                </c:pt>
                <c:pt idx="25">
                  <c:v>6.8757649938800486E-2</c:v>
                </c:pt>
                <c:pt idx="26">
                  <c:v>7.0686619718309862E-2</c:v>
                </c:pt>
                <c:pt idx="27">
                  <c:v>7.0057068125074312E-2</c:v>
                </c:pt>
                <c:pt idx="28">
                  <c:v>6.9359745881974508E-2</c:v>
                </c:pt>
                <c:pt idx="29">
                  <c:v>6.9647475542561565E-2</c:v>
                </c:pt>
                <c:pt idx="30">
                  <c:v>6.5617389100840459E-2</c:v>
                </c:pt>
                <c:pt idx="31">
                  <c:v>6.71806167400881E-2</c:v>
                </c:pt>
                <c:pt idx="32">
                  <c:v>6.7318757192174908E-2</c:v>
                </c:pt>
                <c:pt idx="33">
                  <c:v>6.9757537902447334E-2</c:v>
                </c:pt>
                <c:pt idx="34">
                  <c:v>7.0966128539275891E-2</c:v>
                </c:pt>
                <c:pt idx="35">
                  <c:v>7.07233034169992E-2</c:v>
                </c:pt>
                <c:pt idx="36">
                  <c:v>7.3874524398033714E-2</c:v>
                </c:pt>
                <c:pt idx="37">
                  <c:v>7.0612610594691455E-2</c:v>
                </c:pt>
                <c:pt idx="38">
                  <c:v>7.2248769702588977E-2</c:v>
                </c:pt>
                <c:pt idx="39">
                  <c:v>7.0370315661974325E-2</c:v>
                </c:pt>
                <c:pt idx="40">
                  <c:v>7.1032139911367101E-2</c:v>
                </c:pt>
                <c:pt idx="41">
                  <c:v>7.3883856921552485E-2</c:v>
                </c:pt>
                <c:pt idx="42">
                  <c:v>7.2491508060602797E-2</c:v>
                </c:pt>
                <c:pt idx="43">
                  <c:v>7.4435036014735806E-2</c:v>
                </c:pt>
                <c:pt idx="44">
                  <c:v>7.6217496694579112E-2</c:v>
                </c:pt>
                <c:pt idx="45">
                  <c:v>7.2744922122045572E-2</c:v>
                </c:pt>
                <c:pt idx="46">
                  <c:v>6.9835864808757864E-2</c:v>
                </c:pt>
                <c:pt idx="47">
                  <c:v>7.7549830659041696E-2</c:v>
                </c:pt>
                <c:pt idx="48">
                  <c:v>7.774311949590991E-2</c:v>
                </c:pt>
                <c:pt idx="49">
                  <c:v>7.783598976780795E-2</c:v>
                </c:pt>
                <c:pt idx="50">
                  <c:v>7.8349214362339881E-2</c:v>
                </c:pt>
                <c:pt idx="51">
                  <c:v>8.1150494836488812E-2</c:v>
                </c:pt>
                <c:pt idx="52">
                  <c:v>7.6447729796061473E-2</c:v>
                </c:pt>
                <c:pt idx="53">
                  <c:v>7.4619434847547642E-2</c:v>
                </c:pt>
                <c:pt idx="54">
                  <c:v>6.8967632131740744E-2</c:v>
                </c:pt>
                <c:pt idx="55">
                  <c:v>7.9611598758607835E-2</c:v>
                </c:pt>
                <c:pt idx="56">
                  <c:v>8.2848402004816774E-2</c:v>
                </c:pt>
                <c:pt idx="57">
                  <c:v>8.7092589372885207E-2</c:v>
                </c:pt>
                <c:pt idx="58">
                  <c:v>8.5522131557937184E-2</c:v>
                </c:pt>
                <c:pt idx="59">
                  <c:v>8.5444332342595367E-2</c:v>
                </c:pt>
                <c:pt idx="60">
                  <c:v>8.5945472053349431E-2</c:v>
                </c:pt>
                <c:pt idx="61">
                  <c:v>7.9284616725014648E-2</c:v>
                </c:pt>
                <c:pt idx="62">
                  <c:v>7.9384480381095648E-2</c:v>
                </c:pt>
                <c:pt idx="63">
                  <c:v>8.1354883613022969E-2</c:v>
                </c:pt>
                <c:pt idx="64">
                  <c:v>8.3550353871135755E-2</c:v>
                </c:pt>
                <c:pt idx="65">
                  <c:v>8.3556820735635626E-2</c:v>
                </c:pt>
                <c:pt idx="66">
                  <c:v>8.7930654521413354E-2</c:v>
                </c:pt>
                <c:pt idx="67">
                  <c:v>8.6263712122321645E-2</c:v>
                </c:pt>
                <c:pt idx="68">
                  <c:v>9.2677672221357005E-2</c:v>
                </c:pt>
                <c:pt idx="69">
                  <c:v>9.2382266111462052E-2</c:v>
                </c:pt>
                <c:pt idx="70">
                  <c:v>9.5893330491654785E-2</c:v>
                </c:pt>
                <c:pt idx="71">
                  <c:v>9.2402186265490557E-2</c:v>
                </c:pt>
                <c:pt idx="72">
                  <c:v>9.0958999491175918E-2</c:v>
                </c:pt>
                <c:pt idx="73">
                  <c:v>9.31379098415413E-2</c:v>
                </c:pt>
                <c:pt idx="74">
                  <c:v>9.3892309992795298E-2</c:v>
                </c:pt>
                <c:pt idx="75">
                  <c:v>9.8079421279197124E-2</c:v>
                </c:pt>
                <c:pt idx="76">
                  <c:v>9.8645638649222975E-2</c:v>
                </c:pt>
                <c:pt idx="77">
                  <c:v>9.4591301448048531E-2</c:v>
                </c:pt>
                <c:pt idx="78">
                  <c:v>9.4348752959024867E-2</c:v>
                </c:pt>
                <c:pt idx="79">
                  <c:v>9.5917382246837046E-2</c:v>
                </c:pt>
                <c:pt idx="80">
                  <c:v>9.6002168665367191E-2</c:v>
                </c:pt>
                <c:pt idx="81">
                  <c:v>9.1664551296610511E-2</c:v>
                </c:pt>
                <c:pt idx="82">
                  <c:v>9.659958534556605E-2</c:v>
                </c:pt>
                <c:pt idx="83">
                  <c:v>9.8965589515343552E-2</c:v>
                </c:pt>
                <c:pt idx="84">
                  <c:v>9.8928655667697041E-2</c:v>
                </c:pt>
                <c:pt idx="85">
                  <c:v>9.8653783124339936E-2</c:v>
                </c:pt>
                <c:pt idx="86">
                  <c:v>0.10230977922692087</c:v>
                </c:pt>
              </c:numCache>
            </c:numRef>
          </c:val>
          <c:smooth val="0"/>
          <c:extLst>
            <c:ext xmlns:c16="http://schemas.microsoft.com/office/drawing/2014/chart" uri="{C3380CC4-5D6E-409C-BE32-E72D297353CC}">
              <c16:uniqueId val="{00000000-B87B-4EBA-8722-97E179A9EBF0}"/>
            </c:ext>
          </c:extLst>
        </c:ser>
        <c:dLbls>
          <c:showLegendKey val="0"/>
          <c:showVal val="0"/>
          <c:showCatName val="0"/>
          <c:showSerName val="0"/>
          <c:showPercent val="0"/>
          <c:showBubbleSize val="0"/>
        </c:dLbls>
        <c:marker val="1"/>
        <c:smooth val="0"/>
        <c:axId val="112407520"/>
        <c:axId val="112423744"/>
      </c:lineChart>
      <c:dateAx>
        <c:axId val="112417088"/>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4592"/>
        <c:crosses val="autoZero"/>
        <c:auto val="1"/>
        <c:lblOffset val="100"/>
        <c:baseTimeUnit val="days"/>
      </c:dateAx>
      <c:valAx>
        <c:axId val="112414592"/>
        <c:scaling>
          <c:orientation val="minMax"/>
          <c:max val="6.0000000000000012E-2"/>
          <c:min val="1.0000000000000002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7088"/>
        <c:crosses val="autoZero"/>
        <c:crossBetween val="between"/>
      </c:valAx>
      <c:valAx>
        <c:axId val="112423744"/>
        <c:scaling>
          <c:orientation val="minMax"/>
          <c:min val="5.000000000000001E-2"/>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07520"/>
        <c:crosses val="max"/>
        <c:crossBetween val="between"/>
      </c:valAx>
      <c:dateAx>
        <c:axId val="112407520"/>
        <c:scaling>
          <c:orientation val="minMax"/>
        </c:scaling>
        <c:delete val="1"/>
        <c:axPos val="b"/>
        <c:numFmt formatCode="m/d/yyyy" sourceLinked="1"/>
        <c:majorTickMark val="out"/>
        <c:minorTickMark val="none"/>
        <c:tickLblPos val="nextTo"/>
        <c:crossAx val="11242374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我的访客uv</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2415</c:v>
                </c:pt>
                <c:pt idx="1">
                  <c:v>2514</c:v>
                </c:pt>
                <c:pt idx="2">
                  <c:v>2356</c:v>
                </c:pt>
                <c:pt idx="3">
                  <c:v>2240</c:v>
                </c:pt>
                <c:pt idx="4">
                  <c:v>2223</c:v>
                </c:pt>
                <c:pt idx="5">
                  <c:v>2231</c:v>
                </c:pt>
                <c:pt idx="6">
                  <c:v>2923</c:v>
                </c:pt>
                <c:pt idx="7">
                  <c:v>2444</c:v>
                </c:pt>
                <c:pt idx="8">
                  <c:v>2359</c:v>
                </c:pt>
                <c:pt idx="9">
                  <c:v>2280</c:v>
                </c:pt>
                <c:pt idx="10">
                  <c:v>2177</c:v>
                </c:pt>
                <c:pt idx="11">
                  <c:v>2079</c:v>
                </c:pt>
                <c:pt idx="12">
                  <c:v>2193</c:v>
                </c:pt>
                <c:pt idx="13">
                  <c:v>2253</c:v>
                </c:pt>
                <c:pt idx="14">
                  <c:v>2044</c:v>
                </c:pt>
                <c:pt idx="15">
                  <c:v>2088</c:v>
                </c:pt>
                <c:pt idx="16">
                  <c:v>2058</c:v>
                </c:pt>
                <c:pt idx="17">
                  <c:v>2013</c:v>
                </c:pt>
                <c:pt idx="18">
                  <c:v>2042</c:v>
                </c:pt>
                <c:pt idx="19">
                  <c:v>2285</c:v>
                </c:pt>
                <c:pt idx="20">
                  <c:v>3596</c:v>
                </c:pt>
                <c:pt idx="21">
                  <c:v>4305</c:v>
                </c:pt>
                <c:pt idx="22">
                  <c:v>4407</c:v>
                </c:pt>
                <c:pt idx="23">
                  <c:v>4715</c:v>
                </c:pt>
                <c:pt idx="24">
                  <c:v>5164</c:v>
                </c:pt>
                <c:pt idx="25">
                  <c:v>5060</c:v>
                </c:pt>
                <c:pt idx="26">
                  <c:v>5274</c:v>
                </c:pt>
                <c:pt idx="27">
                  <c:v>5206</c:v>
                </c:pt>
                <c:pt idx="28">
                  <c:v>5731</c:v>
                </c:pt>
                <c:pt idx="29">
                  <c:v>6004</c:v>
                </c:pt>
                <c:pt idx="30">
                  <c:v>5290</c:v>
                </c:pt>
                <c:pt idx="31">
                  <c:v>5215</c:v>
                </c:pt>
                <c:pt idx="32">
                  <c:v>5127</c:v>
                </c:pt>
                <c:pt idx="33">
                  <c:v>5460</c:v>
                </c:pt>
                <c:pt idx="34">
                  <c:v>5502</c:v>
                </c:pt>
                <c:pt idx="35">
                  <c:v>5437</c:v>
                </c:pt>
                <c:pt idx="36">
                  <c:v>5459</c:v>
                </c:pt>
                <c:pt idx="37">
                  <c:v>5377</c:v>
                </c:pt>
                <c:pt idx="38">
                  <c:v>5430</c:v>
                </c:pt>
                <c:pt idx="39">
                  <c:v>5223</c:v>
                </c:pt>
                <c:pt idx="40">
                  <c:v>5502</c:v>
                </c:pt>
                <c:pt idx="41">
                  <c:v>8391</c:v>
                </c:pt>
                <c:pt idx="42">
                  <c:v>8666</c:v>
                </c:pt>
                <c:pt idx="43">
                  <c:v>8911</c:v>
                </c:pt>
                <c:pt idx="44">
                  <c:v>8739</c:v>
                </c:pt>
                <c:pt idx="45">
                  <c:v>8386</c:v>
                </c:pt>
                <c:pt idx="46">
                  <c:v>8091</c:v>
                </c:pt>
                <c:pt idx="47">
                  <c:v>8883</c:v>
                </c:pt>
                <c:pt idx="48">
                  <c:v>9168</c:v>
                </c:pt>
                <c:pt idx="49">
                  <c:v>9063</c:v>
                </c:pt>
                <c:pt idx="50">
                  <c:v>8419</c:v>
                </c:pt>
                <c:pt idx="51">
                  <c:v>8212</c:v>
                </c:pt>
                <c:pt idx="52">
                  <c:v>7510</c:v>
                </c:pt>
                <c:pt idx="53">
                  <c:v>7154</c:v>
                </c:pt>
                <c:pt idx="54">
                  <c:v>6752</c:v>
                </c:pt>
                <c:pt idx="55">
                  <c:v>8116</c:v>
                </c:pt>
                <c:pt idx="56">
                  <c:v>8347</c:v>
                </c:pt>
                <c:pt idx="57">
                  <c:v>8460</c:v>
                </c:pt>
                <c:pt idx="58">
                  <c:v>8347</c:v>
                </c:pt>
                <c:pt idx="59">
                  <c:v>8116</c:v>
                </c:pt>
                <c:pt idx="60">
                  <c:v>7843</c:v>
                </c:pt>
                <c:pt idx="61">
                  <c:v>7005</c:v>
                </c:pt>
                <c:pt idx="62">
                  <c:v>6997</c:v>
                </c:pt>
                <c:pt idx="63">
                  <c:v>7306</c:v>
                </c:pt>
                <c:pt idx="64">
                  <c:v>7340</c:v>
                </c:pt>
                <c:pt idx="65">
                  <c:v>7674</c:v>
                </c:pt>
                <c:pt idx="66">
                  <c:v>7955</c:v>
                </c:pt>
                <c:pt idx="67">
                  <c:v>8029</c:v>
                </c:pt>
                <c:pt idx="68">
                  <c:v>9068</c:v>
                </c:pt>
                <c:pt idx="69">
                  <c:v>9190</c:v>
                </c:pt>
                <c:pt idx="70">
                  <c:v>8836</c:v>
                </c:pt>
                <c:pt idx="71">
                  <c:v>8720</c:v>
                </c:pt>
                <c:pt idx="72">
                  <c:v>8996</c:v>
                </c:pt>
                <c:pt idx="73">
                  <c:v>8801</c:v>
                </c:pt>
                <c:pt idx="74">
                  <c:v>8549</c:v>
                </c:pt>
                <c:pt idx="75">
                  <c:v>9125</c:v>
                </c:pt>
                <c:pt idx="76">
                  <c:v>9106</c:v>
                </c:pt>
                <c:pt idx="77">
                  <c:v>9250</c:v>
                </c:pt>
                <c:pt idx="78">
                  <c:v>9069</c:v>
                </c:pt>
                <c:pt idx="79">
                  <c:v>9255</c:v>
                </c:pt>
                <c:pt idx="80">
                  <c:v>9761</c:v>
                </c:pt>
                <c:pt idx="81">
                  <c:v>9534</c:v>
                </c:pt>
                <c:pt idx="82">
                  <c:v>10269</c:v>
                </c:pt>
                <c:pt idx="83">
                  <c:v>10215</c:v>
                </c:pt>
                <c:pt idx="84">
                  <c:v>10375</c:v>
                </c:pt>
                <c:pt idx="85">
                  <c:v>10670</c:v>
                </c:pt>
                <c:pt idx="86">
                  <c:v>10877</c:v>
                </c:pt>
              </c:numCache>
            </c:numRef>
          </c:val>
          <c:smooth val="0"/>
          <c:extLst>
            <c:ext xmlns:c16="http://schemas.microsoft.com/office/drawing/2014/chart" uri="{C3380CC4-5D6E-409C-BE32-E72D297353CC}">
              <c16:uniqueId val="{00000000-1508-42E3-8D39-9D72D3EC55FD}"/>
            </c:ext>
          </c:extLst>
        </c:ser>
        <c:dLbls>
          <c:showLegendKey val="0"/>
          <c:showVal val="0"/>
          <c:showCatName val="0"/>
          <c:showSerName val="0"/>
          <c:showPercent val="0"/>
          <c:showBubbleSize val="0"/>
        </c:dLbls>
        <c:smooth val="0"/>
        <c:axId val="1667640463"/>
        <c:axId val="1667638799"/>
      </c:lineChart>
      <c:dateAx>
        <c:axId val="166764046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8799"/>
        <c:crosses val="autoZero"/>
        <c:auto val="1"/>
        <c:lblOffset val="100"/>
        <c:baseTimeUnit val="days"/>
      </c:dateAx>
      <c:valAx>
        <c:axId val="1667638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40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问的询盘对数</c:v>
                </c:pt>
              </c:strCache>
            </c:strRef>
          </c:tx>
          <c:spPr>
            <a:ln w="28575" cap="rnd">
              <a:solidFill>
                <a:schemeClr val="accent1"/>
              </a:solidFill>
              <a:round/>
            </a:ln>
            <a:effectLst/>
          </c:spPr>
          <c:marker>
            <c:symbol val="none"/>
          </c:marker>
          <c:cat>
            <c:numRef>
              <c:f>Sheet1!$A$2:$A$46</c:f>
              <c:numCache>
                <c:formatCode>m/d/yyyy</c:formatCode>
                <c:ptCount val="45"/>
                <c:pt idx="0">
                  <c:v>43374</c:v>
                </c:pt>
                <c:pt idx="1">
                  <c:v>43375</c:v>
                </c:pt>
                <c:pt idx="2">
                  <c:v>43376</c:v>
                </c:pt>
                <c:pt idx="3">
                  <c:v>43377</c:v>
                </c:pt>
                <c:pt idx="4">
                  <c:v>43378</c:v>
                </c:pt>
                <c:pt idx="5">
                  <c:v>43379</c:v>
                </c:pt>
                <c:pt idx="6">
                  <c:v>43380</c:v>
                </c:pt>
                <c:pt idx="7">
                  <c:v>43381</c:v>
                </c:pt>
                <c:pt idx="8">
                  <c:v>43382</c:v>
                </c:pt>
                <c:pt idx="9">
                  <c:v>43383</c:v>
                </c:pt>
                <c:pt idx="10">
                  <c:v>43384</c:v>
                </c:pt>
                <c:pt idx="11">
                  <c:v>43385</c:v>
                </c:pt>
                <c:pt idx="12">
                  <c:v>43386</c:v>
                </c:pt>
                <c:pt idx="13">
                  <c:v>43387</c:v>
                </c:pt>
                <c:pt idx="14">
                  <c:v>43388</c:v>
                </c:pt>
                <c:pt idx="15">
                  <c:v>43389</c:v>
                </c:pt>
                <c:pt idx="16">
                  <c:v>43390</c:v>
                </c:pt>
                <c:pt idx="17">
                  <c:v>43391</c:v>
                </c:pt>
                <c:pt idx="18">
                  <c:v>43392</c:v>
                </c:pt>
                <c:pt idx="19">
                  <c:v>43393</c:v>
                </c:pt>
                <c:pt idx="20">
                  <c:v>43394</c:v>
                </c:pt>
                <c:pt idx="21">
                  <c:v>43395</c:v>
                </c:pt>
                <c:pt idx="22">
                  <c:v>43396</c:v>
                </c:pt>
                <c:pt idx="23">
                  <c:v>43397</c:v>
                </c:pt>
                <c:pt idx="24">
                  <c:v>43398</c:v>
                </c:pt>
                <c:pt idx="25">
                  <c:v>43399</c:v>
                </c:pt>
                <c:pt idx="26">
                  <c:v>43400</c:v>
                </c:pt>
                <c:pt idx="27">
                  <c:v>43401</c:v>
                </c:pt>
                <c:pt idx="28">
                  <c:v>43402</c:v>
                </c:pt>
                <c:pt idx="29">
                  <c:v>43403</c:v>
                </c:pt>
                <c:pt idx="30">
                  <c:v>43404</c:v>
                </c:pt>
                <c:pt idx="31">
                  <c:v>43405</c:v>
                </c:pt>
                <c:pt idx="32">
                  <c:v>43406</c:v>
                </c:pt>
                <c:pt idx="33">
                  <c:v>43407</c:v>
                </c:pt>
                <c:pt idx="34">
                  <c:v>43408</c:v>
                </c:pt>
                <c:pt idx="35">
                  <c:v>43409</c:v>
                </c:pt>
                <c:pt idx="36">
                  <c:v>43410</c:v>
                </c:pt>
                <c:pt idx="37">
                  <c:v>43411</c:v>
                </c:pt>
                <c:pt idx="38">
                  <c:v>43412</c:v>
                </c:pt>
                <c:pt idx="39">
                  <c:v>43413</c:v>
                </c:pt>
                <c:pt idx="40">
                  <c:v>43414</c:v>
                </c:pt>
                <c:pt idx="41">
                  <c:v>43415</c:v>
                </c:pt>
                <c:pt idx="42">
                  <c:v>43416</c:v>
                </c:pt>
                <c:pt idx="43">
                  <c:v>43417</c:v>
                </c:pt>
                <c:pt idx="44">
                  <c:v>43418</c:v>
                </c:pt>
              </c:numCache>
            </c:numRef>
          </c:cat>
          <c:val>
            <c:numRef>
              <c:f>Sheet1!$B$2:$B$46</c:f>
              <c:numCache>
                <c:formatCode>General</c:formatCode>
                <c:ptCount val="45"/>
                <c:pt idx="0">
                  <c:v>32</c:v>
                </c:pt>
                <c:pt idx="1">
                  <c:v>24</c:v>
                </c:pt>
                <c:pt idx="2">
                  <c:v>26</c:v>
                </c:pt>
                <c:pt idx="3">
                  <c:v>43</c:v>
                </c:pt>
                <c:pt idx="4">
                  <c:v>34</c:v>
                </c:pt>
                <c:pt idx="5">
                  <c:v>31</c:v>
                </c:pt>
                <c:pt idx="6">
                  <c:v>27</c:v>
                </c:pt>
                <c:pt idx="7">
                  <c:v>49</c:v>
                </c:pt>
                <c:pt idx="8">
                  <c:v>34</c:v>
                </c:pt>
                <c:pt idx="9">
                  <c:v>31</c:v>
                </c:pt>
                <c:pt idx="10">
                  <c:v>35</c:v>
                </c:pt>
                <c:pt idx="11">
                  <c:v>21</c:v>
                </c:pt>
                <c:pt idx="12">
                  <c:v>1963</c:v>
                </c:pt>
                <c:pt idx="13">
                  <c:v>2565</c:v>
                </c:pt>
                <c:pt idx="14">
                  <c:v>2402</c:v>
                </c:pt>
                <c:pt idx="15">
                  <c:v>2184</c:v>
                </c:pt>
                <c:pt idx="16">
                  <c:v>1997</c:v>
                </c:pt>
                <c:pt idx="17">
                  <c:v>2048</c:v>
                </c:pt>
                <c:pt idx="18">
                  <c:v>2066</c:v>
                </c:pt>
                <c:pt idx="19">
                  <c:v>1922</c:v>
                </c:pt>
                <c:pt idx="20">
                  <c:v>1880</c:v>
                </c:pt>
                <c:pt idx="21">
                  <c:v>1996</c:v>
                </c:pt>
                <c:pt idx="22">
                  <c:v>1819</c:v>
                </c:pt>
                <c:pt idx="23">
                  <c:v>1774</c:v>
                </c:pt>
                <c:pt idx="24">
                  <c:v>1852</c:v>
                </c:pt>
                <c:pt idx="25">
                  <c:v>1722</c:v>
                </c:pt>
                <c:pt idx="26">
                  <c:v>1557</c:v>
                </c:pt>
                <c:pt idx="27">
                  <c:v>1775</c:v>
                </c:pt>
                <c:pt idx="28">
                  <c:v>1699</c:v>
                </c:pt>
                <c:pt idx="29">
                  <c:v>1785</c:v>
                </c:pt>
                <c:pt idx="30">
                  <c:v>1718</c:v>
                </c:pt>
                <c:pt idx="31">
                  <c:v>1663</c:v>
                </c:pt>
                <c:pt idx="32">
                  <c:v>1792</c:v>
                </c:pt>
                <c:pt idx="33">
                  <c:v>1691</c:v>
                </c:pt>
                <c:pt idx="34">
                  <c:v>1842</c:v>
                </c:pt>
                <c:pt idx="35">
                  <c:v>1851</c:v>
                </c:pt>
                <c:pt idx="36">
                  <c:v>1982</c:v>
                </c:pt>
                <c:pt idx="37">
                  <c:v>1844</c:v>
                </c:pt>
                <c:pt idx="38">
                  <c:v>1783</c:v>
                </c:pt>
                <c:pt idx="39">
                  <c:v>1591</c:v>
                </c:pt>
                <c:pt idx="40">
                  <c:v>1563</c:v>
                </c:pt>
                <c:pt idx="41">
                  <c:v>1490</c:v>
                </c:pt>
                <c:pt idx="42">
                  <c:v>1816</c:v>
                </c:pt>
                <c:pt idx="43">
                  <c:v>1818</c:v>
                </c:pt>
                <c:pt idx="44">
                  <c:v>1851</c:v>
                </c:pt>
              </c:numCache>
            </c:numRef>
          </c:val>
          <c:smooth val="0"/>
          <c:extLst>
            <c:ext xmlns:c16="http://schemas.microsoft.com/office/drawing/2014/chart" uri="{C3380CC4-5D6E-409C-BE32-E72D297353CC}">
              <c16:uniqueId val="{00000000-A1B2-4327-9188-8AD90BFD3AF2}"/>
            </c:ext>
          </c:extLst>
        </c:ser>
        <c:dLbls>
          <c:showLegendKey val="0"/>
          <c:showVal val="0"/>
          <c:showCatName val="0"/>
          <c:showSerName val="0"/>
          <c:showPercent val="0"/>
          <c:showBubbleSize val="0"/>
        </c:dLbls>
        <c:smooth val="0"/>
        <c:axId val="1667634639"/>
        <c:axId val="1667634223"/>
      </c:lineChart>
      <c:dateAx>
        <c:axId val="1667634639"/>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4223"/>
        <c:crosses val="autoZero"/>
        <c:auto val="1"/>
        <c:lblOffset val="100"/>
        <c:baseTimeUnit val="days"/>
      </c:dateAx>
      <c:valAx>
        <c:axId val="166763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采购发布后的询盘对数</c:v>
                </c:pt>
              </c:strCache>
            </c:strRef>
          </c:tx>
          <c:spPr>
            <a:ln w="28575" cap="rnd">
              <a:solidFill>
                <a:schemeClr val="accent1"/>
              </a:solidFill>
              <a:round/>
            </a:ln>
            <a:effectLst/>
          </c:spPr>
          <c:marker>
            <c:symbol val="none"/>
          </c:marker>
          <c:cat>
            <c:numRef>
              <c:f>Sheet1!$A$2:$A$60</c:f>
              <c:numCache>
                <c:formatCode>m/d/yyyy</c:formatCode>
                <c:ptCount val="59"/>
                <c:pt idx="0">
                  <c:v>43360</c:v>
                </c:pt>
                <c:pt idx="1">
                  <c:v>43361</c:v>
                </c:pt>
                <c:pt idx="2">
                  <c:v>43362</c:v>
                </c:pt>
                <c:pt idx="3">
                  <c:v>43363</c:v>
                </c:pt>
                <c:pt idx="4">
                  <c:v>43364</c:v>
                </c:pt>
                <c:pt idx="5">
                  <c:v>43365</c:v>
                </c:pt>
                <c:pt idx="6">
                  <c:v>43366</c:v>
                </c:pt>
                <c:pt idx="7">
                  <c:v>43367</c:v>
                </c:pt>
                <c:pt idx="8">
                  <c:v>43368</c:v>
                </c:pt>
                <c:pt idx="9">
                  <c:v>43369</c:v>
                </c:pt>
                <c:pt idx="10">
                  <c:v>43370</c:v>
                </c:pt>
                <c:pt idx="11">
                  <c:v>43371</c:v>
                </c:pt>
                <c:pt idx="12">
                  <c:v>43372</c:v>
                </c:pt>
                <c:pt idx="13">
                  <c:v>43373</c:v>
                </c:pt>
                <c:pt idx="14">
                  <c:v>43374</c:v>
                </c:pt>
                <c:pt idx="15">
                  <c:v>43375</c:v>
                </c:pt>
                <c:pt idx="16">
                  <c:v>43376</c:v>
                </c:pt>
                <c:pt idx="17">
                  <c:v>43377</c:v>
                </c:pt>
                <c:pt idx="18">
                  <c:v>43378</c:v>
                </c:pt>
                <c:pt idx="19">
                  <c:v>43379</c:v>
                </c:pt>
                <c:pt idx="20">
                  <c:v>43380</c:v>
                </c:pt>
                <c:pt idx="21">
                  <c:v>43381</c:v>
                </c:pt>
                <c:pt idx="22">
                  <c:v>43382</c:v>
                </c:pt>
                <c:pt idx="23">
                  <c:v>43383</c:v>
                </c:pt>
                <c:pt idx="24">
                  <c:v>43384</c:v>
                </c:pt>
                <c:pt idx="25">
                  <c:v>43385</c:v>
                </c:pt>
                <c:pt idx="26">
                  <c:v>43386</c:v>
                </c:pt>
                <c:pt idx="27">
                  <c:v>43387</c:v>
                </c:pt>
                <c:pt idx="28">
                  <c:v>43388</c:v>
                </c:pt>
                <c:pt idx="29">
                  <c:v>43389</c:v>
                </c:pt>
                <c:pt idx="30">
                  <c:v>43390</c:v>
                </c:pt>
                <c:pt idx="31">
                  <c:v>43391</c:v>
                </c:pt>
                <c:pt idx="32">
                  <c:v>43392</c:v>
                </c:pt>
                <c:pt idx="33">
                  <c:v>43393</c:v>
                </c:pt>
                <c:pt idx="34">
                  <c:v>43394</c:v>
                </c:pt>
                <c:pt idx="35">
                  <c:v>43395</c:v>
                </c:pt>
                <c:pt idx="36">
                  <c:v>43396</c:v>
                </c:pt>
                <c:pt idx="37">
                  <c:v>43397</c:v>
                </c:pt>
                <c:pt idx="38">
                  <c:v>43398</c:v>
                </c:pt>
                <c:pt idx="39">
                  <c:v>43399</c:v>
                </c:pt>
                <c:pt idx="40">
                  <c:v>43400</c:v>
                </c:pt>
                <c:pt idx="41">
                  <c:v>43401</c:v>
                </c:pt>
                <c:pt idx="42">
                  <c:v>43402</c:v>
                </c:pt>
                <c:pt idx="43">
                  <c:v>43403</c:v>
                </c:pt>
                <c:pt idx="44">
                  <c:v>43404</c:v>
                </c:pt>
                <c:pt idx="45">
                  <c:v>43405</c:v>
                </c:pt>
                <c:pt idx="46">
                  <c:v>43406</c:v>
                </c:pt>
                <c:pt idx="47">
                  <c:v>43407</c:v>
                </c:pt>
                <c:pt idx="48">
                  <c:v>43408</c:v>
                </c:pt>
                <c:pt idx="49">
                  <c:v>43409</c:v>
                </c:pt>
                <c:pt idx="50">
                  <c:v>43410</c:v>
                </c:pt>
                <c:pt idx="51">
                  <c:v>43411</c:v>
                </c:pt>
                <c:pt idx="52">
                  <c:v>43412</c:v>
                </c:pt>
                <c:pt idx="53">
                  <c:v>43413</c:v>
                </c:pt>
                <c:pt idx="54">
                  <c:v>43414</c:v>
                </c:pt>
                <c:pt idx="55">
                  <c:v>43415</c:v>
                </c:pt>
                <c:pt idx="56">
                  <c:v>43416</c:v>
                </c:pt>
                <c:pt idx="57">
                  <c:v>43417</c:v>
                </c:pt>
                <c:pt idx="58">
                  <c:v>43418</c:v>
                </c:pt>
              </c:numCache>
            </c:numRef>
          </c:cat>
          <c:val>
            <c:numRef>
              <c:f>Sheet1!$B$2:$B$60</c:f>
              <c:numCache>
                <c:formatCode>General</c:formatCode>
                <c:ptCount val="59"/>
                <c:pt idx="0">
                  <c:v>118</c:v>
                </c:pt>
                <c:pt idx="1">
                  <c:v>1043</c:v>
                </c:pt>
                <c:pt idx="2">
                  <c:v>1444</c:v>
                </c:pt>
                <c:pt idx="3">
                  <c:v>1502</c:v>
                </c:pt>
                <c:pt idx="4">
                  <c:v>1856</c:v>
                </c:pt>
                <c:pt idx="5">
                  <c:v>1451</c:v>
                </c:pt>
                <c:pt idx="6">
                  <c:v>1448</c:v>
                </c:pt>
                <c:pt idx="7">
                  <c:v>1496</c:v>
                </c:pt>
                <c:pt idx="8">
                  <c:v>2302</c:v>
                </c:pt>
                <c:pt idx="9">
                  <c:v>2377</c:v>
                </c:pt>
                <c:pt idx="10">
                  <c:v>1886</c:v>
                </c:pt>
                <c:pt idx="11">
                  <c:v>2147</c:v>
                </c:pt>
                <c:pt idx="12">
                  <c:v>1884</c:v>
                </c:pt>
                <c:pt idx="13">
                  <c:v>1734</c:v>
                </c:pt>
                <c:pt idx="14">
                  <c:v>1567</c:v>
                </c:pt>
                <c:pt idx="15">
                  <c:v>1609</c:v>
                </c:pt>
                <c:pt idx="16">
                  <c:v>2154</c:v>
                </c:pt>
                <c:pt idx="17">
                  <c:v>1938</c:v>
                </c:pt>
                <c:pt idx="18">
                  <c:v>1836</c:v>
                </c:pt>
                <c:pt idx="19">
                  <c:v>2029</c:v>
                </c:pt>
                <c:pt idx="20">
                  <c:v>2290</c:v>
                </c:pt>
                <c:pt idx="21">
                  <c:v>2380</c:v>
                </c:pt>
                <c:pt idx="22">
                  <c:v>2078</c:v>
                </c:pt>
                <c:pt idx="23">
                  <c:v>2327</c:v>
                </c:pt>
                <c:pt idx="24">
                  <c:v>2191</c:v>
                </c:pt>
                <c:pt idx="25">
                  <c:v>2092</c:v>
                </c:pt>
                <c:pt idx="26">
                  <c:v>2143</c:v>
                </c:pt>
                <c:pt idx="27">
                  <c:v>1952</c:v>
                </c:pt>
                <c:pt idx="28">
                  <c:v>2554</c:v>
                </c:pt>
                <c:pt idx="29">
                  <c:v>2248</c:v>
                </c:pt>
                <c:pt idx="30">
                  <c:v>1896</c:v>
                </c:pt>
                <c:pt idx="31">
                  <c:v>1963</c:v>
                </c:pt>
                <c:pt idx="32">
                  <c:v>2158</c:v>
                </c:pt>
                <c:pt idx="33">
                  <c:v>1955</c:v>
                </c:pt>
                <c:pt idx="34">
                  <c:v>2093</c:v>
                </c:pt>
                <c:pt idx="35">
                  <c:v>2041</c:v>
                </c:pt>
                <c:pt idx="36">
                  <c:v>1883</c:v>
                </c:pt>
                <c:pt idx="37">
                  <c:v>1609</c:v>
                </c:pt>
                <c:pt idx="38">
                  <c:v>2013</c:v>
                </c:pt>
                <c:pt idx="39">
                  <c:v>2003</c:v>
                </c:pt>
                <c:pt idx="40">
                  <c:v>2435</c:v>
                </c:pt>
                <c:pt idx="41">
                  <c:v>2074</c:v>
                </c:pt>
                <c:pt idx="42">
                  <c:v>1872</c:v>
                </c:pt>
                <c:pt idx="43">
                  <c:v>2333</c:v>
                </c:pt>
                <c:pt idx="44">
                  <c:v>1950</c:v>
                </c:pt>
                <c:pt idx="45">
                  <c:v>2133</c:v>
                </c:pt>
                <c:pt idx="46">
                  <c:v>2014</c:v>
                </c:pt>
                <c:pt idx="47">
                  <c:v>1734</c:v>
                </c:pt>
                <c:pt idx="48">
                  <c:v>2290</c:v>
                </c:pt>
                <c:pt idx="49">
                  <c:v>2039</c:v>
                </c:pt>
                <c:pt idx="50">
                  <c:v>2221</c:v>
                </c:pt>
                <c:pt idx="51">
                  <c:v>2131</c:v>
                </c:pt>
                <c:pt idx="52">
                  <c:v>2194</c:v>
                </c:pt>
                <c:pt idx="53">
                  <c:v>1936</c:v>
                </c:pt>
                <c:pt idx="54">
                  <c:v>2159</c:v>
                </c:pt>
                <c:pt idx="55">
                  <c:v>1784</c:v>
                </c:pt>
                <c:pt idx="56">
                  <c:v>2454</c:v>
                </c:pt>
                <c:pt idx="57">
                  <c:v>2366</c:v>
                </c:pt>
                <c:pt idx="58">
                  <c:v>2535</c:v>
                </c:pt>
              </c:numCache>
            </c:numRef>
          </c:val>
          <c:smooth val="0"/>
          <c:extLst>
            <c:ext xmlns:c16="http://schemas.microsoft.com/office/drawing/2014/chart" uri="{C3380CC4-5D6E-409C-BE32-E72D297353CC}">
              <c16:uniqueId val="{00000000-8256-4E87-A1FA-ACC07A7C4E63}"/>
            </c:ext>
          </c:extLst>
        </c:ser>
        <c:dLbls>
          <c:showLegendKey val="0"/>
          <c:showVal val="0"/>
          <c:showCatName val="0"/>
          <c:showSerName val="0"/>
          <c:showPercent val="0"/>
          <c:showBubbleSize val="0"/>
        </c:dLbls>
        <c:smooth val="0"/>
        <c:axId val="1667632143"/>
        <c:axId val="1667614671"/>
      </c:lineChart>
      <c:dateAx>
        <c:axId val="166763214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14671"/>
        <c:crosses val="autoZero"/>
        <c:auto val="1"/>
        <c:lblOffset val="100"/>
        <c:baseTimeUnit val="days"/>
      </c:dateAx>
      <c:valAx>
        <c:axId val="166761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zh-CN" altLang="en-US" dirty="0" smtClean="0"/>
              <a:t>滑三屏‘问’的回复率</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manualLayout>
          <c:layoutTarget val="inner"/>
          <c:xMode val="edge"/>
          <c:yMode val="edge"/>
          <c:x val="5.8702148441409238E-2"/>
          <c:y val="0.18288172176080883"/>
          <c:w val="0.88436225276110947"/>
          <c:h val="0.49726856484380111"/>
        </c:manualLayout>
      </c:layout>
      <c:lineChart>
        <c:grouping val="standard"/>
        <c:varyColors val="0"/>
        <c:ser>
          <c:idx val="0"/>
          <c:order val="0"/>
          <c:tx>
            <c:strRef>
              <c:f>Sheet1!$B$1</c:f>
              <c:strCache>
                <c:ptCount val="1"/>
                <c:pt idx="0">
                  <c:v>滑三屏‘问’询盘对数</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Sheet1!$A$2:$A$46</c:f>
              <c:numCache>
                <c:formatCode>m/d/yyyy</c:formatCode>
                <c:ptCount val="45"/>
                <c:pt idx="0">
                  <c:v>43375</c:v>
                </c:pt>
                <c:pt idx="1">
                  <c:v>43376</c:v>
                </c:pt>
                <c:pt idx="2">
                  <c:v>43377</c:v>
                </c:pt>
                <c:pt idx="3">
                  <c:v>43378</c:v>
                </c:pt>
                <c:pt idx="4">
                  <c:v>43379</c:v>
                </c:pt>
                <c:pt idx="5">
                  <c:v>43380</c:v>
                </c:pt>
                <c:pt idx="6">
                  <c:v>43381</c:v>
                </c:pt>
                <c:pt idx="7">
                  <c:v>43382</c:v>
                </c:pt>
                <c:pt idx="8">
                  <c:v>43383</c:v>
                </c:pt>
                <c:pt idx="9">
                  <c:v>43384</c:v>
                </c:pt>
                <c:pt idx="10">
                  <c:v>43385</c:v>
                </c:pt>
                <c:pt idx="11">
                  <c:v>43386</c:v>
                </c:pt>
                <c:pt idx="12">
                  <c:v>43387</c:v>
                </c:pt>
                <c:pt idx="13">
                  <c:v>43388</c:v>
                </c:pt>
                <c:pt idx="14">
                  <c:v>43389</c:v>
                </c:pt>
                <c:pt idx="15">
                  <c:v>43390</c:v>
                </c:pt>
                <c:pt idx="16">
                  <c:v>43391</c:v>
                </c:pt>
                <c:pt idx="17">
                  <c:v>43392</c:v>
                </c:pt>
                <c:pt idx="18">
                  <c:v>43393</c:v>
                </c:pt>
                <c:pt idx="19">
                  <c:v>43394</c:v>
                </c:pt>
                <c:pt idx="20">
                  <c:v>43395</c:v>
                </c:pt>
                <c:pt idx="21">
                  <c:v>43396</c:v>
                </c:pt>
                <c:pt idx="22">
                  <c:v>43397</c:v>
                </c:pt>
                <c:pt idx="23">
                  <c:v>43398</c:v>
                </c:pt>
                <c:pt idx="24">
                  <c:v>43399</c:v>
                </c:pt>
                <c:pt idx="25">
                  <c:v>43400</c:v>
                </c:pt>
                <c:pt idx="26">
                  <c:v>43401</c:v>
                </c:pt>
                <c:pt idx="27">
                  <c:v>43402</c:v>
                </c:pt>
                <c:pt idx="28">
                  <c:v>43403</c:v>
                </c:pt>
                <c:pt idx="29">
                  <c:v>43404</c:v>
                </c:pt>
                <c:pt idx="30">
                  <c:v>43405</c:v>
                </c:pt>
                <c:pt idx="31">
                  <c:v>43406</c:v>
                </c:pt>
                <c:pt idx="32">
                  <c:v>43407</c:v>
                </c:pt>
                <c:pt idx="33">
                  <c:v>43408</c:v>
                </c:pt>
                <c:pt idx="34">
                  <c:v>43409</c:v>
                </c:pt>
                <c:pt idx="35">
                  <c:v>43410</c:v>
                </c:pt>
                <c:pt idx="36">
                  <c:v>43411</c:v>
                </c:pt>
                <c:pt idx="37">
                  <c:v>43412</c:v>
                </c:pt>
                <c:pt idx="38">
                  <c:v>43413</c:v>
                </c:pt>
                <c:pt idx="39">
                  <c:v>43414</c:v>
                </c:pt>
                <c:pt idx="40">
                  <c:v>43415</c:v>
                </c:pt>
                <c:pt idx="41">
                  <c:v>43416</c:v>
                </c:pt>
                <c:pt idx="42">
                  <c:v>43417</c:v>
                </c:pt>
                <c:pt idx="43">
                  <c:v>43418</c:v>
                </c:pt>
              </c:numCache>
            </c:numRef>
          </c:cat>
          <c:val>
            <c:numRef>
              <c:f>Sheet1!$B$2:$B$46</c:f>
              <c:numCache>
                <c:formatCode>General</c:formatCode>
                <c:ptCount val="45"/>
                <c:pt idx="0">
                  <c:v>32</c:v>
                </c:pt>
                <c:pt idx="1">
                  <c:v>24</c:v>
                </c:pt>
                <c:pt idx="2">
                  <c:v>26</c:v>
                </c:pt>
                <c:pt idx="3">
                  <c:v>43</c:v>
                </c:pt>
                <c:pt idx="4">
                  <c:v>34</c:v>
                </c:pt>
                <c:pt idx="5">
                  <c:v>31</c:v>
                </c:pt>
                <c:pt idx="6">
                  <c:v>27</c:v>
                </c:pt>
                <c:pt idx="7">
                  <c:v>49</c:v>
                </c:pt>
                <c:pt idx="8">
                  <c:v>34</c:v>
                </c:pt>
                <c:pt idx="9">
                  <c:v>31</c:v>
                </c:pt>
                <c:pt idx="10">
                  <c:v>35</c:v>
                </c:pt>
                <c:pt idx="11">
                  <c:v>21</c:v>
                </c:pt>
                <c:pt idx="12">
                  <c:v>1963</c:v>
                </c:pt>
                <c:pt idx="13">
                  <c:v>2565</c:v>
                </c:pt>
                <c:pt idx="14">
                  <c:v>2402</c:v>
                </c:pt>
                <c:pt idx="15">
                  <c:v>2184</c:v>
                </c:pt>
                <c:pt idx="16">
                  <c:v>1997</c:v>
                </c:pt>
                <c:pt idx="17">
                  <c:v>2048</c:v>
                </c:pt>
                <c:pt idx="18">
                  <c:v>2066</c:v>
                </c:pt>
                <c:pt idx="19">
                  <c:v>1922</c:v>
                </c:pt>
                <c:pt idx="20">
                  <c:v>1880</c:v>
                </c:pt>
                <c:pt idx="21">
                  <c:v>1996</c:v>
                </c:pt>
                <c:pt idx="22">
                  <c:v>1819</c:v>
                </c:pt>
                <c:pt idx="23">
                  <c:v>1774</c:v>
                </c:pt>
                <c:pt idx="24">
                  <c:v>1852</c:v>
                </c:pt>
                <c:pt idx="25">
                  <c:v>1722</c:v>
                </c:pt>
                <c:pt idx="26">
                  <c:v>1557</c:v>
                </c:pt>
                <c:pt idx="27">
                  <c:v>1775</c:v>
                </c:pt>
                <c:pt idx="28">
                  <c:v>1699</c:v>
                </c:pt>
                <c:pt idx="29">
                  <c:v>1785</c:v>
                </c:pt>
                <c:pt idx="30">
                  <c:v>1718</c:v>
                </c:pt>
                <c:pt idx="31">
                  <c:v>1663</c:v>
                </c:pt>
                <c:pt idx="32">
                  <c:v>1792</c:v>
                </c:pt>
                <c:pt idx="33">
                  <c:v>1691</c:v>
                </c:pt>
                <c:pt idx="34">
                  <c:v>1842</c:v>
                </c:pt>
                <c:pt idx="35">
                  <c:v>1851</c:v>
                </c:pt>
                <c:pt idx="36">
                  <c:v>1982</c:v>
                </c:pt>
                <c:pt idx="37">
                  <c:v>1844</c:v>
                </c:pt>
                <c:pt idx="38">
                  <c:v>1783</c:v>
                </c:pt>
                <c:pt idx="39">
                  <c:v>1591</c:v>
                </c:pt>
                <c:pt idx="40">
                  <c:v>1563</c:v>
                </c:pt>
                <c:pt idx="41">
                  <c:v>1490</c:v>
                </c:pt>
                <c:pt idx="42">
                  <c:v>1816</c:v>
                </c:pt>
                <c:pt idx="43">
                  <c:v>1818</c:v>
                </c:pt>
                <c:pt idx="44">
                  <c:v>1851</c:v>
                </c:pt>
              </c:numCache>
            </c:numRef>
          </c:val>
          <c:smooth val="0"/>
          <c:extLst>
            <c:ext xmlns:c16="http://schemas.microsoft.com/office/drawing/2014/chart" uri="{C3380CC4-5D6E-409C-BE32-E72D297353CC}">
              <c16:uniqueId val="{00000000-09D7-4F64-A7C7-2215C5DCDB4A}"/>
            </c:ext>
          </c:extLst>
        </c:ser>
        <c:dLbls>
          <c:showLegendKey val="0"/>
          <c:showVal val="0"/>
          <c:showCatName val="0"/>
          <c:showSerName val="0"/>
          <c:showPercent val="0"/>
          <c:showBubbleSize val="0"/>
        </c:dLbls>
        <c:marker val="1"/>
        <c:smooth val="0"/>
        <c:axId val="1316393679"/>
        <c:axId val="1316394927"/>
      </c:lineChart>
      <c:lineChart>
        <c:grouping val="standard"/>
        <c:varyColors val="0"/>
        <c:ser>
          <c:idx val="1"/>
          <c:order val="1"/>
          <c:tx>
            <c:strRef>
              <c:f>Sheet1!$C$1</c:f>
              <c:strCache>
                <c:ptCount val="1"/>
                <c:pt idx="0">
                  <c:v>回复率占比</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Sheet1!$A$2:$A$46</c:f>
              <c:numCache>
                <c:formatCode>m/d/yyyy</c:formatCode>
                <c:ptCount val="45"/>
                <c:pt idx="0">
                  <c:v>43375</c:v>
                </c:pt>
                <c:pt idx="1">
                  <c:v>43376</c:v>
                </c:pt>
                <c:pt idx="2">
                  <c:v>43377</c:v>
                </c:pt>
                <c:pt idx="3">
                  <c:v>43378</c:v>
                </c:pt>
                <c:pt idx="4">
                  <c:v>43379</c:v>
                </c:pt>
                <c:pt idx="5">
                  <c:v>43380</c:v>
                </c:pt>
                <c:pt idx="6">
                  <c:v>43381</c:v>
                </c:pt>
                <c:pt idx="7">
                  <c:v>43382</c:v>
                </c:pt>
                <c:pt idx="8">
                  <c:v>43383</c:v>
                </c:pt>
                <c:pt idx="9">
                  <c:v>43384</c:v>
                </c:pt>
                <c:pt idx="10">
                  <c:v>43385</c:v>
                </c:pt>
                <c:pt idx="11">
                  <c:v>43386</c:v>
                </c:pt>
                <c:pt idx="12">
                  <c:v>43387</c:v>
                </c:pt>
                <c:pt idx="13">
                  <c:v>43388</c:v>
                </c:pt>
                <c:pt idx="14">
                  <c:v>43389</c:v>
                </c:pt>
                <c:pt idx="15">
                  <c:v>43390</c:v>
                </c:pt>
                <c:pt idx="16">
                  <c:v>43391</c:v>
                </c:pt>
                <c:pt idx="17">
                  <c:v>43392</c:v>
                </c:pt>
                <c:pt idx="18">
                  <c:v>43393</c:v>
                </c:pt>
                <c:pt idx="19">
                  <c:v>43394</c:v>
                </c:pt>
                <c:pt idx="20">
                  <c:v>43395</c:v>
                </c:pt>
                <c:pt idx="21">
                  <c:v>43396</c:v>
                </c:pt>
                <c:pt idx="22">
                  <c:v>43397</c:v>
                </c:pt>
                <c:pt idx="23">
                  <c:v>43398</c:v>
                </c:pt>
                <c:pt idx="24">
                  <c:v>43399</c:v>
                </c:pt>
                <c:pt idx="25">
                  <c:v>43400</c:v>
                </c:pt>
                <c:pt idx="26">
                  <c:v>43401</c:v>
                </c:pt>
                <c:pt idx="27">
                  <c:v>43402</c:v>
                </c:pt>
                <c:pt idx="28">
                  <c:v>43403</c:v>
                </c:pt>
                <c:pt idx="29">
                  <c:v>43404</c:v>
                </c:pt>
                <c:pt idx="30">
                  <c:v>43405</c:v>
                </c:pt>
                <c:pt idx="31">
                  <c:v>43406</c:v>
                </c:pt>
                <c:pt idx="32">
                  <c:v>43407</c:v>
                </c:pt>
                <c:pt idx="33">
                  <c:v>43408</c:v>
                </c:pt>
                <c:pt idx="34">
                  <c:v>43409</c:v>
                </c:pt>
                <c:pt idx="35">
                  <c:v>43410</c:v>
                </c:pt>
                <c:pt idx="36">
                  <c:v>43411</c:v>
                </c:pt>
                <c:pt idx="37">
                  <c:v>43412</c:v>
                </c:pt>
                <c:pt idx="38">
                  <c:v>43413</c:v>
                </c:pt>
                <c:pt idx="39">
                  <c:v>43414</c:v>
                </c:pt>
                <c:pt idx="40">
                  <c:v>43415</c:v>
                </c:pt>
                <c:pt idx="41">
                  <c:v>43416</c:v>
                </c:pt>
                <c:pt idx="42">
                  <c:v>43417</c:v>
                </c:pt>
                <c:pt idx="43">
                  <c:v>43418</c:v>
                </c:pt>
              </c:numCache>
            </c:numRef>
          </c:cat>
          <c:val>
            <c:numRef>
              <c:f>Sheet1!$C$2:$C$46</c:f>
              <c:numCache>
                <c:formatCode>0.00%</c:formatCode>
                <c:ptCount val="45"/>
                <c:pt idx="0">
                  <c:v>0.34375</c:v>
                </c:pt>
                <c:pt idx="1">
                  <c:v>0.54166666666666663</c:v>
                </c:pt>
                <c:pt idx="2">
                  <c:v>0.38461538461538464</c:v>
                </c:pt>
                <c:pt idx="3">
                  <c:v>0.55813953488372092</c:v>
                </c:pt>
                <c:pt idx="4">
                  <c:v>0.26470588235294118</c:v>
                </c:pt>
                <c:pt idx="5">
                  <c:v>0.58064516129032262</c:v>
                </c:pt>
                <c:pt idx="6">
                  <c:v>0.44444444444444442</c:v>
                </c:pt>
                <c:pt idx="7">
                  <c:v>0.53061224489795922</c:v>
                </c:pt>
                <c:pt idx="8">
                  <c:v>0.35294117647058826</c:v>
                </c:pt>
                <c:pt idx="9">
                  <c:v>0.61290322580645162</c:v>
                </c:pt>
                <c:pt idx="10">
                  <c:v>0.42857142857142855</c:v>
                </c:pt>
                <c:pt idx="11">
                  <c:v>0.47619047619047616</c:v>
                </c:pt>
                <c:pt idx="12">
                  <c:v>0.44931227712684668</c:v>
                </c:pt>
                <c:pt idx="13">
                  <c:v>0.46744639376218322</c:v>
                </c:pt>
                <c:pt idx="14">
                  <c:v>0.49125728559533721</c:v>
                </c:pt>
                <c:pt idx="15">
                  <c:v>0.5210622710622711</c:v>
                </c:pt>
                <c:pt idx="16">
                  <c:v>0.51026539809714577</c:v>
                </c:pt>
                <c:pt idx="17">
                  <c:v>0.4921875</c:v>
                </c:pt>
                <c:pt idx="18">
                  <c:v>0.48015488867376571</c:v>
                </c:pt>
                <c:pt idx="19">
                  <c:v>0.4672216441207076</c:v>
                </c:pt>
                <c:pt idx="20">
                  <c:v>0.47021276595744682</c:v>
                </c:pt>
                <c:pt idx="21">
                  <c:v>0.47144288577154309</c:v>
                </c:pt>
                <c:pt idx="22">
                  <c:v>0.43540406816932381</c:v>
                </c:pt>
                <c:pt idx="23">
                  <c:v>0.43066516347237882</c:v>
                </c:pt>
                <c:pt idx="24">
                  <c:v>0.46814254859611232</c:v>
                </c:pt>
                <c:pt idx="25">
                  <c:v>0.45644599303135891</c:v>
                </c:pt>
                <c:pt idx="26">
                  <c:v>0.43994861913937061</c:v>
                </c:pt>
                <c:pt idx="27">
                  <c:v>0.44056338028169012</c:v>
                </c:pt>
                <c:pt idx="28">
                  <c:v>0.4714537963507946</c:v>
                </c:pt>
                <c:pt idx="29">
                  <c:v>0.46498599439775912</c:v>
                </c:pt>
                <c:pt idx="30">
                  <c:v>0.47846332945285214</c:v>
                </c:pt>
                <c:pt idx="31">
                  <c:v>0.49188214070956104</c:v>
                </c:pt>
                <c:pt idx="32">
                  <c:v>0.49497767857142855</c:v>
                </c:pt>
                <c:pt idx="33">
                  <c:v>0.46836191602602012</c:v>
                </c:pt>
                <c:pt idx="34">
                  <c:v>0.47882736156351791</c:v>
                </c:pt>
                <c:pt idx="35">
                  <c:v>0.49324689357104268</c:v>
                </c:pt>
                <c:pt idx="36">
                  <c:v>0.43541876892028253</c:v>
                </c:pt>
                <c:pt idx="37">
                  <c:v>0.50108459869848154</c:v>
                </c:pt>
                <c:pt idx="38">
                  <c:v>0.47784632641615254</c:v>
                </c:pt>
                <c:pt idx="39">
                  <c:v>0.46511627906976744</c:v>
                </c:pt>
                <c:pt idx="40">
                  <c:v>0.46960972488803582</c:v>
                </c:pt>
                <c:pt idx="41">
                  <c:v>0.42751677852348996</c:v>
                </c:pt>
                <c:pt idx="42">
                  <c:v>0.44162995594713655</c:v>
                </c:pt>
                <c:pt idx="43">
                  <c:v>0.43949394939493952</c:v>
                </c:pt>
                <c:pt idx="44">
                  <c:v>0.4327390599675851</c:v>
                </c:pt>
              </c:numCache>
            </c:numRef>
          </c:val>
          <c:smooth val="0"/>
          <c:extLst>
            <c:ext xmlns:c16="http://schemas.microsoft.com/office/drawing/2014/chart" uri="{C3380CC4-5D6E-409C-BE32-E72D297353CC}">
              <c16:uniqueId val="{00000001-09D7-4F64-A7C7-2215C5DCDB4A}"/>
            </c:ext>
          </c:extLst>
        </c:ser>
        <c:dLbls>
          <c:showLegendKey val="0"/>
          <c:showVal val="0"/>
          <c:showCatName val="0"/>
          <c:showSerName val="0"/>
          <c:showPercent val="0"/>
          <c:showBubbleSize val="0"/>
        </c:dLbls>
        <c:marker val="1"/>
        <c:smooth val="0"/>
        <c:axId val="1579468767"/>
        <c:axId val="1579467103"/>
      </c:lineChart>
      <c:dateAx>
        <c:axId val="1316393679"/>
        <c:scaling>
          <c:orientation val="minMax"/>
        </c:scaling>
        <c:delete val="0"/>
        <c:axPos val="b"/>
        <c:numFmt formatCode="m/d/yy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316394927"/>
        <c:crosses val="autoZero"/>
        <c:auto val="1"/>
        <c:lblOffset val="100"/>
        <c:baseTimeUnit val="days"/>
      </c:dateAx>
      <c:valAx>
        <c:axId val="13163949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316393679"/>
        <c:crosses val="autoZero"/>
        <c:crossBetween val="between"/>
      </c:valAx>
      <c:valAx>
        <c:axId val="1579467103"/>
        <c:scaling>
          <c:orientation val="minMax"/>
          <c:min val="0.30000000000000004"/>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1579468767"/>
        <c:crosses val="max"/>
        <c:crossBetween val="between"/>
      </c:valAx>
      <c:dateAx>
        <c:axId val="1579468767"/>
        <c:scaling>
          <c:orientation val="minMax"/>
        </c:scaling>
        <c:delete val="1"/>
        <c:axPos val="b"/>
        <c:numFmt formatCode="m/d/yyyy" sourceLinked="1"/>
        <c:majorTickMark val="out"/>
        <c:minorTickMark val="none"/>
        <c:tickLblPos val="nextTo"/>
        <c:crossAx val="1579467103"/>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0.75881</cdr:x>
      <cdr:y>0.25142</cdr:y>
    </cdr:from>
    <cdr:to>
      <cdr:x>0.97348</cdr:x>
      <cdr:y>0.45392</cdr:y>
    </cdr:to>
    <cdr:cxnSp macro="">
      <cdr:nvCxnSpPr>
        <cdr:cNvPr id="3" name="直接箭头连接符 2"/>
        <cdr:cNvCxnSpPr/>
      </cdr:nvCxnSpPr>
      <cdr:spPr>
        <a:xfrm xmlns:a="http://schemas.openxmlformats.org/drawingml/2006/main" flipV="1">
          <a:off x="8900893" y="1362352"/>
          <a:ext cx="2518117" cy="1097280"/>
        </a:xfrm>
        <a:prstGeom xmlns:a="http://schemas.openxmlformats.org/drawingml/2006/main" prst="straightConnector1">
          <a:avLst/>
        </a:prstGeom>
        <a:ln xmlns:a="http://schemas.openxmlformats.org/drawingml/2006/main">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0.7828</cdr:x>
      <cdr:y>0.07813</cdr:y>
    </cdr:from>
    <cdr:to>
      <cdr:x>0.95615</cdr:x>
      <cdr:y>0.23897</cdr:y>
    </cdr:to>
    <cdr:sp macro="" textlink="">
      <cdr:nvSpPr>
        <cdr:cNvPr id="5" name="矩形标注 4"/>
        <cdr:cNvSpPr/>
      </cdr:nvSpPr>
      <cdr:spPr>
        <a:xfrm xmlns:a="http://schemas.openxmlformats.org/drawingml/2006/main">
          <a:off x="9182246" y="423334"/>
          <a:ext cx="2033442" cy="871538"/>
        </a:xfrm>
        <a:prstGeom xmlns:a="http://schemas.openxmlformats.org/drawingml/2006/main" prst="wedgeRectCallout">
          <a:avLst>
            <a:gd name="adj1" fmla="val -60529"/>
            <a:gd name="adj2" fmla="val 174468"/>
          </a:avLst>
        </a:prstGeom>
        <a:noFill xmlns:a="http://schemas.openxmlformats.org/drawingml/2006/main"/>
        <a:ln xmlns:a="http://schemas.openxmlformats.org/drawingml/2006/main">
          <a:solidFill>
            <a:schemeClr val="accent1">
              <a:shade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zh-CN" altLang="en-US" sz="1600" dirty="0" smtClean="0">
              <a:solidFill>
                <a:schemeClr val="tx1"/>
              </a:solidFill>
            </a:rPr>
            <a:t>第三十三周开始询盘率有所上涨（大概为</a:t>
          </a:r>
          <a:r>
            <a:rPr lang="en-US" altLang="zh-CN" sz="1600" dirty="0" smtClean="0">
              <a:solidFill>
                <a:schemeClr val="tx1"/>
              </a:solidFill>
            </a:rPr>
            <a:t>8</a:t>
          </a:r>
          <a:r>
            <a:rPr lang="zh-CN" altLang="en-US" sz="1600" dirty="0" smtClean="0">
              <a:solidFill>
                <a:schemeClr val="tx1"/>
              </a:solidFill>
            </a:rPr>
            <a:t>月</a:t>
          </a:r>
          <a:r>
            <a:rPr lang="en-US" altLang="zh-CN" sz="1600" dirty="0" smtClean="0">
              <a:solidFill>
                <a:schemeClr val="tx1"/>
              </a:solidFill>
            </a:rPr>
            <a:t>11</a:t>
          </a:r>
          <a:r>
            <a:rPr lang="zh-CN" altLang="en-US" sz="1600" dirty="0" smtClean="0">
              <a:solidFill>
                <a:schemeClr val="tx1"/>
              </a:solidFill>
            </a:rPr>
            <a:t>号）</a:t>
          </a:r>
          <a:endParaRPr lang="zh-CN" sz="1600" dirty="0">
            <a:solidFill>
              <a:schemeClr val="tx1"/>
            </a:solidFill>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0.24482</cdr:x>
      <cdr:y>0.11188</cdr:y>
    </cdr:from>
    <cdr:to>
      <cdr:x>0.25136</cdr:x>
      <cdr:y>0.76719</cdr:y>
    </cdr:to>
    <cdr:cxnSp macro="">
      <cdr:nvCxnSpPr>
        <cdr:cNvPr id="2" name="直接连接符 1"/>
        <cdr:cNvCxnSpPr/>
      </cdr:nvCxnSpPr>
      <cdr:spPr>
        <a:xfrm xmlns:a="http://schemas.openxmlformats.org/drawingml/2006/main">
          <a:off x="2947562" y="606214"/>
          <a:ext cx="78690" cy="3550920"/>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0.06456</cdr:x>
      <cdr:y>0.59563</cdr:y>
    </cdr:from>
    <cdr:to>
      <cdr:x>0.98608</cdr:x>
      <cdr:y>0.79813</cdr:y>
    </cdr:to>
    <cdr:sp macro="" textlink="">
      <cdr:nvSpPr>
        <cdr:cNvPr id="4" name="文本框 3"/>
        <cdr:cNvSpPr txBox="1"/>
      </cdr:nvSpPr>
      <cdr:spPr>
        <a:xfrm xmlns:a="http://schemas.openxmlformats.org/drawingml/2006/main">
          <a:off x="777240" y="3227494"/>
          <a:ext cx="11094720" cy="1097280"/>
        </a:xfrm>
        <a:prstGeom xmlns:a="http://schemas.openxmlformats.org/drawingml/2006/main" prst="rect">
          <a:avLst/>
        </a:prstGeom>
        <a:ln xmlns:a="http://schemas.openxmlformats.org/drawingml/2006/main">
          <a:noFill/>
        </a:ln>
      </cdr:spPr>
      <cdr:txBody>
        <a:bodyPr xmlns:a="http://schemas.openxmlformats.org/drawingml/2006/main" vertOverflow="clip" wrap="square" rtlCol="0"/>
        <a:lstStyle xmlns:a="http://schemas.openxmlformats.org/drawingml/2006/main"/>
        <a:p xmlns:a="http://schemas.openxmlformats.org/drawingml/2006/main">
          <a:r>
            <a:rPr lang="en-US" altLang="zh-CN" sz="1600" dirty="0" smtClean="0">
              <a:solidFill>
                <a:srgbClr val="FFFF00"/>
              </a:solidFill>
            </a:rPr>
            <a:t>4.7.3</a:t>
          </a:r>
          <a:r>
            <a:rPr lang="zh-CN" altLang="en-US" sz="1600" dirty="0" smtClean="0">
              <a:solidFill>
                <a:srgbClr val="FFFF00"/>
              </a:solidFill>
            </a:rPr>
            <a:t>和</a:t>
          </a:r>
          <a:r>
            <a:rPr lang="en-US" altLang="zh-CN" sz="1600" dirty="0" smtClean="0">
              <a:solidFill>
                <a:srgbClr val="FFFF00"/>
              </a:solidFill>
            </a:rPr>
            <a:t>4.7.4</a:t>
          </a:r>
          <a:r>
            <a:rPr lang="zh-CN" altLang="en-US" sz="1600" dirty="0" smtClean="0">
              <a:solidFill>
                <a:srgbClr val="FFFF00"/>
              </a:solidFill>
            </a:rPr>
            <a:t>询盘增加主要来源于供应商，虽然回复对数上涨了，但总体回复率降低了。因为购买方的积极性可能比供应商的低。从</a:t>
          </a:r>
          <a:r>
            <a:rPr lang="en-US" altLang="zh-CN" sz="1600" dirty="0" smtClean="0">
              <a:solidFill>
                <a:srgbClr val="FFFF00"/>
              </a:solidFill>
            </a:rPr>
            <a:t>4.7.5</a:t>
          </a:r>
          <a:r>
            <a:rPr lang="zh-CN" altLang="en-US" sz="1600" dirty="0" smtClean="0">
              <a:solidFill>
                <a:srgbClr val="FFFF00"/>
              </a:solidFill>
            </a:rPr>
            <a:t>看，当游客的询盘增加时，询盘率会上涨。这也说明销售方比购买方具有更明显的回复动机。但回复率很快有相对显著的下降，说明不能一味增加游客无意义的询盘，可能会降低供应商的回复积极性，进而可能影响供应商对所有信息的回复热情。（供应商如果回了，大量相同的信息而得不到反馈，可能会影响供应商回复信息的积极性）</a:t>
          </a:r>
          <a:endParaRPr lang="zh-CN" altLang="en-US" sz="1100" dirty="0">
            <a:solidFill>
              <a:srgbClr val="FFFF00"/>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0.44828</cdr:x>
      <cdr:y>0.16769</cdr:y>
    </cdr:from>
    <cdr:to>
      <cdr:x>0.45379</cdr:x>
      <cdr:y>0.81136</cdr:y>
    </cdr:to>
    <cdr:cxnSp macro="">
      <cdr:nvCxnSpPr>
        <cdr:cNvPr id="2" name="直接连接符 1"/>
        <cdr:cNvCxnSpPr/>
      </cdr:nvCxnSpPr>
      <cdr:spPr>
        <a:xfrm xmlns:a="http://schemas.openxmlformats.org/drawingml/2006/main">
          <a:off x="5169217" y="1062037"/>
          <a:ext cx="63629" cy="4076462"/>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0.32138</cdr:x>
      <cdr:y>0</cdr:y>
    </cdr:from>
    <cdr:to>
      <cdr:x>0.32414</cdr:x>
      <cdr:y>0.68563</cdr:y>
    </cdr:to>
    <cdr:cxnSp macro="">
      <cdr:nvCxnSpPr>
        <cdr:cNvPr id="3" name="直接连接符 2"/>
        <cdr:cNvCxnSpPr/>
      </cdr:nvCxnSpPr>
      <cdr:spPr>
        <a:xfrm xmlns:a="http://schemas.openxmlformats.org/drawingml/2006/main" flipH="1">
          <a:off x="3550920" y="0"/>
          <a:ext cx="30480" cy="371517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0.58835</cdr:x>
      <cdr:y>0.41458</cdr:y>
    </cdr:from>
    <cdr:to>
      <cdr:x>0.64184</cdr:x>
      <cdr:y>0.63934</cdr:y>
    </cdr:to>
    <cdr:sp macro="" textlink="">
      <cdr:nvSpPr>
        <cdr:cNvPr id="3" name="上箭头 2"/>
        <cdr:cNvSpPr/>
      </cdr:nvSpPr>
      <cdr:spPr>
        <a:xfrm xmlns:a="http://schemas.openxmlformats.org/drawingml/2006/main">
          <a:off x="7072312" y="2266421"/>
          <a:ext cx="642938" cy="1228725"/>
        </a:xfrm>
        <a:prstGeom xmlns:a="http://schemas.openxmlformats.org/drawingml/2006/main" prst="upArrow">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zh-CN" altLang="en-US" sz="1800" dirty="0" smtClean="0">
              <a:solidFill>
                <a:srgbClr val="FFFF00"/>
              </a:solidFill>
            </a:rPr>
            <a:t>中秋节</a:t>
          </a:r>
          <a:endParaRPr lang="zh-CN" sz="1800" dirty="0">
            <a:solidFill>
              <a:srgbClr val="FFFF00"/>
            </a:solidFill>
          </a:endParaRPr>
        </a:p>
      </cdr:txBody>
    </cdr:sp>
  </cdr:relSizeAnchor>
  <cdr:relSizeAnchor xmlns:cdr="http://schemas.openxmlformats.org/drawingml/2006/chartDrawing">
    <cdr:from>
      <cdr:x>0.24842</cdr:x>
      <cdr:y>0.33095</cdr:y>
    </cdr:from>
    <cdr:to>
      <cdr:x>0.52179</cdr:x>
      <cdr:y>0.40151</cdr:y>
    </cdr:to>
    <cdr:cxnSp macro="">
      <cdr:nvCxnSpPr>
        <cdr:cNvPr id="5" name="直接箭头连接符 4"/>
        <cdr:cNvCxnSpPr/>
      </cdr:nvCxnSpPr>
      <cdr:spPr>
        <a:xfrm xmlns:a="http://schemas.openxmlformats.org/drawingml/2006/main" flipV="1">
          <a:off x="2986088" y="1809220"/>
          <a:ext cx="3286125" cy="385764"/>
        </a:xfrm>
        <a:prstGeom xmlns:a="http://schemas.openxmlformats.org/drawingml/2006/main" prst="straightConnector1">
          <a:avLst/>
        </a:prstGeom>
        <a:ln xmlns:a="http://schemas.openxmlformats.org/drawingml/2006/main" w="28575">
          <a:solidFill>
            <a:srgbClr val="C0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0.14976</cdr:x>
      <cdr:y>0.46946</cdr:y>
    </cdr:from>
    <cdr:to>
      <cdr:x>0.31735</cdr:x>
      <cdr:y>0.62888</cdr:y>
    </cdr:to>
    <cdr:sp macro="" textlink="">
      <cdr:nvSpPr>
        <cdr:cNvPr id="9" name="圆角矩形标注 8"/>
        <cdr:cNvSpPr/>
      </cdr:nvSpPr>
      <cdr:spPr>
        <a:xfrm xmlns:a="http://schemas.openxmlformats.org/drawingml/2006/main">
          <a:off x="1800225" y="2566458"/>
          <a:ext cx="2014538" cy="871537"/>
        </a:xfrm>
        <a:prstGeom xmlns:a="http://schemas.openxmlformats.org/drawingml/2006/main" prst="wedgeRoundRectCallout">
          <a:avLst>
            <a:gd name="adj1" fmla="val 64693"/>
            <a:gd name="adj2" fmla="val -98156"/>
            <a:gd name="adj3" fmla="val 16667"/>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0.25198</cdr:x>
      <cdr:y>0.5</cdr:y>
    </cdr:from>
    <cdr:to>
      <cdr:x>0.4168</cdr:x>
      <cdr:y>0.63934</cdr:y>
    </cdr:to>
    <cdr:sp macro="" textlink="">
      <cdr:nvSpPr>
        <cdr:cNvPr id="10" name="圆角矩形标注 9"/>
        <cdr:cNvSpPr/>
      </cdr:nvSpPr>
      <cdr:spPr>
        <a:xfrm xmlns:a="http://schemas.openxmlformats.org/drawingml/2006/main">
          <a:off x="3028950" y="2733410"/>
          <a:ext cx="1981200" cy="761735"/>
        </a:xfrm>
        <a:prstGeom xmlns:a="http://schemas.openxmlformats.org/drawingml/2006/main" prst="wedgeRoundRectCallout">
          <a:avLst>
            <a:gd name="adj1" fmla="val 75274"/>
            <a:gd name="adj2" fmla="val -176209"/>
            <a:gd name="adj3" fmla="val 16667"/>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rPr>
            <a:t>此处改版询盘人数大约上涨</a:t>
          </a:r>
          <a:r>
            <a:rPr lang="en-US" altLang="zh-CN" sz="1600" dirty="0" smtClean="0">
              <a:solidFill>
                <a:srgbClr val="FF0000"/>
              </a:solidFill>
              <a:latin typeface="微软雅黑" panose="020B0503020204020204" pitchFamily="34" charset="-122"/>
              <a:ea typeface="微软雅黑" panose="020B0503020204020204" pitchFamily="34" charset="-122"/>
            </a:rPr>
            <a:t>2500</a:t>
          </a:r>
          <a:r>
            <a:rPr lang="zh-CN" altLang="en-US" sz="1600" dirty="0" smtClean="0">
              <a:solidFill>
                <a:srgbClr val="FF0000"/>
              </a:solidFill>
              <a:latin typeface="微软雅黑" panose="020B0503020204020204" pitchFamily="34" charset="-122"/>
              <a:ea typeface="微软雅黑" panose="020B0503020204020204" pitchFamily="34" charset="-122"/>
            </a:rPr>
            <a:t>人</a:t>
          </a:r>
          <a:endParaRPr lang="zh-CN" sz="1600" dirty="0">
            <a:solidFill>
              <a:srgbClr val="FF0000"/>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0.54675</cdr:x>
      <cdr:y>0.22118</cdr:y>
    </cdr:from>
    <cdr:to>
      <cdr:x>0.81735</cdr:x>
      <cdr:y>0.35447</cdr:y>
    </cdr:to>
    <cdr:cxnSp macro="">
      <cdr:nvCxnSpPr>
        <cdr:cNvPr id="12" name="直接箭头连接符 11"/>
        <cdr:cNvCxnSpPr/>
      </cdr:nvCxnSpPr>
      <cdr:spPr>
        <a:xfrm xmlns:a="http://schemas.openxmlformats.org/drawingml/2006/main" flipV="1">
          <a:off x="6572236" y="1209145"/>
          <a:ext cx="3252801" cy="728680"/>
        </a:xfrm>
        <a:prstGeom xmlns:a="http://schemas.openxmlformats.org/drawingml/2006/main" prst="straightConnector1">
          <a:avLst/>
        </a:prstGeom>
        <a:ln xmlns:a="http://schemas.openxmlformats.org/drawingml/2006/main" w="28575">
          <a:solidFill>
            <a:srgbClr val="FF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0.55681</cdr:x>
      <cdr:y>0.09817</cdr:y>
    </cdr:from>
    <cdr:to>
      <cdr:x>0.71434</cdr:x>
      <cdr:y>0.22623</cdr:y>
    </cdr:to>
    <cdr:sp macro="" textlink="">
      <cdr:nvSpPr>
        <cdr:cNvPr id="14" name="圆角矩形标注 13"/>
        <cdr:cNvSpPr/>
      </cdr:nvSpPr>
      <cdr:spPr>
        <a:xfrm xmlns:a="http://schemas.openxmlformats.org/drawingml/2006/main">
          <a:off x="6693216" y="536690"/>
          <a:ext cx="1893571" cy="700081"/>
        </a:xfrm>
        <a:prstGeom xmlns:a="http://schemas.openxmlformats.org/drawingml/2006/main" prst="wedgeRoundRectCallout">
          <a:avLst>
            <a:gd name="adj1" fmla="val 60546"/>
            <a:gd name="adj2" fmla="val 85756"/>
            <a:gd name="adj3" fmla="val 16667"/>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rPr>
            <a:t>此期间大约上涨</a:t>
          </a:r>
          <a:r>
            <a:rPr lang="en-US" altLang="zh-CN" sz="1600" dirty="0" smtClean="0">
              <a:solidFill>
                <a:srgbClr val="FF0000"/>
              </a:solidFill>
              <a:latin typeface="微软雅黑" panose="020B0503020204020204" pitchFamily="34" charset="-122"/>
              <a:ea typeface="微软雅黑" panose="020B0503020204020204" pitchFamily="34" charset="-122"/>
            </a:rPr>
            <a:t>3200</a:t>
          </a:r>
          <a:r>
            <a:rPr lang="zh-CN" altLang="en-US" sz="1600" dirty="0" smtClean="0">
              <a:solidFill>
                <a:srgbClr val="FF0000"/>
              </a:solidFill>
              <a:latin typeface="微软雅黑" panose="020B0503020204020204" pitchFamily="34" charset="-122"/>
              <a:ea typeface="微软雅黑" panose="020B0503020204020204" pitchFamily="34" charset="-122"/>
            </a:rPr>
            <a:t>人左右。</a:t>
          </a:r>
          <a:endParaRPr lang="zh-CN" sz="1600" dirty="0">
            <a:solidFill>
              <a:srgbClr val="FF0000"/>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0.79398</cdr:x>
      <cdr:y>0.17414</cdr:y>
    </cdr:from>
    <cdr:to>
      <cdr:x>0.94849</cdr:x>
      <cdr:y>0.21334</cdr:y>
    </cdr:to>
    <cdr:cxnSp macro="">
      <cdr:nvCxnSpPr>
        <cdr:cNvPr id="18" name="直接箭头连接符 17"/>
        <cdr:cNvCxnSpPr/>
      </cdr:nvCxnSpPr>
      <cdr:spPr>
        <a:xfrm xmlns:a="http://schemas.openxmlformats.org/drawingml/2006/main" flipV="1">
          <a:off x="9544050" y="951971"/>
          <a:ext cx="1857375" cy="214312"/>
        </a:xfrm>
        <a:prstGeom xmlns:a="http://schemas.openxmlformats.org/drawingml/2006/main" prst="straightConnector1">
          <a:avLst/>
        </a:prstGeom>
        <a:ln xmlns:a="http://schemas.openxmlformats.org/drawingml/2006/main" w="28575">
          <a:solidFill>
            <a:srgbClr val="FF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0.21712</cdr:x>
      <cdr:y>0.12709</cdr:y>
    </cdr:from>
    <cdr:to>
      <cdr:x>0.2183</cdr:x>
      <cdr:y>0.69422</cdr:y>
    </cdr:to>
    <cdr:cxnSp macro="">
      <cdr:nvCxnSpPr>
        <cdr:cNvPr id="13" name="直接连接符 12"/>
        <cdr:cNvCxnSpPr/>
      </cdr:nvCxnSpPr>
      <cdr:spPr>
        <a:xfrm xmlns:a="http://schemas.openxmlformats.org/drawingml/2006/main" flipH="1">
          <a:off x="2609850" y="694795"/>
          <a:ext cx="14288"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0.20905</cdr:x>
      <cdr:y>0.10449</cdr:y>
    </cdr:from>
    <cdr:to>
      <cdr:x>0.21144</cdr:x>
      <cdr:y>0.67666</cdr:y>
    </cdr:to>
    <cdr:cxnSp macro="">
      <cdr:nvCxnSpPr>
        <cdr:cNvPr id="3" name="直接连接符 2"/>
        <cdr:cNvCxnSpPr/>
      </cdr:nvCxnSpPr>
      <cdr:spPr>
        <a:xfrm xmlns:a="http://schemas.openxmlformats.org/drawingml/2006/main" flipH="1">
          <a:off x="2493963" y="566209"/>
          <a:ext cx="28575"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0.10054</cdr:y>
    </cdr:from>
    <cdr:to>
      <cdr:x>0.5024</cdr:x>
      <cdr:y>0.67271</cdr:y>
    </cdr:to>
    <cdr:cxnSp macro="">
      <cdr:nvCxnSpPr>
        <cdr:cNvPr id="4" name="直接连接符 3"/>
        <cdr:cNvCxnSpPr/>
      </cdr:nvCxnSpPr>
      <cdr:spPr>
        <a:xfrm xmlns:a="http://schemas.openxmlformats.org/drawingml/2006/main" flipH="1">
          <a:off x="5965031" y="544778"/>
          <a:ext cx="28575"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0.39221</cdr:x>
      <cdr:y>0.68376</cdr:y>
    </cdr:from>
    <cdr:to>
      <cdr:x>0.82597</cdr:x>
      <cdr:y>0.79003</cdr:y>
    </cdr:to>
    <cdr:sp macro="" textlink="">
      <cdr:nvSpPr>
        <cdr:cNvPr id="2" name="圆角矩形标注 1"/>
        <cdr:cNvSpPr/>
      </cdr:nvSpPr>
      <cdr:spPr>
        <a:xfrm xmlns:a="http://schemas.openxmlformats.org/drawingml/2006/main">
          <a:off x="4602481" y="4019999"/>
          <a:ext cx="5090160" cy="624815"/>
        </a:xfrm>
        <a:prstGeom xmlns:a="http://schemas.openxmlformats.org/drawingml/2006/main" prst="wedgeRoundRectCallout">
          <a:avLst>
            <a:gd name="adj1" fmla="val -25"/>
            <a:gd name="adj2" fmla="val -133697"/>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tLang="zh-CN" sz="1400" dirty="0">
            <a:solidFill>
              <a:schemeClr val="tx1"/>
            </a:solidFill>
          </a:endParaRPr>
        </a:p>
        <a:p xmlns:a="http://schemas.openxmlformats.org/drawingml/2006/main">
          <a:r>
            <a:rPr lang="zh-CN" altLang="en-US" sz="1600" dirty="0">
              <a:solidFill>
                <a:schemeClr val="tx1"/>
              </a:solidFill>
              <a:latin typeface="微软雅黑" panose="020B0503020204020204" pitchFamily="34" charset="-122"/>
              <a:ea typeface="微软雅黑" panose="020B0503020204020204" pitchFamily="34" charset="-122"/>
            </a:rPr>
            <a:t>       采购商询盘率有些增长。</a:t>
          </a:r>
          <a:endParaRPr lang="zh-CN" sz="1600" dirty="0">
            <a:solidFill>
              <a:schemeClr val="tx1"/>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0.29221</cdr:x>
      <cdr:y>0.18606</cdr:y>
    </cdr:from>
    <cdr:to>
      <cdr:x>0.53766</cdr:x>
      <cdr:y>0.36492</cdr:y>
    </cdr:to>
    <cdr:sp macro="" textlink="">
      <cdr:nvSpPr>
        <cdr:cNvPr id="3" name="圆角矩形标注 2"/>
        <cdr:cNvSpPr/>
      </cdr:nvSpPr>
      <cdr:spPr>
        <a:xfrm xmlns:a="http://schemas.openxmlformats.org/drawingml/2006/main">
          <a:off x="3429000" y="1093894"/>
          <a:ext cx="2880360" cy="1051563"/>
        </a:xfrm>
        <a:prstGeom xmlns:a="http://schemas.openxmlformats.org/drawingml/2006/main" prst="wedgeRoundRectCallout">
          <a:avLst>
            <a:gd name="adj1" fmla="val 82494"/>
            <a:gd name="adj2" fmla="val 54348"/>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tLang="zh-CN" sz="1600" dirty="0" smtClean="0">
            <a:solidFill>
              <a:schemeClr val="tx1"/>
            </a:solidFill>
          </a:endParaRPr>
        </a:p>
        <a:p xmlns:a="http://schemas.openxmlformats.org/drawingml/2006/main">
          <a:endParaRPr lang="en-US" altLang="zh-CN" sz="1600" dirty="0">
            <a:solidFill>
              <a:schemeClr val="tx1"/>
            </a:solidFill>
          </a:endParaRPr>
        </a:p>
        <a:p xmlns:a="http://schemas.openxmlformats.org/drawingml/2006/main">
          <a:pPr>
            <a:lnSpc>
              <a:spcPct val="150000"/>
            </a:lnSpc>
          </a:pPr>
          <a:r>
            <a:rPr lang="zh-CN" altLang="en-US" sz="1600" kern="1200" dirty="0">
              <a:solidFill>
                <a:schemeClr val="tx1"/>
              </a:solidFill>
              <a:latin typeface="微软雅黑" panose="020B0503020204020204" pitchFamily="34" charset="-122"/>
              <a:ea typeface="微软雅黑" panose="020B0503020204020204" pitchFamily="34" charset="-122"/>
            </a:rPr>
            <a:t>发供应的询盘率增长明显。</a:t>
          </a:r>
          <a:endParaRPr lang="zh-CN" sz="1600" kern="1200" dirty="0">
            <a:solidFill>
              <a:schemeClr val="tx1"/>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0.56104</cdr:x>
      <cdr:y>0.09793</cdr:y>
    </cdr:from>
    <cdr:to>
      <cdr:x>0.78831</cdr:x>
      <cdr:y>0.29234</cdr:y>
    </cdr:to>
    <cdr:sp macro="" textlink="">
      <cdr:nvSpPr>
        <cdr:cNvPr id="4" name="圆角矩形标注 3"/>
        <cdr:cNvSpPr/>
      </cdr:nvSpPr>
      <cdr:spPr>
        <a:xfrm xmlns:a="http://schemas.openxmlformats.org/drawingml/2006/main">
          <a:off x="6583692" y="575734"/>
          <a:ext cx="2666968" cy="1143007"/>
        </a:xfrm>
        <a:prstGeom xmlns:a="http://schemas.openxmlformats.org/drawingml/2006/main" prst="wedgeRoundRectCallout">
          <a:avLst>
            <a:gd name="adj1" fmla="val 54346"/>
            <a:gd name="adj2" fmla="val 77425"/>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zh-CN" altLang="en-US" sz="1600" dirty="0" smtClean="0">
              <a:solidFill>
                <a:schemeClr val="tx1"/>
              </a:solidFill>
            </a:rPr>
            <a:t>     </a:t>
          </a:r>
          <a:endParaRPr lang="en-US" altLang="zh-CN" sz="1600" dirty="0" smtClean="0">
            <a:solidFill>
              <a:schemeClr val="tx1"/>
            </a:solidFill>
          </a:endParaRPr>
        </a:p>
        <a:p xmlns:a="http://schemas.openxmlformats.org/drawingml/2006/main">
          <a:pP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     </a:t>
          </a:r>
          <a:r>
            <a:rPr lang="zh-CN" altLang="en-US" sz="1600" kern="1200" dirty="0">
              <a:solidFill>
                <a:schemeClr val="tx1"/>
              </a:solidFill>
              <a:latin typeface="微软雅黑" panose="020B0503020204020204" pitchFamily="34" charset="-122"/>
              <a:ea typeface="微软雅黑" panose="020B0503020204020204" pitchFamily="34" charset="-122"/>
            </a:rPr>
            <a:t>无采购无供应的用户询盘增长明显。</a:t>
          </a:r>
          <a:r>
            <a:rPr lang="zh-CN" altLang="en-US" sz="1600" dirty="0" smtClean="0">
              <a:latin typeface="微软雅黑" panose="020B0503020204020204" pitchFamily="34" charset="-122"/>
              <a:ea typeface="微软雅黑" panose="020B0503020204020204" pitchFamily="34" charset="-122"/>
            </a:rPr>
            <a:t>参考</a:t>
          </a:r>
          <a:r>
            <a:rPr lang="zh-CN" altLang="en-US" sz="1600" dirty="0" smtClean="0"/>
            <a:t>页）</a:t>
          </a:r>
          <a:endParaRPr lang="zh-CN" sz="1600" dirty="0"/>
        </a:p>
      </cdr:txBody>
    </cdr:sp>
  </cdr:relSizeAnchor>
  <cdr:relSizeAnchor xmlns:cdr="http://schemas.openxmlformats.org/drawingml/2006/chartDrawing">
    <cdr:from>
      <cdr:x>0.3013</cdr:x>
      <cdr:y>0.19643</cdr:y>
    </cdr:from>
    <cdr:to>
      <cdr:x>0.33636</cdr:x>
      <cdr:y>0.25475</cdr:y>
    </cdr:to>
    <cdr:sp macro="" textlink="">
      <cdr:nvSpPr>
        <cdr:cNvPr id="6" name="八角星 5"/>
        <cdr:cNvSpPr/>
      </cdr:nvSpPr>
      <cdr:spPr>
        <a:xfrm xmlns:a="http://schemas.openxmlformats.org/drawingml/2006/main">
          <a:off x="3535680" y="1154854"/>
          <a:ext cx="411480" cy="34290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2</a:t>
          </a:r>
          <a:endParaRPr lang="zh-CN" sz="1600" dirty="0">
            <a:solidFill>
              <a:schemeClr val="tx1"/>
            </a:solidFill>
          </a:endParaRPr>
        </a:p>
      </cdr:txBody>
    </cdr:sp>
  </cdr:relSizeAnchor>
  <cdr:relSizeAnchor xmlns:cdr="http://schemas.openxmlformats.org/drawingml/2006/chartDrawing">
    <cdr:from>
      <cdr:x>0.56234</cdr:x>
      <cdr:y>0.11607</cdr:y>
    </cdr:from>
    <cdr:to>
      <cdr:x>0.59221</cdr:x>
      <cdr:y>0.18606</cdr:y>
    </cdr:to>
    <cdr:sp macro="" textlink="">
      <cdr:nvSpPr>
        <cdr:cNvPr id="7" name="八角星 6"/>
        <cdr:cNvSpPr/>
      </cdr:nvSpPr>
      <cdr:spPr>
        <a:xfrm xmlns:a="http://schemas.openxmlformats.org/drawingml/2006/main">
          <a:off x="6598920" y="682414"/>
          <a:ext cx="350520" cy="41148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3</a:t>
          </a:r>
          <a:endParaRPr lang="zh-CN" sz="1600" dirty="0">
            <a:solidFill>
              <a:schemeClr val="tx1"/>
            </a:solidFill>
          </a:endParaRPr>
        </a:p>
      </cdr:txBody>
    </cdr:sp>
  </cdr:relSizeAnchor>
  <cdr:relSizeAnchor xmlns:cdr="http://schemas.openxmlformats.org/drawingml/2006/chartDrawing">
    <cdr:from>
      <cdr:x>0.3987</cdr:x>
      <cdr:y>0.70449</cdr:y>
    </cdr:from>
    <cdr:to>
      <cdr:x>0.43117</cdr:x>
      <cdr:y>0.7693</cdr:y>
    </cdr:to>
    <cdr:sp macro="" textlink="">
      <cdr:nvSpPr>
        <cdr:cNvPr id="8" name="八角星 7"/>
        <cdr:cNvSpPr/>
      </cdr:nvSpPr>
      <cdr:spPr>
        <a:xfrm xmlns:a="http://schemas.openxmlformats.org/drawingml/2006/main">
          <a:off x="4678680" y="4141894"/>
          <a:ext cx="381000" cy="38100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4</a:t>
          </a:r>
          <a:endParaRPr lang="zh-CN" sz="16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0.90849</cdr:x>
      <cdr:y>0.38373</cdr:y>
    </cdr:from>
    <cdr:to>
      <cdr:x>1</cdr:x>
      <cdr:y>0.63189</cdr:y>
    </cdr:to>
    <cdr:sp macro="" textlink="">
      <cdr:nvSpPr>
        <cdr:cNvPr id="2" name="文本框 1"/>
        <cdr:cNvSpPr txBox="1"/>
      </cdr:nvSpPr>
      <cdr:spPr>
        <a:xfrm xmlns:a="http://schemas.openxmlformats.org/drawingml/2006/main">
          <a:off x="9707880" y="14139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0.31571</cdr:x>
      <cdr:y>0.5</cdr:y>
    </cdr:from>
    <cdr:to>
      <cdr:x>0.87087</cdr:x>
      <cdr:y>0.68031</cdr:y>
    </cdr:to>
    <cdr:sp macro="" textlink="">
      <cdr:nvSpPr>
        <cdr:cNvPr id="3" name="文本框 2"/>
        <cdr:cNvSpPr txBox="1"/>
      </cdr:nvSpPr>
      <cdr:spPr>
        <a:xfrm xmlns:a="http://schemas.openxmlformats.org/drawingml/2006/main">
          <a:off x="3154680" y="1758526"/>
          <a:ext cx="5547360" cy="6341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dirty="0" smtClean="0">
              <a:solidFill>
                <a:srgbClr val="FFFF00"/>
              </a:solidFill>
            </a:rPr>
            <a:t>‘问’新上线明显增加了询盘对数。但随后稍有回落，而且可以看出最后‘问’的询盘回复率有所下降。</a:t>
          </a:r>
          <a:endParaRPr lang="zh-CN" altLang="en-US" sz="1600" dirty="0">
            <a:solidFill>
              <a:srgbClr val="FFFF00"/>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0.19675</cdr:x>
      <cdr:y>0.49508</cdr:y>
    </cdr:from>
    <cdr:to>
      <cdr:x>0.8907</cdr:x>
      <cdr:y>0.63238</cdr:y>
    </cdr:to>
    <cdr:sp macro="" textlink="">
      <cdr:nvSpPr>
        <cdr:cNvPr id="2" name="文本框 1"/>
        <cdr:cNvSpPr txBox="1"/>
      </cdr:nvSpPr>
      <cdr:spPr>
        <a:xfrm xmlns:a="http://schemas.openxmlformats.org/drawingml/2006/main">
          <a:off x="1965960" y="1703493"/>
          <a:ext cx="6934200" cy="4724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600" dirty="0" smtClean="0">
              <a:solidFill>
                <a:srgbClr val="FFFF00"/>
              </a:solidFill>
            </a:rPr>
            <a:t>‘问一问’</a:t>
          </a:r>
          <a:r>
            <a:rPr lang="zh-CN" altLang="en-US" sz="1600" dirty="0">
              <a:solidFill>
                <a:srgbClr val="FFFF00"/>
              </a:solidFill>
            </a:rPr>
            <a:t>新上线明显增加了询</a:t>
          </a:r>
          <a:r>
            <a:rPr lang="zh-CN" altLang="en-US" sz="1600" dirty="0" smtClean="0">
              <a:solidFill>
                <a:srgbClr val="FFFF00"/>
              </a:solidFill>
            </a:rPr>
            <a:t>盘</a:t>
          </a:r>
          <a:r>
            <a:rPr lang="zh-CN" altLang="en-US" sz="1600" dirty="0">
              <a:solidFill>
                <a:srgbClr val="FFFF00"/>
              </a:solidFill>
            </a:rPr>
            <a:t>对</a:t>
          </a:r>
          <a:r>
            <a:rPr lang="zh-CN" altLang="en-US" sz="1600" dirty="0" smtClean="0">
              <a:solidFill>
                <a:srgbClr val="FFFF00"/>
              </a:solidFill>
            </a:rPr>
            <a:t>数，但到后期回复率可能会有所降低。</a:t>
          </a:r>
          <a:endParaRPr lang="zh-CN" altLang="en-US" sz="1600" dirty="0">
            <a:solidFill>
              <a:srgbClr val="FFFF00"/>
            </a:solidFill>
          </a:endParaRPr>
        </a:p>
        <a:p xmlns:a="http://schemas.openxmlformats.org/drawingml/2006/main">
          <a:endParaRPr lang="zh-CN" altLang="en-US"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0.0327</cdr:x>
      <cdr:y>0</cdr:y>
    </cdr:from>
    <cdr:to>
      <cdr:x>0.3962</cdr:x>
      <cdr:y>0.1877</cdr:y>
    </cdr:to>
    <cdr:sp macro="" textlink="">
      <cdr:nvSpPr>
        <cdr:cNvPr id="2" name="文本框 1"/>
        <cdr:cNvSpPr txBox="1"/>
      </cdr:nvSpPr>
      <cdr:spPr>
        <a:xfrm xmlns:a="http://schemas.openxmlformats.org/drawingml/2006/main">
          <a:off x="327660" y="-18627"/>
          <a:ext cx="3642360" cy="594360"/>
        </a:xfrm>
        <a:prstGeom xmlns:a="http://schemas.openxmlformats.org/drawingml/2006/main" prst="rect">
          <a:avLst/>
        </a:prstGeom>
        <a:ln xmlns:a="http://schemas.openxmlformats.org/drawingml/2006/main">
          <a:solidFill>
            <a:srgbClr val="FF0000"/>
          </a:solidFill>
        </a:ln>
      </cdr:spPr>
      <cdr:txBody>
        <a:bodyPr xmlns:a="http://schemas.openxmlformats.org/drawingml/2006/main" vertOverflow="clip" wrap="square" rtlCol="0"/>
        <a:lstStyle xmlns:a="http://schemas.openxmlformats.org/drawingml/2006/main"/>
        <a:p xmlns:a="http://schemas.openxmlformats.org/drawingml/2006/main">
          <a:r>
            <a:rPr lang="zh-CN" altLang="en-US" sz="1600" dirty="0" smtClean="0">
              <a:solidFill>
                <a:srgbClr val="FFFF00"/>
              </a:solidFill>
            </a:rPr>
            <a:t>各类别询盘人数占比为各类别当天询盘人数除以当天询盘总人数</a:t>
          </a:r>
          <a:endParaRPr lang="zh-CN" altLang="en-US" sz="1600" dirty="0">
            <a:solidFill>
              <a:srgbClr val="FFFF00"/>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0.24511</cdr:x>
      <cdr:y>0.13719</cdr:y>
    </cdr:from>
    <cdr:to>
      <cdr:x>0.24902</cdr:x>
      <cdr:y>0.77</cdr:y>
    </cdr:to>
    <cdr:cxnSp macro="">
      <cdr:nvCxnSpPr>
        <cdr:cNvPr id="3" name="直接连接符 2"/>
        <cdr:cNvCxnSpPr/>
      </cdr:nvCxnSpPr>
      <cdr:spPr>
        <a:xfrm xmlns:a="http://schemas.openxmlformats.org/drawingml/2006/main" flipH="1">
          <a:off x="2865120" y="743374"/>
          <a:ext cx="45720" cy="3429000"/>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0.55454</cdr:x>
      <cdr:y>0.12453</cdr:y>
    </cdr:from>
    <cdr:to>
      <cdr:x>0.55845</cdr:x>
      <cdr:y>0.75734</cdr:y>
    </cdr:to>
    <cdr:cxnSp macro="">
      <cdr:nvCxnSpPr>
        <cdr:cNvPr id="8" name="直接连接符 7"/>
        <cdr:cNvCxnSpPr/>
      </cdr:nvCxnSpPr>
      <cdr:spPr>
        <a:xfrm xmlns:a="http://schemas.openxmlformats.org/drawingml/2006/main" flipH="1">
          <a:off x="6482080" y="674794"/>
          <a:ext cx="45720" cy="3429000"/>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0.05671</cdr:x>
      <cdr:y>0.0275</cdr:y>
    </cdr:from>
    <cdr:to>
      <cdr:x>0.2249</cdr:x>
      <cdr:y>0.18359</cdr:y>
    </cdr:to>
    <cdr:sp macro="" textlink="">
      <cdr:nvSpPr>
        <cdr:cNvPr id="2" name="文本框 1"/>
        <cdr:cNvSpPr txBox="1"/>
      </cdr:nvSpPr>
      <cdr:spPr>
        <a:xfrm xmlns:a="http://schemas.openxmlformats.org/drawingml/2006/main">
          <a:off x="662940" y="149013"/>
          <a:ext cx="1965960" cy="8458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2000" dirty="0" smtClean="0">
              <a:solidFill>
                <a:srgbClr val="FF0000"/>
              </a:solidFill>
            </a:rPr>
            <a:t>主动询盘指用户主动发起的询盘</a:t>
          </a:r>
          <a:endParaRPr lang="zh-CN" altLang="en-US" sz="2000"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956A8-C5D7-44CD-988E-E1840E9C3D72}"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4BD84-ACB1-4C12-B361-838F8D39BACA}" type="slidenum">
              <a:rPr lang="zh-CN" altLang="en-US" smtClean="0"/>
              <a:t>‹#›</a:t>
            </a:fld>
            <a:endParaRPr lang="zh-CN" altLang="en-US"/>
          </a:p>
        </p:txBody>
      </p:sp>
    </p:spTree>
    <p:extLst>
      <p:ext uri="{BB962C8B-B14F-4D97-AF65-F5344CB8AC3E}">
        <p14:creationId xmlns:p14="http://schemas.microsoft.com/office/powerpoint/2010/main" val="274514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4BD84-ACB1-4C12-B361-838F8D39BACA}" type="slidenum">
              <a:rPr lang="zh-CN" altLang="en-US" smtClean="0"/>
              <a:t>14</a:t>
            </a:fld>
            <a:endParaRPr lang="zh-CN" altLang="en-US"/>
          </a:p>
        </p:txBody>
      </p:sp>
    </p:spTree>
    <p:extLst>
      <p:ext uri="{BB962C8B-B14F-4D97-AF65-F5344CB8AC3E}">
        <p14:creationId xmlns:p14="http://schemas.microsoft.com/office/powerpoint/2010/main" val="414426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020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90539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32670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9329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42503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82260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0796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813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358418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67385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2127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23938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822290507"/>
              </p:ext>
            </p:extLst>
          </p:nvPr>
        </p:nvGraphicFramePr>
        <p:xfrm>
          <a:off x="257175" y="719666"/>
          <a:ext cx="11730038"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p:cNvCxnSpPr/>
          <p:nvPr/>
        </p:nvCxnSpPr>
        <p:spPr>
          <a:xfrm>
            <a:off x="9144000" y="858129"/>
            <a:ext cx="14068" cy="476894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079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1551620048"/>
              </p:ext>
            </p:extLst>
          </p:nvPr>
        </p:nvGraphicFramePr>
        <p:xfrm>
          <a:off x="1630680" y="0"/>
          <a:ext cx="10129520" cy="35170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217844170"/>
              </p:ext>
            </p:extLst>
          </p:nvPr>
        </p:nvGraphicFramePr>
        <p:xfrm>
          <a:off x="1630680" y="3417147"/>
          <a:ext cx="10129520" cy="3440853"/>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267772" y="1373293"/>
            <a:ext cx="677108" cy="3764280"/>
          </a:xfrm>
          <a:prstGeom prst="rect">
            <a:avLst/>
          </a:prstGeom>
          <a:noFill/>
        </p:spPr>
        <p:txBody>
          <a:bodyPr vert="eaVert" wrap="square" rtlCol="0">
            <a:spAutoFit/>
          </a:bodyPr>
          <a:lstStyle/>
          <a:p>
            <a:pPr algn="ctr"/>
            <a:r>
              <a:rPr lang="zh-CN" altLang="en-US" sz="3200" dirty="0" smtClean="0">
                <a:solidFill>
                  <a:srgbClr val="FF0000"/>
                </a:solidFill>
              </a:rPr>
              <a:t>参考页</a:t>
            </a:r>
            <a:endParaRPr lang="zh-CN" altLang="en-US" sz="3200" dirty="0">
              <a:solidFill>
                <a:srgbClr val="FF0000"/>
              </a:solidFill>
            </a:endParaRPr>
          </a:p>
        </p:txBody>
      </p:sp>
    </p:spTree>
    <p:extLst>
      <p:ext uri="{BB962C8B-B14F-4D97-AF65-F5344CB8AC3E}">
        <p14:creationId xmlns:p14="http://schemas.microsoft.com/office/powerpoint/2010/main" val="280588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827977582"/>
              </p:ext>
            </p:extLst>
          </p:nvPr>
        </p:nvGraphicFramePr>
        <p:xfrm>
          <a:off x="708660" y="323427"/>
          <a:ext cx="10020300" cy="28922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288149189"/>
              </p:ext>
            </p:extLst>
          </p:nvPr>
        </p:nvGraphicFramePr>
        <p:xfrm>
          <a:off x="708660" y="3493347"/>
          <a:ext cx="10020300" cy="3166533"/>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接连接符 8"/>
          <p:cNvCxnSpPr/>
          <p:nvPr/>
        </p:nvCxnSpPr>
        <p:spPr>
          <a:xfrm>
            <a:off x="8625840" y="323427"/>
            <a:ext cx="30480" cy="171873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656320" y="3493347"/>
            <a:ext cx="0" cy="190161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 name="圆角矩形标注 15"/>
          <p:cNvSpPr/>
          <p:nvPr/>
        </p:nvSpPr>
        <p:spPr>
          <a:xfrm>
            <a:off x="5105400" y="4587240"/>
            <a:ext cx="3947160" cy="807720"/>
          </a:xfrm>
          <a:prstGeom prst="wedgeRoundRectCallout">
            <a:avLst>
              <a:gd name="adj1" fmla="val -15000"/>
              <a:gd name="adj2" fmla="val -13284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可以看出前部分询盘人数增加供应用户占主导地位，后半部分游客占主导地位</a:t>
            </a:r>
            <a:endParaRPr lang="zh-CN" altLang="en-US" dirty="0">
              <a:solidFill>
                <a:srgbClr val="FF0000"/>
              </a:solidFill>
            </a:endParaRPr>
          </a:p>
        </p:txBody>
      </p:sp>
    </p:spTree>
    <p:extLst>
      <p:ext uri="{BB962C8B-B14F-4D97-AF65-F5344CB8AC3E}">
        <p14:creationId xmlns:p14="http://schemas.microsoft.com/office/powerpoint/2010/main" val="264941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949885861"/>
              </p:ext>
            </p:extLst>
          </p:nvPr>
        </p:nvGraphicFramePr>
        <p:xfrm>
          <a:off x="236220" y="917786"/>
          <a:ext cx="11689080"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接连接符 4"/>
          <p:cNvCxnSpPr/>
          <p:nvPr/>
        </p:nvCxnSpPr>
        <p:spPr>
          <a:xfrm flipH="1">
            <a:off x="9578340" y="1912619"/>
            <a:ext cx="45720" cy="34290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61360" y="1661160"/>
            <a:ext cx="5638800" cy="923330"/>
          </a:xfrm>
          <a:prstGeom prst="rect">
            <a:avLst/>
          </a:prstGeom>
          <a:noFill/>
          <a:ln>
            <a:solidFill>
              <a:srgbClr val="FF0000"/>
            </a:solidFill>
          </a:ln>
        </p:spPr>
        <p:txBody>
          <a:bodyPr wrap="square" rtlCol="0">
            <a:spAutoFit/>
          </a:bodyPr>
          <a:lstStyle/>
          <a:p>
            <a:r>
              <a:rPr lang="en-US" altLang="zh-CN" dirty="0" smtClean="0">
                <a:solidFill>
                  <a:srgbClr val="FFC000"/>
                </a:solidFill>
              </a:rPr>
              <a:t>4.7.3</a:t>
            </a:r>
            <a:r>
              <a:rPr lang="zh-CN" altLang="en-US" dirty="0" smtClean="0">
                <a:solidFill>
                  <a:srgbClr val="FFC000"/>
                </a:solidFill>
              </a:rPr>
              <a:t>与</a:t>
            </a:r>
            <a:r>
              <a:rPr lang="en-US" altLang="zh-CN" dirty="0" smtClean="0">
                <a:solidFill>
                  <a:srgbClr val="FFC000"/>
                </a:solidFill>
              </a:rPr>
              <a:t>4.7.4</a:t>
            </a:r>
            <a:r>
              <a:rPr lang="zh-CN" altLang="en-US" dirty="0" smtClean="0">
                <a:solidFill>
                  <a:srgbClr val="FFC000"/>
                </a:solidFill>
              </a:rPr>
              <a:t>版本对发供应的访客优化，是的游客的被动询盘率增加较多。而</a:t>
            </a:r>
            <a:r>
              <a:rPr lang="en-US" altLang="zh-CN" dirty="0" smtClean="0">
                <a:solidFill>
                  <a:srgbClr val="FFC000"/>
                </a:solidFill>
              </a:rPr>
              <a:t>4.7.5</a:t>
            </a:r>
            <a:r>
              <a:rPr lang="zh-CN" altLang="en-US" dirty="0">
                <a:solidFill>
                  <a:srgbClr val="FFC000"/>
                </a:solidFill>
              </a:rPr>
              <a:t>新增</a:t>
            </a:r>
            <a:r>
              <a:rPr lang="zh-CN" altLang="en-US" dirty="0" smtClean="0">
                <a:solidFill>
                  <a:srgbClr val="FFC000"/>
                </a:solidFill>
              </a:rPr>
              <a:t>滑三屏和“问”很大程度上，增加的主要是主动询盘率。</a:t>
            </a:r>
            <a:endParaRPr lang="zh-CN" altLang="en-US" dirty="0">
              <a:solidFill>
                <a:srgbClr val="FFC000"/>
              </a:solidFill>
            </a:endParaRPr>
          </a:p>
        </p:txBody>
      </p:sp>
    </p:spTree>
    <p:extLst>
      <p:ext uri="{BB962C8B-B14F-4D97-AF65-F5344CB8AC3E}">
        <p14:creationId xmlns:p14="http://schemas.microsoft.com/office/powerpoint/2010/main" val="303886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819314037"/>
              </p:ext>
            </p:extLst>
          </p:nvPr>
        </p:nvGraphicFramePr>
        <p:xfrm>
          <a:off x="60960" y="719666"/>
          <a:ext cx="12039600"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p:cNvCxnSpPr/>
          <p:nvPr/>
        </p:nvCxnSpPr>
        <p:spPr>
          <a:xfrm>
            <a:off x="9662160" y="1325880"/>
            <a:ext cx="76200" cy="35509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89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545830298"/>
              </p:ext>
            </p:extLst>
          </p:nvPr>
        </p:nvGraphicFramePr>
        <p:xfrm>
          <a:off x="271463" y="311468"/>
          <a:ext cx="11531331" cy="6333172"/>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直接箭头连接符 2"/>
          <p:cNvCxnSpPr/>
          <p:nvPr/>
        </p:nvCxnSpPr>
        <p:spPr>
          <a:xfrm flipV="1">
            <a:off x="1007928" y="1539240"/>
            <a:ext cx="10010592" cy="1225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标注 6"/>
          <p:cNvSpPr/>
          <p:nvPr/>
        </p:nvSpPr>
        <p:spPr>
          <a:xfrm>
            <a:off x="875348" y="1373504"/>
            <a:ext cx="7674291" cy="1003935"/>
          </a:xfrm>
          <a:prstGeom prst="wedgeRoundRectCallout">
            <a:avLst>
              <a:gd name="adj1" fmla="val 10841"/>
              <a:gd name="adj2" fmla="val 785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00"/>
                </a:solidFill>
              </a:rPr>
              <a:t>从长远看，联系人列表页的</a:t>
            </a:r>
            <a:r>
              <a:rPr lang="en-US" altLang="zh-CN" dirty="0" err="1" smtClean="0">
                <a:solidFill>
                  <a:srgbClr val="FFFF00"/>
                </a:solidFill>
              </a:rPr>
              <a:t>im</a:t>
            </a:r>
            <a:r>
              <a:rPr lang="zh-CN" altLang="en-US" dirty="0" smtClean="0">
                <a:solidFill>
                  <a:srgbClr val="FFFF00"/>
                </a:solidFill>
              </a:rPr>
              <a:t>一直有所增加，可能列表页的聊天记录累计有关（经验证每天的</a:t>
            </a:r>
            <a:r>
              <a:rPr lang="en-US" altLang="zh-CN" dirty="0" err="1" smtClean="0">
                <a:solidFill>
                  <a:srgbClr val="FFFF00"/>
                </a:solidFill>
              </a:rPr>
              <a:t>im</a:t>
            </a:r>
            <a:r>
              <a:rPr lang="zh-CN" altLang="en-US" dirty="0" smtClean="0">
                <a:solidFill>
                  <a:srgbClr val="FFFF00"/>
                </a:solidFill>
              </a:rPr>
              <a:t>对数大概有</a:t>
            </a:r>
            <a:r>
              <a:rPr lang="en-US" altLang="zh-CN" dirty="0" smtClean="0">
                <a:solidFill>
                  <a:srgbClr val="FFFF00"/>
                </a:solidFill>
              </a:rPr>
              <a:t>18%</a:t>
            </a:r>
            <a:r>
              <a:rPr lang="zh-CN" altLang="en-US" dirty="0" smtClean="0">
                <a:solidFill>
                  <a:srgbClr val="FFFF00"/>
                </a:solidFill>
              </a:rPr>
              <a:t>前三个月有过</a:t>
            </a:r>
            <a:r>
              <a:rPr lang="en-US" altLang="zh-CN" dirty="0" err="1" smtClean="0">
                <a:solidFill>
                  <a:srgbClr val="FFFF00"/>
                </a:solidFill>
              </a:rPr>
              <a:t>im</a:t>
            </a:r>
            <a:r>
              <a:rPr lang="zh-CN" altLang="en-US" dirty="0" smtClean="0">
                <a:solidFill>
                  <a:srgbClr val="FFFF00"/>
                </a:solidFill>
              </a:rPr>
              <a:t>行为）。（可以把自动发的</a:t>
            </a:r>
            <a:r>
              <a:rPr lang="en-US" altLang="zh-CN" dirty="0" err="1" smtClean="0">
                <a:solidFill>
                  <a:srgbClr val="FFFF00"/>
                </a:solidFill>
              </a:rPr>
              <a:t>im</a:t>
            </a:r>
            <a:r>
              <a:rPr lang="zh-CN" altLang="en-US" dirty="0" smtClean="0">
                <a:solidFill>
                  <a:srgbClr val="FFFF00"/>
                </a:solidFill>
              </a:rPr>
              <a:t>询盘和用户</a:t>
            </a:r>
            <a:r>
              <a:rPr lang="en-US" altLang="zh-CN" dirty="0" err="1" smtClean="0">
                <a:solidFill>
                  <a:srgbClr val="FFFF00"/>
                </a:solidFill>
              </a:rPr>
              <a:t>im</a:t>
            </a:r>
            <a:r>
              <a:rPr lang="zh-CN" altLang="en-US" dirty="0" smtClean="0">
                <a:solidFill>
                  <a:srgbClr val="FFFF00"/>
                </a:solidFill>
              </a:rPr>
              <a:t>的聊天列表页分开，现在自动的</a:t>
            </a:r>
            <a:r>
              <a:rPr lang="en-US" altLang="zh-CN" dirty="0" err="1" smtClean="0">
                <a:solidFill>
                  <a:srgbClr val="FFFF00"/>
                </a:solidFill>
              </a:rPr>
              <a:t>im</a:t>
            </a:r>
            <a:r>
              <a:rPr lang="zh-CN" altLang="en-US" dirty="0" smtClean="0">
                <a:solidFill>
                  <a:srgbClr val="FFFF00"/>
                </a:solidFill>
              </a:rPr>
              <a:t>信息会出现在列表页前面。）</a:t>
            </a:r>
            <a:endParaRPr lang="zh-CN" altLang="en-US" dirty="0">
              <a:solidFill>
                <a:srgbClr val="FFFF00"/>
              </a:solidFill>
            </a:endParaRPr>
          </a:p>
        </p:txBody>
      </p:sp>
      <p:cxnSp>
        <p:nvCxnSpPr>
          <p:cNvPr id="9" name="直接连接符 8"/>
          <p:cNvCxnSpPr/>
          <p:nvPr/>
        </p:nvCxnSpPr>
        <p:spPr>
          <a:xfrm>
            <a:off x="8880159" y="1373505"/>
            <a:ext cx="118292" cy="397573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057402" y="1373505"/>
            <a:ext cx="30478" cy="397573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圆角矩形标注 3"/>
          <p:cNvSpPr/>
          <p:nvPr/>
        </p:nvSpPr>
        <p:spPr>
          <a:xfrm>
            <a:off x="5577839" y="4742498"/>
            <a:ext cx="2698433" cy="606742"/>
          </a:xfrm>
          <a:prstGeom prst="wedgeRoundRectCallout">
            <a:avLst>
              <a:gd name="adj1" fmla="val -84558"/>
              <a:gd name="adj2" fmla="val -3546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00"/>
                </a:solidFill>
              </a:rPr>
              <a:t>店铺渠道的增加是因为新访客红点提示</a:t>
            </a:r>
            <a:endParaRPr lang="zh-CN" altLang="en-US" dirty="0">
              <a:solidFill>
                <a:srgbClr val="FFFF00"/>
              </a:solidFill>
            </a:endParaRPr>
          </a:p>
        </p:txBody>
      </p:sp>
    </p:spTree>
    <p:extLst>
      <p:ext uri="{BB962C8B-B14F-4D97-AF65-F5344CB8AC3E}">
        <p14:creationId xmlns:p14="http://schemas.microsoft.com/office/powerpoint/2010/main" val="201059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885507508"/>
              </p:ext>
            </p:extLst>
          </p:nvPr>
        </p:nvGraphicFramePr>
        <p:xfrm>
          <a:off x="156065" y="348191"/>
          <a:ext cx="5497975" cy="29741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344872163"/>
              </p:ext>
            </p:extLst>
          </p:nvPr>
        </p:nvGraphicFramePr>
        <p:xfrm>
          <a:off x="5654040" y="348191"/>
          <a:ext cx="5961697" cy="29741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257720961"/>
              </p:ext>
            </p:extLst>
          </p:nvPr>
        </p:nvGraphicFramePr>
        <p:xfrm>
          <a:off x="156065" y="4084320"/>
          <a:ext cx="5497975" cy="26022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extLst>
              <p:ext uri="{D42A27DB-BD31-4B8C-83A1-F6EECF244321}">
                <p14:modId xmlns:p14="http://schemas.microsoft.com/office/powerpoint/2010/main" val="2292422748"/>
              </p:ext>
            </p:extLst>
          </p:nvPr>
        </p:nvGraphicFramePr>
        <p:xfrm>
          <a:off x="5654040" y="4084320"/>
          <a:ext cx="5961696" cy="2602230"/>
        </p:xfrm>
        <a:graphic>
          <a:graphicData uri="http://schemas.openxmlformats.org/drawingml/2006/chart">
            <c:chart xmlns:c="http://schemas.openxmlformats.org/drawingml/2006/chart" xmlns:r="http://schemas.openxmlformats.org/officeDocument/2006/relationships" r:id="rId5"/>
          </a:graphicData>
        </a:graphic>
      </p:graphicFrame>
      <p:sp>
        <p:nvSpPr>
          <p:cNvPr id="14" name="文本框 13"/>
          <p:cNvSpPr txBox="1"/>
          <p:nvPr/>
        </p:nvSpPr>
        <p:spPr>
          <a:xfrm>
            <a:off x="156064" y="3322320"/>
            <a:ext cx="11459671" cy="923330"/>
          </a:xfrm>
          <a:prstGeom prst="rect">
            <a:avLst/>
          </a:prstGeom>
          <a:solidFill>
            <a:schemeClr val="tx1">
              <a:lumMod val="75000"/>
              <a:lumOff val="25000"/>
            </a:schemeClr>
          </a:solidFill>
        </p:spPr>
        <p:txBody>
          <a:bodyPr wrap="square" rtlCol="0">
            <a:spAutoFit/>
          </a:bodyPr>
          <a:lstStyle/>
          <a:p>
            <a:r>
              <a:rPr lang="zh-CN" altLang="en-US" dirty="0" smtClean="0">
                <a:solidFill>
                  <a:srgbClr val="FFFF00"/>
                </a:solidFill>
              </a:rPr>
              <a:t>由散点图看出来自供应详情的询盘与当天在线的供应总数存在一定的正相关关系，与</a:t>
            </a:r>
            <a:r>
              <a:rPr lang="en-US" altLang="zh-CN" dirty="0" err="1" smtClean="0">
                <a:solidFill>
                  <a:srgbClr val="FFFF00"/>
                </a:solidFill>
              </a:rPr>
              <a:t>dau</a:t>
            </a:r>
            <a:r>
              <a:rPr lang="zh-CN" altLang="en-US" dirty="0" smtClean="0">
                <a:solidFill>
                  <a:srgbClr val="FFFF00"/>
                </a:solidFill>
              </a:rPr>
              <a:t>也有正相关关系。所以这一部分询盘增加主要来自供应详情的增加和</a:t>
            </a:r>
            <a:r>
              <a:rPr lang="en-US" altLang="zh-CN" dirty="0" err="1" smtClean="0">
                <a:solidFill>
                  <a:srgbClr val="FFFF00"/>
                </a:solidFill>
              </a:rPr>
              <a:t>dau</a:t>
            </a:r>
            <a:r>
              <a:rPr lang="zh-CN" altLang="en-US" dirty="0" smtClean="0">
                <a:solidFill>
                  <a:srgbClr val="FFFF00"/>
                </a:solidFill>
              </a:rPr>
              <a:t>的增加。所以询盘的增加有一部分</a:t>
            </a:r>
            <a:r>
              <a:rPr lang="en-US" altLang="zh-CN" dirty="0" err="1" smtClean="0">
                <a:solidFill>
                  <a:srgbClr val="FFFF00"/>
                </a:solidFill>
              </a:rPr>
              <a:t>dau</a:t>
            </a:r>
            <a:r>
              <a:rPr lang="zh-CN" altLang="en-US" dirty="0" smtClean="0">
                <a:solidFill>
                  <a:srgbClr val="FFFF00"/>
                </a:solidFill>
              </a:rPr>
              <a:t>上涨的原因。</a:t>
            </a:r>
            <a:endParaRPr lang="en-US" altLang="zh-CN" dirty="0" smtClean="0">
              <a:solidFill>
                <a:srgbClr val="FFFF00"/>
              </a:solidFill>
            </a:endParaRPr>
          </a:p>
          <a:p>
            <a:endParaRPr lang="zh-CN" altLang="en-US" dirty="0"/>
          </a:p>
        </p:txBody>
      </p:sp>
    </p:spTree>
    <p:extLst>
      <p:ext uri="{BB962C8B-B14F-4D97-AF65-F5344CB8AC3E}">
        <p14:creationId xmlns:p14="http://schemas.microsoft.com/office/powerpoint/2010/main" val="61183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4212829368"/>
              </p:ext>
            </p:extLst>
          </p:nvPr>
        </p:nvGraphicFramePr>
        <p:xfrm>
          <a:off x="157163" y="400050"/>
          <a:ext cx="11672887" cy="5738283"/>
        </p:xfrm>
        <a:graphic>
          <a:graphicData uri="http://schemas.openxmlformats.org/drawingml/2006/chart">
            <c:chart xmlns:c="http://schemas.openxmlformats.org/drawingml/2006/chart" xmlns:r="http://schemas.openxmlformats.org/officeDocument/2006/relationships" r:id="rId2"/>
          </a:graphicData>
        </a:graphic>
      </p:graphicFrame>
      <p:sp>
        <p:nvSpPr>
          <p:cNvPr id="3" name="圆角矩形标注 2"/>
          <p:cNvSpPr/>
          <p:nvPr/>
        </p:nvSpPr>
        <p:spPr>
          <a:xfrm>
            <a:off x="4251960" y="1889760"/>
            <a:ext cx="2575560" cy="609600"/>
          </a:xfrm>
          <a:prstGeom prst="wedgeRoundRectCallout">
            <a:avLst>
              <a:gd name="adj1" fmla="val 51356"/>
              <a:gd name="adj2" fmla="val 1250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发采购成功后一键询盘</a:t>
            </a:r>
            <a:endParaRPr lang="zh-CN" altLang="en-US" dirty="0"/>
          </a:p>
        </p:txBody>
      </p:sp>
      <p:sp>
        <p:nvSpPr>
          <p:cNvPr id="5" name="圆角矩形标注 4"/>
          <p:cNvSpPr/>
          <p:nvPr/>
        </p:nvSpPr>
        <p:spPr>
          <a:xfrm>
            <a:off x="2011680" y="4251960"/>
            <a:ext cx="3322320" cy="320040"/>
          </a:xfrm>
          <a:prstGeom prst="wedgeRoundRectCallout">
            <a:avLst>
              <a:gd name="adj1" fmla="val 114760"/>
              <a:gd name="adj2" fmla="val 9934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9.29</a:t>
            </a:r>
            <a:r>
              <a:rPr lang="zh-CN" altLang="en-US" dirty="0"/>
              <a:t>抖货进行了一些优化上线</a:t>
            </a:r>
          </a:p>
        </p:txBody>
      </p:sp>
    </p:spTree>
    <p:extLst>
      <p:ext uri="{BB962C8B-B14F-4D97-AF65-F5344CB8AC3E}">
        <p14:creationId xmlns:p14="http://schemas.microsoft.com/office/powerpoint/2010/main" val="14297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97495194"/>
              </p:ext>
            </p:extLst>
          </p:nvPr>
        </p:nvGraphicFramePr>
        <p:xfrm>
          <a:off x="320040" y="1237826"/>
          <a:ext cx="11049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944880" y="320040"/>
            <a:ext cx="7543800"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可以看出询盘率从</a:t>
            </a:r>
            <a:r>
              <a:rPr lang="en-US" altLang="zh-CN" dirty="0">
                <a:solidFill>
                  <a:schemeClr val="tx1"/>
                </a:solidFill>
                <a:latin typeface="微软雅黑" panose="020B0503020204020204" pitchFamily="34" charset="-122"/>
                <a:ea typeface="微软雅黑" panose="020B0503020204020204" pitchFamily="34" charset="-122"/>
              </a:rPr>
              <a:t>8</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25</a:t>
            </a:r>
            <a:r>
              <a:rPr lang="zh-CN" altLang="en-US" dirty="0">
                <a:solidFill>
                  <a:schemeClr val="tx1"/>
                </a:solidFill>
                <a:latin typeface="微软雅黑" panose="020B0503020204020204" pitchFamily="34" charset="-122"/>
                <a:ea typeface="微软雅黑" panose="020B0503020204020204" pitchFamily="34" charset="-122"/>
              </a:rPr>
              <a:t>号左右，由原来的</a:t>
            </a:r>
            <a:r>
              <a:rPr lang="en-US" altLang="zh-CN" dirty="0">
                <a:solidFill>
                  <a:schemeClr val="tx1"/>
                </a:solidFill>
                <a:latin typeface="微软雅黑" panose="020B0503020204020204" pitchFamily="34" charset="-122"/>
                <a:ea typeface="微软雅黑" panose="020B0503020204020204" pitchFamily="34" charset="-122"/>
              </a:rPr>
              <a:t>15%</a:t>
            </a:r>
            <a:r>
              <a:rPr lang="zh-CN" altLang="en-US" dirty="0">
                <a:solidFill>
                  <a:schemeClr val="tx1"/>
                </a:solidFill>
                <a:latin typeface="微软雅黑" panose="020B0503020204020204" pitchFamily="34" charset="-122"/>
                <a:ea typeface="微软雅黑" panose="020B0503020204020204" pitchFamily="34" charset="-122"/>
              </a:rPr>
              <a:t>在逐渐增加</a:t>
            </a:r>
          </a:p>
        </p:txBody>
      </p:sp>
    </p:spTree>
    <p:extLst>
      <p:ext uri="{BB962C8B-B14F-4D97-AF65-F5344CB8AC3E}">
        <p14:creationId xmlns:p14="http://schemas.microsoft.com/office/powerpoint/2010/main" val="208736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482249914"/>
              </p:ext>
            </p:extLst>
          </p:nvPr>
        </p:nvGraphicFramePr>
        <p:xfrm>
          <a:off x="30480" y="1284499"/>
          <a:ext cx="12020550" cy="5466820"/>
        </p:xfrm>
        <a:graphic>
          <a:graphicData uri="http://schemas.openxmlformats.org/drawingml/2006/chart">
            <c:chart xmlns:c="http://schemas.openxmlformats.org/drawingml/2006/chart" xmlns:r="http://schemas.openxmlformats.org/officeDocument/2006/relationships" r:id="rId2"/>
          </a:graphicData>
        </a:graphic>
      </p:graphicFrame>
      <p:sp>
        <p:nvSpPr>
          <p:cNvPr id="6" name="上箭头 5"/>
          <p:cNvSpPr/>
          <p:nvPr/>
        </p:nvSpPr>
        <p:spPr>
          <a:xfrm>
            <a:off x="8009573" y="3396403"/>
            <a:ext cx="657225" cy="124301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00"/>
                </a:solidFill>
              </a:rPr>
              <a:t>国庆节</a:t>
            </a:r>
            <a:endParaRPr lang="zh-CN" altLang="en-US" dirty="0">
              <a:solidFill>
                <a:srgbClr val="FFFF00"/>
              </a:solidFill>
            </a:endParaRPr>
          </a:p>
        </p:txBody>
      </p:sp>
      <p:cxnSp>
        <p:nvCxnSpPr>
          <p:cNvPr id="3" name="直接连接符 2"/>
          <p:cNvCxnSpPr/>
          <p:nvPr/>
        </p:nvCxnSpPr>
        <p:spPr>
          <a:xfrm flipH="1">
            <a:off x="6229350" y="1895475"/>
            <a:ext cx="14288"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813607" y="1895475"/>
            <a:ext cx="14288"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2960" y="204992"/>
            <a:ext cx="7843838"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此次询盘率上涨主要原因是</a:t>
            </a:r>
            <a:r>
              <a:rPr lang="zh-CN" altLang="en-US" dirty="0">
                <a:solidFill>
                  <a:srgbClr val="FF0000"/>
                </a:solidFill>
                <a:latin typeface="微软雅黑" panose="020B0503020204020204" pitchFamily="34" charset="-122"/>
                <a:ea typeface="微软雅黑" panose="020B0503020204020204" pitchFamily="34" charset="-122"/>
              </a:rPr>
              <a:t>询盘人数的</a:t>
            </a:r>
            <a:r>
              <a:rPr lang="zh-CN" altLang="en-US" dirty="0" smtClean="0">
                <a:solidFill>
                  <a:srgbClr val="FF0000"/>
                </a:solidFill>
                <a:latin typeface="微软雅黑" panose="020B0503020204020204" pitchFamily="34" charset="-122"/>
                <a:ea typeface="微软雅黑" panose="020B0503020204020204" pitchFamily="34" charset="-122"/>
              </a:rPr>
              <a:t>增加</a:t>
            </a:r>
            <a:r>
              <a:rPr lang="zh-CN" altLang="en-US" dirty="0" smtClean="0">
                <a:latin typeface="微软雅黑" panose="020B0503020204020204" pitchFamily="34" charset="-122"/>
                <a:ea typeface="微软雅黑" panose="020B0503020204020204" pitchFamily="34" charset="-122"/>
              </a:rPr>
              <a:t>，因为</a:t>
            </a:r>
            <a:r>
              <a:rPr lang="en-US" altLang="zh-CN" dirty="0" smtClean="0">
                <a:latin typeface="微软雅黑" panose="020B0503020204020204" pitchFamily="34" charset="-122"/>
                <a:ea typeface="微软雅黑" panose="020B0503020204020204" pitchFamily="34" charset="-122"/>
              </a:rPr>
              <a:t>DAU</a:t>
            </a:r>
            <a:r>
              <a:rPr lang="zh-CN" altLang="en-US" dirty="0" smtClean="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未下降而且有小幅增长，未询盘人数也并没有明显</a:t>
            </a:r>
            <a:r>
              <a:rPr lang="zh-CN" altLang="en-US" dirty="0" smtClean="0">
                <a:latin typeface="微软雅黑" panose="020B0503020204020204" pitchFamily="34" charset="-122"/>
                <a:ea typeface="微软雅黑" panose="020B0503020204020204" pitchFamily="34" charset="-122"/>
              </a:rPr>
              <a:t>减少，询盘人数有显著增长。</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17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665969439"/>
              </p:ext>
            </p:extLst>
          </p:nvPr>
        </p:nvGraphicFramePr>
        <p:xfrm>
          <a:off x="106680" y="1439333"/>
          <a:ext cx="11930062"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标注 4"/>
          <p:cNvSpPr/>
          <p:nvPr/>
        </p:nvSpPr>
        <p:spPr>
          <a:xfrm>
            <a:off x="2101215" y="1815464"/>
            <a:ext cx="1485900" cy="442913"/>
          </a:xfrm>
          <a:prstGeom prst="wedgeRoundRectCallout">
            <a:avLst>
              <a:gd name="adj1" fmla="val -42948"/>
              <a:gd name="adj2" fmla="val 2159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打电话故障</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9954814" y="1815464"/>
            <a:ext cx="28575"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1080" y="348192"/>
            <a:ext cx="6431280" cy="383328"/>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im</a:t>
            </a:r>
            <a:r>
              <a:rPr lang="zh-CN" altLang="en-US" dirty="0" smtClean="0">
                <a:latin typeface="微软雅黑" panose="020B0503020204020204" pitchFamily="34" charset="-122"/>
                <a:ea typeface="微软雅黑" panose="020B0503020204020204" pitchFamily="34" charset="-122"/>
              </a:rPr>
              <a:t>询盘与电话询盘比例大约为</a:t>
            </a:r>
            <a:r>
              <a:rPr lang="en-US" altLang="zh-CN" dirty="0" smtClean="0">
                <a:latin typeface="微软雅黑" panose="020B0503020204020204" pitchFamily="34" charset="-122"/>
                <a:ea typeface="微软雅黑" panose="020B0503020204020204" pitchFamily="34" charset="-122"/>
              </a:rPr>
              <a:t>10:1</a:t>
            </a:r>
            <a:r>
              <a:rPr lang="zh-CN" altLang="en-US" dirty="0" smtClean="0">
                <a:latin typeface="微软雅黑" panose="020B0503020204020204" pitchFamily="34" charset="-122"/>
                <a:ea typeface="微软雅黑" panose="020B0503020204020204" pitchFamily="34" charset="-122"/>
              </a:rPr>
              <a:t>，故主要分析</a:t>
            </a:r>
            <a:r>
              <a:rPr lang="en-US" altLang="zh-CN" dirty="0" err="1" smtClean="0">
                <a:latin typeface="微软雅黑" panose="020B0503020204020204" pitchFamily="34" charset="-122"/>
                <a:ea typeface="微软雅黑" panose="020B0503020204020204" pitchFamily="34" charset="-122"/>
              </a:rPr>
              <a:t>im</a:t>
            </a:r>
            <a:r>
              <a:rPr lang="zh-CN" altLang="en-US" dirty="0" smtClean="0">
                <a:latin typeface="微软雅黑" panose="020B0503020204020204" pitchFamily="34" charset="-122"/>
                <a:ea typeface="微软雅黑" panose="020B0503020204020204" pitchFamily="34" charset="-122"/>
              </a:rPr>
              <a:t>询盘。</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01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056516744"/>
              </p:ext>
            </p:extLst>
          </p:nvPr>
        </p:nvGraphicFramePr>
        <p:xfrm>
          <a:off x="243840" y="719666"/>
          <a:ext cx="11734800" cy="5879254"/>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标注 4"/>
          <p:cNvSpPr/>
          <p:nvPr/>
        </p:nvSpPr>
        <p:spPr>
          <a:xfrm>
            <a:off x="883920" y="1813560"/>
            <a:ext cx="2148840" cy="1051560"/>
          </a:xfrm>
          <a:prstGeom prst="wedgeRoundRectCallout">
            <a:avLst>
              <a:gd name="adj1" fmla="val 57033"/>
              <a:gd name="adj2" fmla="val 16145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发供应的询盘率增长较明显。</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 name="八角星 1"/>
          <p:cNvSpPr/>
          <p:nvPr/>
        </p:nvSpPr>
        <p:spPr>
          <a:xfrm>
            <a:off x="1021080" y="1813560"/>
            <a:ext cx="320040" cy="27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rPr>
              <a:t>1</a:t>
            </a:r>
            <a:endParaRPr lang="zh-CN" alt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8990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360" y="304799"/>
            <a:ext cx="10622280" cy="1200329"/>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只发供应的用户（   ）询盘上涨的原因：</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4.7.3</a:t>
            </a:r>
            <a:r>
              <a:rPr lang="zh-CN" altLang="en-US" sz="1600" dirty="0">
                <a:solidFill>
                  <a:srgbClr val="FF0000"/>
                </a:solidFill>
                <a:latin typeface="微软雅黑" panose="020B0503020204020204" pitchFamily="34" charset="-122"/>
                <a:ea typeface="微软雅黑" panose="020B0503020204020204" pitchFamily="34" charset="-122"/>
              </a:rPr>
              <a:t>新增了新访客红点提示</a:t>
            </a:r>
            <a:r>
              <a:rPr lang="zh-CN" altLang="en-US" sz="1600" dirty="0" smtClean="0">
                <a:latin typeface="微软雅黑" panose="020B0503020204020204" pitchFamily="34" charset="-122"/>
                <a:ea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rPr>
              <a:t>了供应商与访问者接触的机会</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并且新增了访客类型。</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4.7.2</a:t>
            </a:r>
            <a:r>
              <a:rPr lang="zh-CN" altLang="en-US" sz="1600" dirty="0" smtClean="0">
                <a:solidFill>
                  <a:srgbClr val="FF0000"/>
                </a:solidFill>
                <a:latin typeface="微软雅黑" panose="020B0503020204020204" pitchFamily="34" charset="-122"/>
                <a:ea typeface="微软雅黑" panose="020B0503020204020204" pitchFamily="34" charset="-122"/>
              </a:rPr>
              <a:t>把联系渠道从访客详情放到了我的访客首页</a:t>
            </a:r>
            <a:r>
              <a:rPr lang="zh-CN" altLang="en-US" sz="1600" dirty="0" smtClean="0">
                <a:latin typeface="微软雅黑" panose="020B0503020204020204" pitchFamily="34" charset="-122"/>
                <a:ea typeface="微软雅黑" panose="020B0503020204020204" pitchFamily="34" charset="-122"/>
              </a:rPr>
              <a:t>（该功能在</a:t>
            </a:r>
            <a:r>
              <a:rPr lang="en-US" altLang="zh-CN" sz="1600" dirty="0" smtClean="0">
                <a:latin typeface="微软雅黑" panose="020B0503020204020204" pitchFamily="34" charset="-122"/>
                <a:ea typeface="微软雅黑" panose="020B0503020204020204" pitchFamily="34" charset="-122"/>
              </a:rPr>
              <a:t>4.7.2</a:t>
            </a:r>
            <a:r>
              <a:rPr lang="zh-CN" altLang="en-US" sz="1600" dirty="0" smtClean="0">
                <a:latin typeface="微软雅黑" panose="020B0503020204020204" pitchFamily="34" charset="-122"/>
                <a:ea typeface="微软雅黑" panose="020B0503020204020204" pitchFamily="34" charset="-122"/>
              </a:rPr>
              <a:t>上线时没有太明显作用）。</a:t>
            </a:r>
            <a:endParaRPr lang="zh-CN" altLang="en-US" sz="16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196" y="1505127"/>
            <a:ext cx="2947015" cy="5230951"/>
          </a:xfrm>
          <a:prstGeom prst="rect">
            <a:avLst/>
          </a:prstGeom>
        </p:spPr>
      </p:pic>
      <p:sp>
        <p:nvSpPr>
          <p:cNvPr id="15" name="矩形 14"/>
          <p:cNvSpPr/>
          <p:nvPr/>
        </p:nvSpPr>
        <p:spPr>
          <a:xfrm>
            <a:off x="4164169" y="6035040"/>
            <a:ext cx="2947015" cy="822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八角星 19"/>
          <p:cNvSpPr/>
          <p:nvPr/>
        </p:nvSpPr>
        <p:spPr>
          <a:xfrm>
            <a:off x="2941320" y="304799"/>
            <a:ext cx="274320" cy="27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78" y="1505127"/>
            <a:ext cx="3015703" cy="5352872"/>
          </a:xfrm>
          <a:prstGeom prst="rect">
            <a:avLst/>
          </a:prstGeom>
        </p:spPr>
      </p:pic>
      <p:sp>
        <p:nvSpPr>
          <p:cNvPr id="22" name="矩形 21"/>
          <p:cNvSpPr/>
          <p:nvPr/>
        </p:nvSpPr>
        <p:spPr>
          <a:xfrm>
            <a:off x="1082040" y="2194560"/>
            <a:ext cx="73152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4"/>
          <a:stretch>
            <a:fillRect/>
          </a:stretch>
        </p:blipFill>
        <p:spPr>
          <a:xfrm>
            <a:off x="7371226" y="1627048"/>
            <a:ext cx="2947015" cy="5230952"/>
          </a:xfrm>
          <a:prstGeom prst="rect">
            <a:avLst/>
          </a:prstGeom>
        </p:spPr>
      </p:pic>
      <p:sp>
        <p:nvSpPr>
          <p:cNvPr id="24" name="矩形 23"/>
          <p:cNvSpPr/>
          <p:nvPr/>
        </p:nvSpPr>
        <p:spPr>
          <a:xfrm>
            <a:off x="7818120" y="6035040"/>
            <a:ext cx="2346960" cy="411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V="1">
            <a:off x="7111184" y="6240779"/>
            <a:ext cx="706936" cy="22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448800" y="2468880"/>
            <a:ext cx="869441" cy="411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28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77840" y="868680"/>
            <a:ext cx="4602480"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只发供应的用户（      ）询盘上涨的原因：</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增加新访客多次来访标签；</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新访客样式区别；</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入口透出新访客人数；</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、上个版本的持续影响。</a:t>
            </a:r>
          </a:p>
        </p:txBody>
      </p:sp>
      <p:sp>
        <p:nvSpPr>
          <p:cNvPr id="6" name="八角星 5"/>
          <p:cNvSpPr/>
          <p:nvPr/>
        </p:nvSpPr>
        <p:spPr>
          <a:xfrm>
            <a:off x="7482840" y="960120"/>
            <a:ext cx="381000" cy="3505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6" y="426720"/>
            <a:ext cx="3460124" cy="6141720"/>
          </a:xfrm>
          <a:prstGeom prst="rect">
            <a:avLst/>
          </a:prstGeom>
        </p:spPr>
      </p:pic>
      <p:sp>
        <p:nvSpPr>
          <p:cNvPr id="9" name="矩形 8"/>
          <p:cNvSpPr/>
          <p:nvPr/>
        </p:nvSpPr>
        <p:spPr>
          <a:xfrm>
            <a:off x="1691640" y="1135380"/>
            <a:ext cx="1203638" cy="46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82040" y="3627120"/>
            <a:ext cx="117348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表 12"/>
          <p:cNvGraphicFramePr/>
          <p:nvPr>
            <p:extLst>
              <p:ext uri="{D42A27DB-BD31-4B8C-83A1-F6EECF244321}">
                <p14:modId xmlns:p14="http://schemas.microsoft.com/office/powerpoint/2010/main" val="651413438"/>
              </p:ext>
            </p:extLst>
          </p:nvPr>
        </p:nvGraphicFramePr>
        <p:xfrm>
          <a:off x="4191000" y="3276600"/>
          <a:ext cx="6736080" cy="3139440"/>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直接连接符 14"/>
          <p:cNvCxnSpPr/>
          <p:nvPr/>
        </p:nvCxnSpPr>
        <p:spPr>
          <a:xfrm flipH="1">
            <a:off x="6141720" y="3855720"/>
            <a:ext cx="15240" cy="15392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82840" y="3855720"/>
            <a:ext cx="0" cy="15392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88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29" y="289560"/>
            <a:ext cx="3631842" cy="6446520"/>
          </a:xfrm>
          <a:prstGeom prst="rect">
            <a:avLst/>
          </a:prstGeom>
          <a:ln>
            <a:noFill/>
          </a:ln>
        </p:spPr>
      </p:pic>
      <p:sp>
        <p:nvSpPr>
          <p:cNvPr id="3" name="文本框 2"/>
          <p:cNvSpPr txBox="1"/>
          <p:nvPr/>
        </p:nvSpPr>
        <p:spPr>
          <a:xfrm>
            <a:off x="5394960" y="548640"/>
            <a:ext cx="5364480" cy="128990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无供应无采购的询盘人数（     ）增加的原因：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、增加“问”快速询盘；</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、当滑动页面三次，“</a:t>
            </a:r>
            <a:r>
              <a:rPr lang="zh-CN" altLang="en-US" dirty="0">
                <a:solidFill>
                  <a:srgbClr val="FF0000"/>
                </a:solidFill>
                <a:latin typeface="微软雅黑" panose="020B0503020204020204" pitchFamily="34" charset="-122"/>
                <a:ea typeface="微软雅黑" panose="020B0503020204020204" pitchFamily="34" charset="-122"/>
              </a:rPr>
              <a:t>问</a:t>
            </a:r>
            <a:r>
              <a:rPr lang="zh-CN" altLang="en-US" dirty="0" smtClean="0">
                <a:solidFill>
                  <a:srgbClr val="FF0000"/>
                </a:solidFill>
                <a:latin typeface="微软雅黑" panose="020B0503020204020204" pitchFamily="34" charset="-122"/>
                <a:ea typeface="微软雅黑" panose="020B0503020204020204" pitchFamily="34" charset="-122"/>
              </a:rPr>
              <a:t>” 的询盘会自动弹出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八角星 3"/>
          <p:cNvSpPr/>
          <p:nvPr/>
        </p:nvSpPr>
        <p:spPr>
          <a:xfrm>
            <a:off x="8214360" y="670560"/>
            <a:ext cx="350520" cy="369332"/>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5" name="矩形 4"/>
          <p:cNvSpPr/>
          <p:nvPr/>
        </p:nvSpPr>
        <p:spPr>
          <a:xfrm>
            <a:off x="335280" y="5425440"/>
            <a:ext cx="3483091" cy="624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p:cNvGraphicFramePr/>
          <p:nvPr>
            <p:extLst>
              <p:ext uri="{D42A27DB-BD31-4B8C-83A1-F6EECF244321}">
                <p14:modId xmlns:p14="http://schemas.microsoft.com/office/powerpoint/2010/main" val="1312534265"/>
              </p:ext>
            </p:extLst>
          </p:nvPr>
        </p:nvGraphicFramePr>
        <p:xfrm>
          <a:off x="4663440" y="2956560"/>
          <a:ext cx="6720840" cy="3246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502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0520" y="289560"/>
            <a:ext cx="3614671" cy="6416040"/>
          </a:xfrm>
          <a:prstGeom prst="rect">
            <a:avLst/>
          </a:prstGeom>
        </p:spPr>
      </p:pic>
      <p:sp>
        <p:nvSpPr>
          <p:cNvPr id="3" name="文本框 2"/>
          <p:cNvSpPr txBox="1"/>
          <p:nvPr/>
        </p:nvSpPr>
        <p:spPr>
          <a:xfrm>
            <a:off x="5227320" y="563880"/>
            <a:ext cx="5059680"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只</a:t>
            </a:r>
            <a:r>
              <a:rPr lang="zh-CN" altLang="en-US" dirty="0" smtClean="0">
                <a:latin typeface="微软雅黑" panose="020B0503020204020204" pitchFamily="34" charset="-122"/>
                <a:ea typeface="微软雅黑" panose="020B0503020204020204" pitchFamily="34" charset="-122"/>
              </a:rPr>
              <a:t>发采购用户（    ）询盘上涨原因：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、发采购成功后，会出现“</a:t>
            </a:r>
            <a:r>
              <a:rPr lang="zh-CN" altLang="en-US" dirty="0">
                <a:solidFill>
                  <a:srgbClr val="FF0000"/>
                </a:solidFill>
                <a:latin typeface="微软雅黑" panose="020B0503020204020204" pitchFamily="34" charset="-122"/>
                <a:ea typeface="微软雅黑" panose="020B0503020204020204" pitchFamily="34" charset="-122"/>
              </a:rPr>
              <a:t>问一问</a:t>
            </a:r>
            <a:r>
              <a:rPr lang="zh-CN" altLang="en-US" dirty="0" smtClean="0">
                <a:solidFill>
                  <a:srgbClr val="FF0000"/>
                </a:solidFill>
                <a:latin typeface="微软雅黑" panose="020B0503020204020204" pitchFamily="34" charset="-122"/>
                <a:ea typeface="微软雅黑" panose="020B0503020204020204" pitchFamily="34" charset="-122"/>
              </a:rPr>
              <a:t>” 按钮，可以一键向有相关供应的用户询盘。</a:t>
            </a:r>
            <a:r>
              <a:rPr lang="zh-CN" altLang="en-US" dirty="0" smtClean="0">
                <a:latin typeface="微软雅黑" panose="020B0503020204020204" pitchFamily="34" charset="-122"/>
                <a:ea typeface="微软雅黑" panose="020B0503020204020204" pitchFamily="34" charset="-122"/>
              </a:rPr>
              <a:t>默认全部勾选。</a:t>
            </a:r>
            <a:endParaRPr lang="zh-CN" altLang="en-US" dirty="0">
              <a:latin typeface="微软雅黑" panose="020B0503020204020204" pitchFamily="34" charset="-122"/>
              <a:ea typeface="微软雅黑" panose="020B0503020204020204" pitchFamily="34" charset="-122"/>
            </a:endParaRPr>
          </a:p>
        </p:txBody>
      </p:sp>
      <p:sp>
        <p:nvSpPr>
          <p:cNvPr id="4" name="八角星 3"/>
          <p:cNvSpPr/>
          <p:nvPr/>
        </p:nvSpPr>
        <p:spPr>
          <a:xfrm>
            <a:off x="6918960" y="716280"/>
            <a:ext cx="243840" cy="25908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5" name="矩形 4"/>
          <p:cNvSpPr/>
          <p:nvPr/>
        </p:nvSpPr>
        <p:spPr>
          <a:xfrm>
            <a:off x="2118360" y="5791200"/>
            <a:ext cx="1813560" cy="822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p:cNvGraphicFramePr/>
          <p:nvPr>
            <p:extLst>
              <p:ext uri="{D42A27DB-BD31-4B8C-83A1-F6EECF244321}">
                <p14:modId xmlns:p14="http://schemas.microsoft.com/office/powerpoint/2010/main" val="1490928212"/>
              </p:ext>
            </p:extLst>
          </p:nvPr>
        </p:nvGraphicFramePr>
        <p:xfrm>
          <a:off x="4739640" y="3048000"/>
          <a:ext cx="6309360"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3549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18343</TotalTime>
  <Words>918</Words>
  <Application>Microsoft Office PowerPoint</Application>
  <PresentationFormat>宽屏</PresentationFormat>
  <Paragraphs>68</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HN00242</dc:creator>
  <cp:lastModifiedBy>HN00242</cp:lastModifiedBy>
  <cp:revision>105</cp:revision>
  <dcterms:created xsi:type="dcterms:W3CDTF">2018-10-30T03:04:44Z</dcterms:created>
  <dcterms:modified xsi:type="dcterms:W3CDTF">2018-11-22T08:57:40Z</dcterms:modified>
</cp:coreProperties>
</file>