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1" autoAdjust="0"/>
    <p:restoredTop sz="94660"/>
  </p:normalViewPr>
  <p:slideViewPr>
    <p:cSldViewPr snapToGrid="0">
      <p:cViewPr>
        <p:scale>
          <a:sx n="75" d="100"/>
          <a:sy n="75" d="100"/>
        </p:scale>
        <p:origin x="-64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小紅帽復仇記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6504380" y="4685445"/>
            <a:ext cx="4180472" cy="1150672"/>
          </a:xfrm>
        </p:spPr>
        <p:txBody>
          <a:bodyPr/>
          <a:lstStyle/>
          <a:p>
            <a:r>
              <a:rPr lang="en-US" altLang="zh-TW" dirty="0" smtClean="0"/>
              <a:t>00357001</a:t>
            </a:r>
            <a:r>
              <a:rPr lang="zh-TW" altLang="en-US" dirty="0" smtClean="0"/>
              <a:t>       鄭宇婷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00357045	</a:t>
            </a:r>
            <a:r>
              <a:rPr lang="zh-TW" altLang="en-US" dirty="0" smtClean="0"/>
              <a:t>陳文欣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7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408" y="123661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網站架構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1909829" y="4596398"/>
            <a:ext cx="1647334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女二</a:t>
            </a:r>
            <a:endParaRPr lang="en-US" altLang="zh-TW" sz="2400" dirty="0" smtClean="0"/>
          </a:p>
        </p:txBody>
      </p:sp>
      <p:sp>
        <p:nvSpPr>
          <p:cNvPr id="7" name="流程圖: 程序 6"/>
          <p:cNvSpPr/>
          <p:nvPr/>
        </p:nvSpPr>
        <p:spPr>
          <a:xfrm>
            <a:off x="1909829" y="3603050"/>
            <a:ext cx="1692989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廢墟</a:t>
            </a:r>
          </a:p>
        </p:txBody>
      </p:sp>
      <p:sp>
        <p:nvSpPr>
          <p:cNvPr id="8" name="流程圖: 程序 7"/>
          <p:cNvSpPr/>
          <p:nvPr/>
        </p:nvSpPr>
        <p:spPr>
          <a:xfrm>
            <a:off x="1909829" y="2621166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體育館</a:t>
            </a:r>
            <a:endParaRPr lang="zh-TW" altLang="en-US" sz="2400" dirty="0"/>
          </a:p>
        </p:txBody>
      </p:sp>
      <p:sp>
        <p:nvSpPr>
          <p:cNvPr id="10" name="流程圖: 程序 9"/>
          <p:cNvSpPr/>
          <p:nvPr/>
        </p:nvSpPr>
        <p:spPr>
          <a:xfrm>
            <a:off x="1909830" y="1659186"/>
            <a:ext cx="1743343" cy="507736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系館</a:t>
            </a:r>
            <a:endParaRPr lang="en-US" altLang="zh-TW" sz="2400" dirty="0"/>
          </a:p>
        </p:txBody>
      </p:sp>
      <p:sp>
        <p:nvSpPr>
          <p:cNvPr id="12" name="流程圖: 程序 11"/>
          <p:cNvSpPr/>
          <p:nvPr/>
        </p:nvSpPr>
        <p:spPr>
          <a:xfrm>
            <a:off x="5694884" y="555801"/>
            <a:ext cx="1647452" cy="50773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首頁</a:t>
            </a:r>
            <a:endParaRPr lang="zh-TW" altLang="en-US" sz="2400" dirty="0"/>
          </a:p>
        </p:txBody>
      </p:sp>
      <p:sp>
        <p:nvSpPr>
          <p:cNvPr id="20" name="流程圖: 程序 19"/>
          <p:cNvSpPr/>
          <p:nvPr/>
        </p:nvSpPr>
        <p:spPr>
          <a:xfrm>
            <a:off x="1887571" y="5574323"/>
            <a:ext cx="1715247" cy="481594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Finish</a:t>
            </a:r>
            <a:endParaRPr lang="zh-TW" altLang="en-US" sz="2400" dirty="0"/>
          </a:p>
        </p:txBody>
      </p:sp>
      <p:sp>
        <p:nvSpPr>
          <p:cNvPr id="25" name="右大括弧 24"/>
          <p:cNvSpPr/>
          <p:nvPr/>
        </p:nvSpPr>
        <p:spPr>
          <a:xfrm rot="10800000">
            <a:off x="1512069" y="1951153"/>
            <a:ext cx="337401" cy="38783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76374" y="1818120"/>
            <a:ext cx="784894" cy="40775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中間如果有答錯</a:t>
            </a:r>
            <a:r>
              <a:rPr lang="zh-TW" altLang="en-US" dirty="0" smtClean="0"/>
              <a:t>就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GAME OV</a:t>
            </a:r>
            <a:r>
              <a:rPr lang="zh-TW" altLang="en-US" dirty="0" smtClean="0"/>
              <a:t> </a:t>
            </a:r>
            <a:r>
              <a:rPr lang="en-US" altLang="zh-TW" dirty="0" smtClean="0"/>
              <a:t>ER</a:t>
            </a:r>
            <a:endParaRPr lang="zh-TW" altLang="en-US" dirty="0"/>
          </a:p>
        </p:txBody>
      </p:sp>
      <p:cxnSp>
        <p:nvCxnSpPr>
          <p:cNvPr id="37" name="直線接點 36"/>
          <p:cNvCxnSpPr>
            <a:endCxn id="65" idx="0"/>
          </p:cNvCxnSpPr>
          <p:nvPr/>
        </p:nvCxnSpPr>
        <p:spPr>
          <a:xfrm flipH="1">
            <a:off x="4747216" y="1047018"/>
            <a:ext cx="1621404" cy="61216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72" idx="0"/>
          </p:cNvCxnSpPr>
          <p:nvPr/>
        </p:nvCxnSpPr>
        <p:spPr>
          <a:xfrm>
            <a:off x="7342336" y="1063537"/>
            <a:ext cx="2735332" cy="591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2" idx="2"/>
            <a:endCxn id="48" idx="0"/>
          </p:cNvCxnSpPr>
          <p:nvPr/>
        </p:nvCxnSpPr>
        <p:spPr>
          <a:xfrm>
            <a:off x="6518610" y="1063537"/>
            <a:ext cx="0" cy="591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0" idx="0"/>
          </p:cNvCxnSpPr>
          <p:nvPr/>
        </p:nvCxnSpPr>
        <p:spPr>
          <a:xfrm flipH="1">
            <a:off x="2781502" y="1063537"/>
            <a:ext cx="2913382" cy="595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73" idx="0"/>
          </p:cNvCxnSpPr>
          <p:nvPr/>
        </p:nvCxnSpPr>
        <p:spPr>
          <a:xfrm>
            <a:off x="6940768" y="1063537"/>
            <a:ext cx="1362342" cy="58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650448" y="1655346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故事</a:t>
            </a:r>
            <a:endParaRPr lang="zh-TW" altLang="en-US" sz="2400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777990" y="2133907"/>
            <a:ext cx="1" cy="509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769013" y="3105835"/>
            <a:ext cx="1" cy="509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77990" y="4099183"/>
            <a:ext cx="1" cy="509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769012" y="5090451"/>
            <a:ext cx="1" cy="5099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圖: 程序 64"/>
          <p:cNvSpPr/>
          <p:nvPr/>
        </p:nvSpPr>
        <p:spPr>
          <a:xfrm>
            <a:off x="3879054" y="1659186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關卡選擇</a:t>
            </a:r>
          </a:p>
        </p:txBody>
      </p:sp>
      <p:sp>
        <p:nvSpPr>
          <p:cNvPr id="72" name="流程圖: 程序 71"/>
          <p:cNvSpPr/>
          <p:nvPr/>
        </p:nvSpPr>
        <p:spPr>
          <a:xfrm>
            <a:off x="9209506" y="1655345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討論</a:t>
            </a:r>
          </a:p>
        </p:txBody>
      </p:sp>
      <p:sp>
        <p:nvSpPr>
          <p:cNvPr id="73" name="流程圖: 程序 72"/>
          <p:cNvSpPr/>
          <p:nvPr/>
        </p:nvSpPr>
        <p:spPr>
          <a:xfrm>
            <a:off x="7434948" y="1651809"/>
            <a:ext cx="1736323" cy="503097"/>
          </a:xfrm>
          <a:prstGeom prst="flowChartProcess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關於</a:t>
            </a:r>
          </a:p>
        </p:txBody>
      </p:sp>
      <p:sp>
        <p:nvSpPr>
          <p:cNvPr id="79" name="矩形圖說文字 78"/>
          <p:cNvSpPr/>
          <p:nvPr/>
        </p:nvSpPr>
        <p:spPr>
          <a:xfrm>
            <a:off x="9493468" y="568501"/>
            <a:ext cx="1905000" cy="9642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粉絲團</a:t>
            </a:r>
            <a:r>
              <a:rPr lang="en-US" altLang="zh-TW" dirty="0" smtClean="0"/>
              <a:t>:</a:t>
            </a:r>
          </a:p>
          <a:p>
            <a:pPr algn="ctr"/>
            <a:r>
              <a:rPr lang="zh-TW" altLang="en-US" dirty="0" smtClean="0"/>
              <a:t>海大資工蔡英文</a:t>
            </a:r>
            <a:endParaRPr lang="zh-TW" altLang="en-US" dirty="0"/>
          </a:p>
        </p:txBody>
      </p:sp>
      <p:cxnSp>
        <p:nvCxnSpPr>
          <p:cNvPr id="82" name="直線接點 81"/>
          <p:cNvCxnSpPr/>
          <p:nvPr/>
        </p:nvCxnSpPr>
        <p:spPr>
          <a:xfrm>
            <a:off x="3875996" y="1878408"/>
            <a:ext cx="0" cy="843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3879054" y="2721766"/>
            <a:ext cx="2639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6518610" y="2129957"/>
            <a:ext cx="0" cy="591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>
            <a:off x="3615073" y="1881697"/>
            <a:ext cx="333716" cy="5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4747215" y="2142206"/>
            <a:ext cx="0" cy="591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83334"/>
            <a:ext cx="10396882" cy="1226269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網站</a:t>
            </a:r>
            <a:r>
              <a:rPr lang="zh-TW" altLang="en-US" sz="4800" dirty="0" smtClean="0"/>
              <a:t>特色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60400" y="1390296"/>
            <a:ext cx="10394707" cy="3311189"/>
          </a:xfrm>
        </p:spPr>
        <p:txBody>
          <a:bodyPr/>
          <a:lstStyle/>
          <a:p>
            <a:pPr marL="342900" lvl="1" indent="-342900"/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增進大腦活用同時兼具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趣味性</a:t>
            </a: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精緻的場景讓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玩家深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歷情境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1" indent="-342900"/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含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多種互動小遊戲或益智遊戲</a:t>
            </a: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趣味的故事性讓人回味無窮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6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638600"/>
            <a:ext cx="10570334" cy="375764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由於家人被神秘人殺害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小紅帽決定親至敵營報仇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花了幾年的時間 終於得到了神秘人的信任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此時神秘人給了他一個重要的任務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</a:t>
            </a: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找尋遺失的九陰真經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”</a:t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他知道他報仇的時機來了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如果練成此功夫誰都不是他的對手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就這樣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</a:t>
            </a:r>
            <a:r>
              <a:rPr lang="zh-TW" altLang="en-US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他踏上了這趟旅程</a:t>
            </a:r>
            <a: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……</a:t>
            </a:r>
            <a:br>
              <a:rPr lang="en-US" altLang="zh-TW" sz="2800" dirty="0" smtClean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28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1" y="486634"/>
            <a:ext cx="47525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625" y="26079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故事前提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87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479736"/>
            <a:ext cx="10396882" cy="115196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12083" y="1747431"/>
            <a:ext cx="5856668" cy="35368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HTML</a:t>
            </a:r>
            <a:endParaRPr lang="en-US" altLang="zh-TW" sz="33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CSS</a:t>
            </a: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JavaScript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包含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DOM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Event)</a:t>
            </a:r>
          </a:p>
          <a:p>
            <a:pPr marL="0" indent="0">
              <a:buNone/>
            </a:pPr>
            <a:r>
              <a:rPr lang="en-US" altLang="zh-TW" sz="33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Jquery</a:t>
            </a:r>
            <a:endParaRPr lang="en-US" altLang="zh-TW" sz="33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33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PHOTOSHOP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場景的背景以及物件</a:t>
            </a:r>
            <a:r>
              <a:rPr lang="en-US" altLang="zh-TW" sz="3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33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294038" y="482396"/>
            <a:ext cx="258337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分工</a:t>
            </a:r>
            <a:endParaRPr lang="zh-TW" altLang="en-US" sz="48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4038" y="1634361"/>
            <a:ext cx="5304974" cy="365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鄭宇婷 → 場景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系館 體育館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、設計網頁架構</a:t>
            </a:r>
          </a:p>
          <a:p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陳文欣 </a:t>
            </a:r>
            <a:r>
              <a:rPr lang="zh-TW" altLang="en-US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→場景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首頁 關卡選擇 故事介紹 女二 廢墟 尾頁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、場景後製、網頁美術、設計網頁架構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618</TotalTime>
  <Words>136</Words>
  <Application>Microsoft Office PowerPoint</Application>
  <PresentationFormat>自訂</PresentationFormat>
  <Paragraphs>34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主要賽事</vt:lpstr>
      <vt:lpstr>小紅帽復仇記</vt:lpstr>
      <vt:lpstr>網站架構</vt:lpstr>
      <vt:lpstr>網站特色</vt:lpstr>
      <vt:lpstr>由於家人被神秘人殺害 小紅帽決定親至敵營報仇 花了幾年的時間 終於得到了神秘人的信任 此時神秘人給了他一個重要的任務”找尋遺失的九陰真經” 他知道他報仇的時機來了 如果練成此功夫誰都不是他的對手 就這樣…他踏上了這趟旅程…… </vt:lpstr>
      <vt:lpstr>使用技術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432</dc:creator>
  <cp:lastModifiedBy>chen</cp:lastModifiedBy>
  <cp:revision>24</cp:revision>
  <dcterms:created xsi:type="dcterms:W3CDTF">2016-05-08T02:32:50Z</dcterms:created>
  <dcterms:modified xsi:type="dcterms:W3CDTF">2016-06-16T10:19:21Z</dcterms:modified>
</cp:coreProperties>
</file>