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9" r:id="rId4"/>
    <p:sldId id="257" r:id="rId5"/>
    <p:sldId id="263" r:id="rId6"/>
    <p:sldId id="262" r:id="rId7"/>
    <p:sldId id="264" r:id="rId8"/>
    <p:sldId id="265" r:id="rId9"/>
    <p:sldId id="266" r:id="rId10"/>
    <p:sldId id="270" r:id="rId11"/>
    <p:sldId id="258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21" autoAdjust="0"/>
    <p:restoredTop sz="94660"/>
  </p:normalViewPr>
  <p:slideViewPr>
    <p:cSldViewPr snapToGrid="0">
      <p:cViewPr>
        <p:scale>
          <a:sx n="75" d="100"/>
          <a:sy n="75" d="100"/>
        </p:scale>
        <p:origin x="-64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enshinchan.github.io/%E9%A6%96%E9%A0%81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小紅帽復仇記</a:t>
            </a:r>
            <a:endParaRPr lang="zh-TW" altLang="en-US"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 rot="21420000">
            <a:off x="6504380" y="4685445"/>
            <a:ext cx="4180472" cy="1150672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00357001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鄭宇婷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00357045	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陳文欣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777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36361"/>
            <a:ext cx="10396882" cy="1151965"/>
          </a:xfrm>
        </p:spPr>
        <p:txBody>
          <a:bodyPr>
            <a:normAutofit/>
          </a:bodyPr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網站架構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故事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流程圖: 程序 3"/>
          <p:cNvSpPr/>
          <p:nvPr/>
        </p:nvSpPr>
        <p:spPr>
          <a:xfrm>
            <a:off x="2758603" y="1796129"/>
            <a:ext cx="1942015" cy="541270"/>
          </a:xfrm>
          <a:prstGeom prst="flowChartProcess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系館</a:t>
            </a:r>
            <a:endParaRPr lang="zh-TW" altLang="en-US" sz="2400" dirty="0"/>
          </a:p>
        </p:txBody>
      </p:sp>
      <p:sp>
        <p:nvSpPr>
          <p:cNvPr id="7" name="流程圖: 程序 6"/>
          <p:cNvSpPr/>
          <p:nvPr/>
        </p:nvSpPr>
        <p:spPr>
          <a:xfrm>
            <a:off x="281259" y="1771962"/>
            <a:ext cx="1965877" cy="565437"/>
          </a:xfrm>
          <a:prstGeom prst="flowChartProcess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故事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2247136" y="2054680"/>
            <a:ext cx="51146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標題 1"/>
          <p:cNvSpPr txBox="1">
            <a:spLocks/>
          </p:cNvSpPr>
          <p:nvPr/>
        </p:nvSpPr>
        <p:spPr>
          <a:xfrm>
            <a:off x="0" y="2685722"/>
            <a:ext cx="581739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網站架構</a:t>
            </a:r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關於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流程圖: 程序 17"/>
          <p:cNvSpPr/>
          <p:nvPr/>
        </p:nvSpPr>
        <p:spPr>
          <a:xfrm>
            <a:off x="2758603" y="4328515"/>
            <a:ext cx="2368331" cy="541270"/>
          </a:xfrm>
          <a:prstGeom prst="flowChartProcess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下載說明文件</a:t>
            </a:r>
            <a:endParaRPr lang="zh-TW" altLang="en-US" sz="2400" dirty="0"/>
          </a:p>
        </p:txBody>
      </p:sp>
      <p:sp>
        <p:nvSpPr>
          <p:cNvPr id="19" name="流程圖: 程序 18"/>
          <p:cNvSpPr/>
          <p:nvPr/>
        </p:nvSpPr>
        <p:spPr>
          <a:xfrm>
            <a:off x="281259" y="4304348"/>
            <a:ext cx="1965877" cy="565437"/>
          </a:xfrm>
          <a:prstGeom prst="flowChartProcess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故事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281259" y="4299017"/>
            <a:ext cx="1965877" cy="565437"/>
          </a:xfrm>
          <a:prstGeom prst="flowChartProcess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關於</a:t>
            </a:r>
          </a:p>
        </p:txBody>
      </p:sp>
      <p:cxnSp>
        <p:nvCxnSpPr>
          <p:cNvPr id="21" name="直線單箭頭接點 20"/>
          <p:cNvCxnSpPr/>
          <p:nvPr/>
        </p:nvCxnSpPr>
        <p:spPr>
          <a:xfrm>
            <a:off x="2247136" y="4587066"/>
            <a:ext cx="51146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標題 1"/>
          <p:cNvSpPr txBox="1">
            <a:spLocks/>
          </p:cNvSpPr>
          <p:nvPr/>
        </p:nvSpPr>
        <p:spPr>
          <a:xfrm>
            <a:off x="5727700" y="1066142"/>
            <a:ext cx="581739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網站架構</a:t>
            </a:r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討論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6219374" y="3562824"/>
            <a:ext cx="1965877" cy="565437"/>
          </a:xfrm>
          <a:prstGeom prst="flowChartProcess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討論</a:t>
            </a:r>
          </a:p>
        </p:txBody>
      </p:sp>
      <p:sp>
        <p:nvSpPr>
          <p:cNvPr id="24" name="流程圖: 程序 23"/>
          <p:cNvSpPr/>
          <p:nvPr/>
        </p:nvSpPr>
        <p:spPr>
          <a:xfrm>
            <a:off x="8696718" y="3606439"/>
            <a:ext cx="1942015" cy="541270"/>
          </a:xfrm>
          <a:prstGeom prst="flowChartProcess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FB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粉絲團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5" name="直線單箭頭接點 24"/>
          <p:cNvCxnSpPr/>
          <p:nvPr/>
        </p:nvCxnSpPr>
        <p:spPr>
          <a:xfrm>
            <a:off x="8185251" y="3864990"/>
            <a:ext cx="51146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圖說文字 25"/>
          <p:cNvSpPr/>
          <p:nvPr/>
        </p:nvSpPr>
        <p:spPr>
          <a:xfrm>
            <a:off x="8883868" y="2482469"/>
            <a:ext cx="1905000" cy="964219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粉絲團</a:t>
            </a:r>
            <a:r>
              <a:rPr lang="en-US" altLang="zh-TW" dirty="0" smtClean="0"/>
              <a:t>:</a:t>
            </a:r>
          </a:p>
          <a:p>
            <a:pPr algn="ctr"/>
            <a:r>
              <a:rPr lang="zh-TW" altLang="en-US" dirty="0" smtClean="0"/>
              <a:t>海大資工蔡英文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681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7009" y="444296"/>
            <a:ext cx="3642691" cy="1151965"/>
          </a:xfrm>
        </p:spPr>
        <p:txBody>
          <a:bodyPr>
            <a:normAutofit/>
          </a:bodyPr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使用技術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212083" y="1747431"/>
            <a:ext cx="5856668" cy="353682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altLang="zh-TW" sz="3200" dirty="0" smtClean="0">
              <a:solidFill>
                <a:schemeClr val="bg2">
                  <a:lumMod val="50000"/>
                </a:schemeClr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0" indent="0">
              <a:buNone/>
            </a:pPr>
            <a:r>
              <a:rPr lang="en-US" altLang="zh-TW" sz="33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HTML</a:t>
            </a:r>
            <a:endParaRPr lang="en-US" altLang="zh-TW" sz="33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0" indent="0">
              <a:buNone/>
            </a:pPr>
            <a:r>
              <a:rPr lang="en-US" altLang="zh-TW" sz="33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CSS</a:t>
            </a:r>
          </a:p>
          <a:p>
            <a:pPr marL="0" indent="0">
              <a:buNone/>
            </a:pPr>
            <a:r>
              <a:rPr lang="en-US" altLang="zh-TW" sz="33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JavaScript</a:t>
            </a:r>
            <a:r>
              <a:rPr lang="en-US" altLang="zh-TW" sz="33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</a:t>
            </a:r>
            <a:r>
              <a:rPr lang="zh-TW" altLang="en-US" sz="33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包含</a:t>
            </a:r>
            <a:r>
              <a:rPr lang="en-US" altLang="zh-TW" sz="33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DOM</a:t>
            </a:r>
            <a:r>
              <a:rPr lang="zh-TW" altLang="en-US" sz="33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與</a:t>
            </a:r>
            <a:r>
              <a:rPr lang="en-US" altLang="zh-TW" sz="33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Event)</a:t>
            </a:r>
          </a:p>
          <a:p>
            <a:pPr marL="0" indent="0">
              <a:buNone/>
            </a:pPr>
            <a:r>
              <a:rPr lang="en-US" altLang="zh-TW" sz="33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PHOTOSHOP</a:t>
            </a:r>
            <a:r>
              <a:rPr lang="en-US" altLang="zh-TW" sz="33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</a:t>
            </a:r>
            <a:r>
              <a:rPr lang="zh-TW" altLang="en-US" sz="33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場景的背景以及物件</a:t>
            </a:r>
            <a:r>
              <a:rPr lang="en-US" altLang="zh-TW" sz="33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</a:t>
            </a:r>
            <a:endParaRPr lang="zh-TW" altLang="en-US" sz="33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0" indent="0">
              <a:buNone/>
            </a:pPr>
            <a:endParaRPr lang="en-US" altLang="zh-TW" sz="3200" dirty="0">
              <a:solidFill>
                <a:schemeClr val="bg2">
                  <a:lumMod val="50000"/>
                </a:schemeClr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6141637" y="-12905"/>
            <a:ext cx="2583379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分工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6294038" y="825500"/>
            <a:ext cx="5304974" cy="4889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鄭宇婷</a:t>
            </a:r>
            <a:endParaRPr lang="en-US" altLang="zh-TW" sz="2800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0" indent="0">
              <a:buNone/>
            </a:pPr>
            <a:r>
              <a:rPr lang="zh-TW" altLang="en-US" sz="2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場景</a:t>
            </a:r>
            <a:r>
              <a:rPr lang="en-US" altLang="zh-TW" sz="2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</a:t>
            </a:r>
            <a:r>
              <a:rPr lang="zh-TW" altLang="en-US" sz="2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系館 體育館</a:t>
            </a:r>
            <a:r>
              <a:rPr lang="en-US" altLang="zh-TW" sz="2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</a:t>
            </a:r>
            <a:endParaRPr lang="en-US" altLang="zh-TW" sz="28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0" indent="0">
              <a:buNone/>
            </a:pPr>
            <a:r>
              <a:rPr lang="zh-TW" altLang="en-US" sz="2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設計網頁架構</a:t>
            </a:r>
          </a:p>
          <a:p>
            <a:r>
              <a:rPr lang="zh-TW" altLang="en-US" sz="2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陳文欣 </a:t>
            </a:r>
            <a:endParaRPr lang="en-US" altLang="zh-TW" sz="28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0" indent="0">
              <a:buNone/>
            </a:pPr>
            <a:r>
              <a:rPr lang="zh-TW" altLang="en-US" sz="2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場景</a:t>
            </a:r>
            <a:r>
              <a:rPr lang="en-US" altLang="zh-TW" sz="2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</a:t>
            </a:r>
            <a:r>
              <a:rPr lang="zh-TW" altLang="en-US" sz="2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首頁 關卡選擇 故事介紹 女二</a:t>
            </a:r>
            <a:endParaRPr lang="en-US" altLang="zh-TW" sz="2800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0" indent="0">
              <a:buNone/>
            </a:pPr>
            <a:r>
              <a:rPr lang="zh-TW" altLang="en-US" sz="2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zh-TW" altLang="en-US" sz="2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廢墟 尾頁 結局頁</a:t>
            </a:r>
            <a:r>
              <a:rPr lang="en-US" altLang="zh-TW" sz="2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</a:t>
            </a:r>
            <a:endParaRPr lang="en-US" altLang="zh-TW" sz="28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0" indent="0">
              <a:buNone/>
            </a:pPr>
            <a:r>
              <a:rPr lang="zh-TW" altLang="en-US" sz="2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場景後製</a:t>
            </a:r>
            <a:endParaRPr lang="en-US" altLang="zh-TW" sz="2800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0" indent="0">
              <a:buNone/>
            </a:pPr>
            <a:r>
              <a:rPr lang="zh-TW" altLang="en-US" sz="2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網頁美術</a:t>
            </a:r>
            <a:endParaRPr lang="en-US" altLang="zh-TW" sz="2800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0" indent="0">
              <a:buNone/>
            </a:pPr>
            <a:r>
              <a:rPr lang="zh-TW" altLang="en-US" sz="2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說明文件</a:t>
            </a:r>
            <a:endParaRPr lang="zh-TW" altLang="en-US" sz="28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771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283334"/>
            <a:ext cx="10396882" cy="1226269"/>
          </a:xfrm>
        </p:spPr>
        <p:txBody>
          <a:bodyPr>
            <a:normAutofit/>
          </a:bodyPr>
          <a:lstStyle/>
          <a:p>
            <a:r>
              <a:rPr lang="zh-TW" alt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專案網址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660400" y="1390296"/>
            <a:ext cx="10394707" cy="3311189"/>
          </a:xfrm>
        </p:spPr>
        <p:txBody>
          <a:bodyPr/>
          <a:lstStyle/>
          <a:p>
            <a:pPr marL="0" lvl="1" indent="0">
              <a:buNone/>
            </a:pPr>
            <a:r>
              <a:rPr lang="en-US" altLang="zh-TW" sz="2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hlinkClick r:id="rId2"/>
              </a:rPr>
              <a:t>https://wenshinchan.github.io/%E9%A6%96%E9%A0%81.html</a:t>
            </a:r>
            <a:endParaRPr lang="zh-TW" altLang="en-US" sz="28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6302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91000" y="2391534"/>
            <a:ext cx="4330700" cy="1226269"/>
          </a:xfrm>
        </p:spPr>
        <p:txBody>
          <a:bodyPr>
            <a:normAutofit/>
          </a:bodyPr>
          <a:lstStyle/>
          <a:p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</a:t>
            </a:r>
            <a:r>
              <a:rPr lang="zh-TW" alt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END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1320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283334"/>
            <a:ext cx="10396882" cy="1226269"/>
          </a:xfrm>
        </p:spPr>
        <p:txBody>
          <a:bodyPr>
            <a:normAutofit/>
          </a:bodyPr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</a:t>
            </a:r>
            <a:r>
              <a:rPr lang="zh-TW" alt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特色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660400" y="1390296"/>
            <a:ext cx="10394707" cy="3311189"/>
          </a:xfrm>
        </p:spPr>
        <p:txBody>
          <a:bodyPr/>
          <a:lstStyle/>
          <a:p>
            <a:pPr marL="342900" lvl="1" indent="-342900"/>
            <a:r>
              <a:rPr lang="zh-TW" altLang="en-US" sz="2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增進大腦活用同時兼具</a:t>
            </a:r>
            <a:r>
              <a:rPr lang="zh-TW" altLang="en-US" sz="2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趣味性</a:t>
            </a:r>
            <a:endParaRPr lang="en-US" altLang="zh-TW" sz="2800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342900" lvl="1" indent="-342900"/>
            <a:r>
              <a:rPr lang="zh-TW" altLang="en-US" sz="2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圖片大多手工</a:t>
            </a:r>
            <a:r>
              <a:rPr lang="zh-TW" altLang="en-US" sz="2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繪製吸引玩家</a:t>
            </a:r>
            <a:endParaRPr lang="en-US" altLang="zh-TW" sz="2800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342900" lvl="1" indent="-342900"/>
            <a:r>
              <a:rPr lang="zh-TW" altLang="en-US" sz="2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精緻的場景讓</a:t>
            </a:r>
            <a:r>
              <a:rPr lang="zh-TW" altLang="en-US" sz="2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玩家深</a:t>
            </a:r>
            <a:r>
              <a:rPr lang="zh-TW" altLang="en-US" sz="2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歷情境</a:t>
            </a:r>
            <a:endParaRPr lang="en-US" altLang="zh-TW" sz="28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342900" lvl="1" indent="-342900"/>
            <a:r>
              <a:rPr lang="zh-TW" altLang="en-US" sz="2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含</a:t>
            </a:r>
            <a:r>
              <a:rPr lang="zh-TW" altLang="en-US" sz="2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多種互動小遊戲或益智</a:t>
            </a:r>
            <a:r>
              <a:rPr lang="zh-TW" altLang="en-US" sz="2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遊戲</a:t>
            </a:r>
            <a:endParaRPr lang="en-US" altLang="zh-TW" sz="28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342900" lvl="1" indent="-342900"/>
            <a:r>
              <a:rPr lang="zh-TW" altLang="en-US" sz="2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趣味的故事性讓人回味無窮</a:t>
            </a:r>
            <a:endParaRPr lang="zh-TW" altLang="en-US" sz="28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569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1" y="1638600"/>
            <a:ext cx="10570334" cy="3757648"/>
          </a:xfrm>
        </p:spPr>
        <p:txBody>
          <a:bodyPr>
            <a:noAutofit/>
          </a:bodyPr>
          <a:lstStyle/>
          <a:p>
            <a:r>
              <a:rPr lang="zh-TW" altLang="en-US" sz="3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由於家人被神秘人殺害</a:t>
            </a:r>
            <a:r>
              <a:rPr lang="en-US" altLang="zh-TW" sz="3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/>
            </a:r>
            <a:br>
              <a:rPr lang="en-US" altLang="zh-TW" sz="3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</a:br>
            <a:r>
              <a:rPr lang="zh-TW" altLang="en-US" sz="3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小紅帽決定親至敵營報仇</a:t>
            </a:r>
            <a:r>
              <a:rPr lang="en-US" altLang="zh-TW" sz="3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/>
            </a:r>
            <a:br>
              <a:rPr lang="en-US" altLang="zh-TW" sz="3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</a:br>
            <a:r>
              <a:rPr lang="zh-TW" altLang="en-US" sz="3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花了幾年的時間 終於得到了神秘人的信任</a:t>
            </a:r>
            <a:r>
              <a:rPr lang="en-US" altLang="zh-TW" sz="3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/>
            </a:r>
            <a:br>
              <a:rPr lang="en-US" altLang="zh-TW" sz="3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</a:br>
            <a:r>
              <a:rPr lang="zh-TW" altLang="en-US" sz="3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此時神秘人給了他一個重要的任務</a:t>
            </a:r>
            <a:r>
              <a:rPr lang="en-US" altLang="zh-TW" sz="3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”</a:t>
            </a:r>
            <a:r>
              <a:rPr lang="zh-TW" altLang="en-US" sz="3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找尋遺失的九陰真經</a:t>
            </a:r>
            <a:r>
              <a:rPr lang="en-US" altLang="zh-TW" sz="3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”</a:t>
            </a:r>
            <a:br>
              <a:rPr lang="en-US" altLang="zh-TW" sz="3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</a:br>
            <a:r>
              <a:rPr lang="zh-TW" altLang="en-US" sz="3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他知道他報仇的時機來了</a:t>
            </a:r>
            <a:r>
              <a:rPr lang="en-US" altLang="zh-TW" sz="3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/>
            </a:r>
            <a:br>
              <a:rPr lang="en-US" altLang="zh-TW" sz="3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</a:br>
            <a:r>
              <a:rPr lang="zh-TW" altLang="en-US" sz="3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如果練成此功夫誰都不是他的對手</a:t>
            </a:r>
            <a:r>
              <a:rPr lang="en-US" altLang="zh-TW" sz="3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/>
            </a:r>
            <a:br>
              <a:rPr lang="en-US" altLang="zh-TW" sz="3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</a:br>
            <a:r>
              <a:rPr lang="zh-TW" altLang="en-US" sz="3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就這樣</a:t>
            </a:r>
            <a:r>
              <a:rPr lang="en-US" altLang="zh-TW" sz="3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…</a:t>
            </a:r>
            <a:r>
              <a:rPr lang="zh-TW" altLang="en-US" sz="3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他踏上了這趟旅程</a:t>
            </a:r>
            <a:r>
              <a:rPr lang="en-US" altLang="zh-TW" sz="3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……</a:t>
            </a:r>
            <a:br>
              <a:rPr lang="en-US" altLang="zh-TW" sz="3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</a:br>
            <a:endParaRPr lang="zh-TW" altLang="en-US" sz="3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685801" y="486634"/>
            <a:ext cx="475252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683625" y="260797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故事前提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873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5108" y="46952"/>
            <a:ext cx="10396882" cy="1151965"/>
          </a:xfrm>
        </p:spPr>
        <p:txBody>
          <a:bodyPr>
            <a:normAutofit/>
          </a:bodyPr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</a:t>
            </a:r>
            <a:r>
              <a:rPr lang="zh-TW" alt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流程圖: 程序 11"/>
          <p:cNvSpPr/>
          <p:nvPr/>
        </p:nvSpPr>
        <p:spPr>
          <a:xfrm>
            <a:off x="2846374" y="2862596"/>
            <a:ext cx="1647452" cy="507736"/>
          </a:xfrm>
          <a:prstGeom prst="flowChartProcess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首頁</a:t>
            </a:r>
            <a:endParaRPr lang="zh-TW" altLang="en-US" sz="2400" dirty="0"/>
          </a:p>
        </p:txBody>
      </p:sp>
      <p:sp>
        <p:nvSpPr>
          <p:cNvPr id="30" name="流程圖: 程序 29"/>
          <p:cNvSpPr/>
          <p:nvPr/>
        </p:nvSpPr>
        <p:spPr>
          <a:xfrm>
            <a:off x="5296777" y="3622550"/>
            <a:ext cx="1647452" cy="507736"/>
          </a:xfrm>
          <a:prstGeom prst="flowChartProcess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討論</a:t>
            </a:r>
            <a:endParaRPr lang="zh-TW" altLang="en-US" sz="2400" dirty="0"/>
          </a:p>
        </p:txBody>
      </p:sp>
      <p:sp>
        <p:nvSpPr>
          <p:cNvPr id="31" name="流程圖: 程序 30"/>
          <p:cNvSpPr/>
          <p:nvPr/>
        </p:nvSpPr>
        <p:spPr>
          <a:xfrm>
            <a:off x="5296777" y="4412920"/>
            <a:ext cx="1647452" cy="507736"/>
          </a:xfrm>
          <a:prstGeom prst="flowChartProcess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關於</a:t>
            </a:r>
          </a:p>
        </p:txBody>
      </p:sp>
      <p:sp>
        <p:nvSpPr>
          <p:cNvPr id="32" name="流程圖: 程序 31"/>
          <p:cNvSpPr/>
          <p:nvPr/>
        </p:nvSpPr>
        <p:spPr>
          <a:xfrm>
            <a:off x="5296853" y="2862596"/>
            <a:ext cx="1647452" cy="507736"/>
          </a:xfrm>
          <a:prstGeom prst="flowChartProcess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故事</a:t>
            </a:r>
          </a:p>
        </p:txBody>
      </p:sp>
      <p:sp>
        <p:nvSpPr>
          <p:cNvPr id="33" name="流程圖: 程序 32"/>
          <p:cNvSpPr/>
          <p:nvPr/>
        </p:nvSpPr>
        <p:spPr>
          <a:xfrm>
            <a:off x="5296777" y="2071428"/>
            <a:ext cx="1647452" cy="507736"/>
          </a:xfrm>
          <a:prstGeom prst="flowChartProcess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關卡選擇</a:t>
            </a:r>
          </a:p>
        </p:txBody>
      </p:sp>
      <p:sp>
        <p:nvSpPr>
          <p:cNvPr id="34" name="流程圖: 程序 33"/>
          <p:cNvSpPr/>
          <p:nvPr/>
        </p:nvSpPr>
        <p:spPr>
          <a:xfrm>
            <a:off x="5296777" y="1278852"/>
            <a:ext cx="1647452" cy="507736"/>
          </a:xfrm>
          <a:prstGeom prst="flowChartProcess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開始遊戲</a:t>
            </a:r>
          </a:p>
        </p:txBody>
      </p:sp>
      <p:cxnSp>
        <p:nvCxnSpPr>
          <p:cNvPr id="70" name="直線接點 69"/>
          <p:cNvCxnSpPr>
            <a:stCxn id="34" idx="1"/>
          </p:cNvCxnSpPr>
          <p:nvPr/>
        </p:nvCxnSpPr>
        <p:spPr>
          <a:xfrm flipH="1">
            <a:off x="4493826" y="1532720"/>
            <a:ext cx="802951" cy="15837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>
            <a:stCxn id="33" idx="1"/>
          </p:cNvCxnSpPr>
          <p:nvPr/>
        </p:nvCxnSpPr>
        <p:spPr>
          <a:xfrm flipH="1">
            <a:off x="4511727" y="2325296"/>
            <a:ext cx="785050" cy="7797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/>
          <p:cNvCxnSpPr>
            <a:stCxn id="32" idx="1"/>
          </p:cNvCxnSpPr>
          <p:nvPr/>
        </p:nvCxnSpPr>
        <p:spPr>
          <a:xfrm flipH="1" flipV="1">
            <a:off x="4493826" y="3111983"/>
            <a:ext cx="803027" cy="44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>
            <a:stCxn id="30" idx="1"/>
          </p:cNvCxnSpPr>
          <p:nvPr/>
        </p:nvCxnSpPr>
        <p:spPr>
          <a:xfrm flipH="1" flipV="1">
            <a:off x="4511727" y="3116464"/>
            <a:ext cx="785050" cy="759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/>
          <p:cNvCxnSpPr>
            <a:stCxn id="31" idx="1"/>
          </p:cNvCxnSpPr>
          <p:nvPr/>
        </p:nvCxnSpPr>
        <p:spPr>
          <a:xfrm flipH="1" flipV="1">
            <a:off x="4493826" y="3119252"/>
            <a:ext cx="802951" cy="15475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57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283334"/>
            <a:ext cx="10396882" cy="1226269"/>
          </a:xfrm>
        </p:spPr>
        <p:txBody>
          <a:bodyPr>
            <a:normAutofit/>
          </a:bodyPr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</a:t>
            </a:r>
            <a:r>
              <a:rPr lang="zh-TW" alt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開始遊戲</a:t>
            </a:r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系館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流程圖: 程序 8"/>
          <p:cNvSpPr/>
          <p:nvPr/>
        </p:nvSpPr>
        <p:spPr>
          <a:xfrm>
            <a:off x="2632497" y="3100164"/>
            <a:ext cx="1743343" cy="507736"/>
          </a:xfrm>
          <a:prstGeom prst="flowChartProcess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系館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" name="直線接點 14"/>
          <p:cNvCxnSpPr>
            <a:stCxn id="42" idx="1"/>
          </p:cNvCxnSpPr>
          <p:nvPr/>
        </p:nvCxnSpPr>
        <p:spPr>
          <a:xfrm flipH="1">
            <a:off x="4363140" y="2927876"/>
            <a:ext cx="833014" cy="4371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2011886" y="3344754"/>
            <a:ext cx="63331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H="1">
            <a:off x="6142629" y="3783034"/>
            <a:ext cx="333716" cy="595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流程圖: 程序 29"/>
          <p:cNvSpPr/>
          <p:nvPr/>
        </p:nvSpPr>
        <p:spPr>
          <a:xfrm>
            <a:off x="364434" y="3090886"/>
            <a:ext cx="1647452" cy="507736"/>
          </a:xfrm>
          <a:prstGeom prst="flowChartProcess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開始遊戲</a:t>
            </a:r>
          </a:p>
        </p:txBody>
      </p:sp>
      <p:sp>
        <p:nvSpPr>
          <p:cNvPr id="41" name="流程圖: 程序 40"/>
          <p:cNvSpPr/>
          <p:nvPr/>
        </p:nvSpPr>
        <p:spPr>
          <a:xfrm>
            <a:off x="5196155" y="3680582"/>
            <a:ext cx="1736323" cy="503097"/>
          </a:xfrm>
          <a:prstGeom prst="flowChartProcess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答錯十次以上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流程圖: 程序 41"/>
          <p:cNvSpPr/>
          <p:nvPr/>
        </p:nvSpPr>
        <p:spPr>
          <a:xfrm>
            <a:off x="5196154" y="2676327"/>
            <a:ext cx="1784103" cy="503097"/>
          </a:xfrm>
          <a:prstGeom prst="flowChartProcess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十次以內答對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3" name="直線單箭頭接點 42"/>
          <p:cNvCxnSpPr>
            <a:endCxn id="52" idx="1"/>
          </p:cNvCxnSpPr>
          <p:nvPr/>
        </p:nvCxnSpPr>
        <p:spPr>
          <a:xfrm>
            <a:off x="6952828" y="2926181"/>
            <a:ext cx="1144097" cy="16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6932478" y="3955836"/>
            <a:ext cx="63331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 flipH="1" flipV="1">
            <a:off x="4363140" y="3354032"/>
            <a:ext cx="820315" cy="5780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橢圓 49"/>
          <p:cNvSpPr/>
          <p:nvPr/>
        </p:nvSpPr>
        <p:spPr>
          <a:xfrm>
            <a:off x="4085209" y="1955176"/>
            <a:ext cx="1344967" cy="7835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小遊戲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猜數字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流程圖: 程序 50"/>
          <p:cNvSpPr/>
          <p:nvPr/>
        </p:nvSpPr>
        <p:spPr>
          <a:xfrm>
            <a:off x="7566361" y="3587749"/>
            <a:ext cx="1736323" cy="746636"/>
          </a:xfrm>
          <a:prstGeom prst="flowChartProcess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尾頁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gameover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流程圖: 程序 51"/>
          <p:cNvSpPr/>
          <p:nvPr/>
        </p:nvSpPr>
        <p:spPr>
          <a:xfrm>
            <a:off x="8096925" y="2676327"/>
            <a:ext cx="1736323" cy="503097"/>
          </a:xfrm>
          <a:prstGeom prst="flowChartProcess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體育館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4" name="圓角矩形 53"/>
          <p:cNvSpPr/>
          <p:nvPr/>
        </p:nvSpPr>
        <p:spPr>
          <a:xfrm>
            <a:off x="6966542" y="1860548"/>
            <a:ext cx="1116668" cy="673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關卡繼續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6" name="直線單箭頭接點 75"/>
          <p:cNvCxnSpPr/>
          <p:nvPr/>
        </p:nvCxnSpPr>
        <p:spPr>
          <a:xfrm>
            <a:off x="9302684" y="3932130"/>
            <a:ext cx="63331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流程圖: 程序 76"/>
          <p:cNvSpPr/>
          <p:nvPr/>
        </p:nvSpPr>
        <p:spPr>
          <a:xfrm>
            <a:off x="9935995" y="3709518"/>
            <a:ext cx="1736323" cy="503097"/>
          </a:xfrm>
          <a:prstGeom prst="flowChartProcess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0854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79025" y="-233201"/>
            <a:ext cx="10396882" cy="1151965"/>
          </a:xfrm>
        </p:spPr>
        <p:txBody>
          <a:bodyPr>
            <a:normAutofit/>
          </a:bodyPr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</a:t>
            </a:r>
            <a:r>
              <a:rPr lang="zh-TW" alt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開始</a:t>
            </a:r>
            <a:r>
              <a:rPr lang="zh-TW" alt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</a:t>
            </a:r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體育館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流程圖: 程序 33"/>
          <p:cNvSpPr/>
          <p:nvPr/>
        </p:nvSpPr>
        <p:spPr>
          <a:xfrm>
            <a:off x="94046" y="4386922"/>
            <a:ext cx="1402268" cy="503097"/>
          </a:xfrm>
          <a:prstGeom prst="flowChartProcess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體育館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1" name="直線單箭頭接點 60"/>
          <p:cNvCxnSpPr/>
          <p:nvPr/>
        </p:nvCxnSpPr>
        <p:spPr>
          <a:xfrm>
            <a:off x="3503439" y="5060633"/>
            <a:ext cx="5489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橢圓 61"/>
          <p:cNvSpPr/>
          <p:nvPr/>
        </p:nvSpPr>
        <p:spPr>
          <a:xfrm>
            <a:off x="1022747" y="3405726"/>
            <a:ext cx="1086206" cy="7835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益智小遊戲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3" name="直線接點 62"/>
          <p:cNvCxnSpPr/>
          <p:nvPr/>
        </p:nvCxnSpPr>
        <p:spPr>
          <a:xfrm flipH="1">
            <a:off x="1476363" y="3858916"/>
            <a:ext cx="839644" cy="8036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>
            <a:endCxn id="34" idx="3"/>
          </p:cNvCxnSpPr>
          <p:nvPr/>
        </p:nvCxnSpPr>
        <p:spPr>
          <a:xfrm flipH="1" flipV="1">
            <a:off x="1496314" y="4638471"/>
            <a:ext cx="1160438" cy="4104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流程圖: 程序 65"/>
          <p:cNvSpPr/>
          <p:nvPr/>
        </p:nvSpPr>
        <p:spPr>
          <a:xfrm>
            <a:off x="2316007" y="3607367"/>
            <a:ext cx="871553" cy="503097"/>
          </a:xfrm>
          <a:prstGeom prst="flowChartProcess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答對</a:t>
            </a:r>
          </a:p>
        </p:txBody>
      </p:sp>
      <p:sp>
        <p:nvSpPr>
          <p:cNvPr id="67" name="流程圖: 程序 66"/>
          <p:cNvSpPr/>
          <p:nvPr/>
        </p:nvSpPr>
        <p:spPr>
          <a:xfrm>
            <a:off x="2656751" y="4809085"/>
            <a:ext cx="871553" cy="503097"/>
          </a:xfrm>
          <a:prstGeom prst="flowChartProcess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答錯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" name="流程圖: 程序 67"/>
          <p:cNvSpPr/>
          <p:nvPr/>
        </p:nvSpPr>
        <p:spPr>
          <a:xfrm>
            <a:off x="4052395" y="4710184"/>
            <a:ext cx="1711331" cy="746636"/>
          </a:xfrm>
          <a:prstGeom prst="flowChartProcess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尾頁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gameover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0" name="直線接點 69"/>
          <p:cNvCxnSpPr/>
          <p:nvPr/>
        </p:nvCxnSpPr>
        <p:spPr>
          <a:xfrm flipH="1" flipV="1">
            <a:off x="3200822" y="3920024"/>
            <a:ext cx="826383" cy="4104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 flipH="1">
            <a:off x="3187560" y="3129679"/>
            <a:ext cx="839645" cy="8036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流程圖: 程序 73"/>
          <p:cNvSpPr/>
          <p:nvPr/>
        </p:nvSpPr>
        <p:spPr>
          <a:xfrm>
            <a:off x="4027205" y="2844187"/>
            <a:ext cx="871553" cy="503097"/>
          </a:xfrm>
          <a:prstGeom prst="flowChartProcess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答對</a:t>
            </a:r>
          </a:p>
        </p:txBody>
      </p:sp>
      <p:sp>
        <p:nvSpPr>
          <p:cNvPr id="75" name="流程圖: 程序 74"/>
          <p:cNvSpPr/>
          <p:nvPr/>
        </p:nvSpPr>
        <p:spPr>
          <a:xfrm>
            <a:off x="4027205" y="4036407"/>
            <a:ext cx="871553" cy="503097"/>
          </a:xfrm>
          <a:prstGeom prst="flowChartProcess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答錯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6" name="直線單箭頭接點 75"/>
          <p:cNvCxnSpPr/>
          <p:nvPr/>
        </p:nvCxnSpPr>
        <p:spPr>
          <a:xfrm>
            <a:off x="4898758" y="4279696"/>
            <a:ext cx="5489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流程圖: 程序 76"/>
          <p:cNvSpPr/>
          <p:nvPr/>
        </p:nvSpPr>
        <p:spPr>
          <a:xfrm>
            <a:off x="5447714" y="3896299"/>
            <a:ext cx="1673015" cy="746636"/>
          </a:xfrm>
          <a:prstGeom prst="flowChartProcess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尾頁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gameover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8" name="直線接點 77"/>
          <p:cNvCxnSpPr/>
          <p:nvPr/>
        </p:nvCxnSpPr>
        <p:spPr>
          <a:xfrm flipH="1" flipV="1">
            <a:off x="4871426" y="3099203"/>
            <a:ext cx="826383" cy="4104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/>
          <p:cNvCxnSpPr/>
          <p:nvPr/>
        </p:nvCxnSpPr>
        <p:spPr>
          <a:xfrm flipH="1">
            <a:off x="4858164" y="2308858"/>
            <a:ext cx="839645" cy="8036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/>
          <p:cNvCxnSpPr/>
          <p:nvPr/>
        </p:nvCxnSpPr>
        <p:spPr>
          <a:xfrm flipH="1" flipV="1">
            <a:off x="6589772" y="2344836"/>
            <a:ext cx="826383" cy="4104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/>
          <p:cNvCxnSpPr/>
          <p:nvPr/>
        </p:nvCxnSpPr>
        <p:spPr>
          <a:xfrm flipH="1">
            <a:off x="6576510" y="1554491"/>
            <a:ext cx="839645" cy="8036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橢圓 85"/>
          <p:cNvSpPr/>
          <p:nvPr/>
        </p:nvSpPr>
        <p:spPr>
          <a:xfrm>
            <a:off x="2656751" y="2688983"/>
            <a:ext cx="1086206" cy="7835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益智小遊戲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7" name="橢圓 86"/>
          <p:cNvSpPr/>
          <p:nvPr/>
        </p:nvSpPr>
        <p:spPr>
          <a:xfrm>
            <a:off x="5979990" y="1232069"/>
            <a:ext cx="1086206" cy="7835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益智小遊戲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8" name="流程圖: 程序 87"/>
          <p:cNvSpPr/>
          <p:nvPr/>
        </p:nvSpPr>
        <p:spPr>
          <a:xfrm>
            <a:off x="5704957" y="2065953"/>
            <a:ext cx="871553" cy="503097"/>
          </a:xfrm>
          <a:prstGeom prst="flowChartProcess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答對</a:t>
            </a:r>
          </a:p>
        </p:txBody>
      </p:sp>
      <p:sp>
        <p:nvSpPr>
          <p:cNvPr id="89" name="流程圖: 程序 88"/>
          <p:cNvSpPr/>
          <p:nvPr/>
        </p:nvSpPr>
        <p:spPr>
          <a:xfrm>
            <a:off x="5709542" y="3235252"/>
            <a:ext cx="871553" cy="503097"/>
          </a:xfrm>
          <a:prstGeom prst="flowChartProcess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答錯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0" name="直線單箭頭接點 89"/>
          <p:cNvCxnSpPr/>
          <p:nvPr/>
        </p:nvCxnSpPr>
        <p:spPr>
          <a:xfrm>
            <a:off x="6561193" y="3485264"/>
            <a:ext cx="5489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流程圖: 程序 90"/>
          <p:cNvSpPr/>
          <p:nvPr/>
        </p:nvSpPr>
        <p:spPr>
          <a:xfrm>
            <a:off x="7120729" y="3136352"/>
            <a:ext cx="1740966" cy="746636"/>
          </a:xfrm>
          <a:prstGeom prst="flowChartProcess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尾頁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gameover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3" name="橢圓 92"/>
          <p:cNvSpPr/>
          <p:nvPr/>
        </p:nvSpPr>
        <p:spPr>
          <a:xfrm>
            <a:off x="4355655" y="1966327"/>
            <a:ext cx="1086206" cy="7835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益智小遊戲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4" name="流程圖: 程序 93"/>
          <p:cNvSpPr/>
          <p:nvPr/>
        </p:nvSpPr>
        <p:spPr>
          <a:xfrm>
            <a:off x="7416155" y="1302942"/>
            <a:ext cx="871553" cy="503097"/>
          </a:xfrm>
          <a:prstGeom prst="flowChartProcess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答對</a:t>
            </a:r>
          </a:p>
        </p:txBody>
      </p:sp>
      <p:sp>
        <p:nvSpPr>
          <p:cNvPr id="95" name="流程圖: 程序 94"/>
          <p:cNvSpPr/>
          <p:nvPr/>
        </p:nvSpPr>
        <p:spPr>
          <a:xfrm>
            <a:off x="7416155" y="2498359"/>
            <a:ext cx="871553" cy="503097"/>
          </a:xfrm>
          <a:prstGeom prst="flowChartProcess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答錯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7" name="直線單箭頭接點 96"/>
          <p:cNvCxnSpPr/>
          <p:nvPr/>
        </p:nvCxnSpPr>
        <p:spPr>
          <a:xfrm>
            <a:off x="8287708" y="2763034"/>
            <a:ext cx="5489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流程圖: 程序 97"/>
          <p:cNvSpPr/>
          <p:nvPr/>
        </p:nvSpPr>
        <p:spPr>
          <a:xfrm>
            <a:off x="8836664" y="2365848"/>
            <a:ext cx="1662059" cy="746636"/>
          </a:xfrm>
          <a:prstGeom prst="flowChartProcess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尾頁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gameover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9" name="直線單箭頭接點 98"/>
          <p:cNvCxnSpPr/>
          <p:nvPr/>
        </p:nvCxnSpPr>
        <p:spPr>
          <a:xfrm>
            <a:off x="8287708" y="1554491"/>
            <a:ext cx="5489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圓角矩形 99"/>
          <p:cNvSpPr/>
          <p:nvPr/>
        </p:nvSpPr>
        <p:spPr>
          <a:xfrm>
            <a:off x="8116155" y="558969"/>
            <a:ext cx="901830" cy="673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關卡繼續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1" name="流程圖: 程序 100"/>
          <p:cNvSpPr/>
          <p:nvPr/>
        </p:nvSpPr>
        <p:spPr>
          <a:xfrm>
            <a:off x="8836664" y="1313918"/>
            <a:ext cx="1367271" cy="507736"/>
          </a:xfrm>
          <a:prstGeom prst="flowChartProcess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廢墟</a:t>
            </a:r>
          </a:p>
        </p:txBody>
      </p:sp>
      <p:cxnSp>
        <p:nvCxnSpPr>
          <p:cNvPr id="102" name="直線單箭頭接點 101"/>
          <p:cNvCxnSpPr/>
          <p:nvPr/>
        </p:nvCxnSpPr>
        <p:spPr>
          <a:xfrm>
            <a:off x="5763726" y="5102349"/>
            <a:ext cx="51146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流程圖: 程序 102"/>
          <p:cNvSpPr/>
          <p:nvPr/>
        </p:nvSpPr>
        <p:spPr>
          <a:xfrm>
            <a:off x="6255651" y="4890019"/>
            <a:ext cx="926538" cy="503097"/>
          </a:xfrm>
          <a:prstGeom prst="flowChartProcess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4" name="直線單箭頭接點 103"/>
          <p:cNvCxnSpPr/>
          <p:nvPr/>
        </p:nvCxnSpPr>
        <p:spPr>
          <a:xfrm>
            <a:off x="7120729" y="4269617"/>
            <a:ext cx="51146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流程圖: 程序 104"/>
          <p:cNvSpPr/>
          <p:nvPr/>
        </p:nvSpPr>
        <p:spPr>
          <a:xfrm>
            <a:off x="7640440" y="4018068"/>
            <a:ext cx="926538" cy="503097"/>
          </a:xfrm>
          <a:prstGeom prst="flowChartProcess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6" name="直線單箭頭接點 105"/>
          <p:cNvCxnSpPr/>
          <p:nvPr/>
        </p:nvCxnSpPr>
        <p:spPr>
          <a:xfrm>
            <a:off x="8861695" y="3516373"/>
            <a:ext cx="51146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流程圖: 程序 106"/>
          <p:cNvSpPr/>
          <p:nvPr/>
        </p:nvSpPr>
        <p:spPr>
          <a:xfrm>
            <a:off x="9373163" y="3304407"/>
            <a:ext cx="926538" cy="503097"/>
          </a:xfrm>
          <a:prstGeom prst="flowChartProcess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8" name="直線單箭頭接點 107"/>
          <p:cNvCxnSpPr/>
          <p:nvPr/>
        </p:nvCxnSpPr>
        <p:spPr>
          <a:xfrm>
            <a:off x="10473529" y="2796281"/>
            <a:ext cx="51146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流程圖: 程序 108"/>
          <p:cNvSpPr/>
          <p:nvPr/>
        </p:nvSpPr>
        <p:spPr>
          <a:xfrm>
            <a:off x="10993240" y="2544732"/>
            <a:ext cx="926538" cy="503097"/>
          </a:xfrm>
          <a:prstGeom prst="flowChartProcess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711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2408" y="123661"/>
            <a:ext cx="10396882" cy="1151965"/>
          </a:xfrm>
        </p:spPr>
        <p:txBody>
          <a:bodyPr>
            <a:normAutofit/>
          </a:bodyPr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</a:t>
            </a:r>
            <a:r>
              <a:rPr lang="zh-TW" alt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開始遊戲</a:t>
            </a:r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廢墟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881898" y="2950139"/>
            <a:ext cx="1916814" cy="570651"/>
          </a:xfrm>
          <a:prstGeom prst="flowChartProcess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廢墟</a:t>
            </a:r>
          </a:p>
        </p:txBody>
      </p:sp>
      <p:cxnSp>
        <p:nvCxnSpPr>
          <p:cNvPr id="46" name="直線單箭頭接點 45"/>
          <p:cNvCxnSpPr/>
          <p:nvPr/>
        </p:nvCxnSpPr>
        <p:spPr>
          <a:xfrm flipV="1">
            <a:off x="2798712" y="3212845"/>
            <a:ext cx="1163385" cy="166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橢圓 46"/>
          <p:cNvSpPr/>
          <p:nvPr/>
        </p:nvSpPr>
        <p:spPr>
          <a:xfrm>
            <a:off x="2707920" y="2229245"/>
            <a:ext cx="1344967" cy="7835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小遊戲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拼圖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流程圖: 程序 51"/>
          <p:cNvSpPr/>
          <p:nvPr/>
        </p:nvSpPr>
        <p:spPr>
          <a:xfrm>
            <a:off x="3962097" y="2983915"/>
            <a:ext cx="1079179" cy="503097"/>
          </a:xfrm>
          <a:prstGeom prst="flowChartProcess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答對</a:t>
            </a:r>
          </a:p>
        </p:txBody>
      </p:sp>
      <p:sp>
        <p:nvSpPr>
          <p:cNvPr id="53" name="圓角矩形 52"/>
          <p:cNvSpPr/>
          <p:nvPr/>
        </p:nvSpPr>
        <p:spPr>
          <a:xfrm>
            <a:off x="5257181" y="2246889"/>
            <a:ext cx="1116668" cy="673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關卡繼續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5041276" y="3226171"/>
            <a:ext cx="1548478" cy="8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橢圓 55"/>
          <p:cNvSpPr/>
          <p:nvPr/>
        </p:nvSpPr>
        <p:spPr>
          <a:xfrm>
            <a:off x="5143031" y="3496023"/>
            <a:ext cx="1344967" cy="7835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小遊戲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找東西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7" name="流程圖: 程序 56"/>
          <p:cNvSpPr/>
          <p:nvPr/>
        </p:nvSpPr>
        <p:spPr>
          <a:xfrm>
            <a:off x="6589753" y="2950139"/>
            <a:ext cx="1079179" cy="503097"/>
          </a:xfrm>
          <a:prstGeom prst="flowChartProcess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答對</a:t>
            </a:r>
          </a:p>
        </p:txBody>
      </p:sp>
      <p:cxnSp>
        <p:nvCxnSpPr>
          <p:cNvPr id="58" name="直線單箭頭接點 57"/>
          <p:cNvCxnSpPr>
            <a:stCxn id="57" idx="3"/>
            <a:endCxn id="60" idx="1"/>
          </p:cNvCxnSpPr>
          <p:nvPr/>
        </p:nvCxnSpPr>
        <p:spPr>
          <a:xfrm>
            <a:off x="7668932" y="3201688"/>
            <a:ext cx="1003622" cy="837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流程圖: 程序 59"/>
          <p:cNvSpPr/>
          <p:nvPr/>
        </p:nvSpPr>
        <p:spPr>
          <a:xfrm>
            <a:off x="8672554" y="2924739"/>
            <a:ext cx="1865123" cy="570651"/>
          </a:xfrm>
          <a:prstGeom prst="flowChartProcess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女二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320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97626" y="-180246"/>
            <a:ext cx="10396882" cy="1151965"/>
          </a:xfrm>
        </p:spPr>
        <p:txBody>
          <a:bodyPr>
            <a:normAutofit/>
          </a:bodyPr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</a:t>
            </a:r>
            <a:r>
              <a:rPr lang="zh-TW" alt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開始遊戲</a:t>
            </a:r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女二</a:t>
            </a:r>
          </a:p>
        </p:txBody>
      </p:sp>
      <p:sp>
        <p:nvSpPr>
          <p:cNvPr id="5" name="流程圖: 程序 4"/>
          <p:cNvSpPr/>
          <p:nvPr/>
        </p:nvSpPr>
        <p:spPr>
          <a:xfrm>
            <a:off x="435914" y="4424858"/>
            <a:ext cx="1040449" cy="570651"/>
          </a:xfrm>
          <a:prstGeom prst="flowChartProcess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女二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0" name="直線單箭頭接點 59"/>
          <p:cNvCxnSpPr/>
          <p:nvPr/>
        </p:nvCxnSpPr>
        <p:spPr>
          <a:xfrm>
            <a:off x="3503439" y="5060633"/>
            <a:ext cx="5489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橢圓 60"/>
          <p:cNvSpPr/>
          <p:nvPr/>
        </p:nvSpPr>
        <p:spPr>
          <a:xfrm>
            <a:off x="1022747" y="3405726"/>
            <a:ext cx="1086206" cy="7835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益智小遊戲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2" name="直線接點 61"/>
          <p:cNvCxnSpPr/>
          <p:nvPr/>
        </p:nvCxnSpPr>
        <p:spPr>
          <a:xfrm flipH="1">
            <a:off x="1476363" y="3858916"/>
            <a:ext cx="839644" cy="8036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 flipH="1" flipV="1">
            <a:off x="1496314" y="4638471"/>
            <a:ext cx="1160438" cy="4104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流程圖: 程序 63"/>
          <p:cNvSpPr/>
          <p:nvPr/>
        </p:nvSpPr>
        <p:spPr>
          <a:xfrm>
            <a:off x="2316007" y="3607367"/>
            <a:ext cx="871553" cy="503097"/>
          </a:xfrm>
          <a:prstGeom prst="flowChartProcess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答對</a:t>
            </a:r>
          </a:p>
        </p:txBody>
      </p:sp>
      <p:sp>
        <p:nvSpPr>
          <p:cNvPr id="65" name="流程圖: 程序 64"/>
          <p:cNvSpPr/>
          <p:nvPr/>
        </p:nvSpPr>
        <p:spPr>
          <a:xfrm>
            <a:off x="2656751" y="4809085"/>
            <a:ext cx="871553" cy="503097"/>
          </a:xfrm>
          <a:prstGeom prst="flowChartProcess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答錯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6" name="流程圖: 程序 65"/>
          <p:cNvSpPr/>
          <p:nvPr/>
        </p:nvSpPr>
        <p:spPr>
          <a:xfrm>
            <a:off x="4052395" y="4710184"/>
            <a:ext cx="1711331" cy="746636"/>
          </a:xfrm>
          <a:prstGeom prst="flowChartProcess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尾頁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gameover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7" name="直線接點 66"/>
          <p:cNvCxnSpPr/>
          <p:nvPr/>
        </p:nvCxnSpPr>
        <p:spPr>
          <a:xfrm flipH="1" flipV="1">
            <a:off x="3200822" y="3920024"/>
            <a:ext cx="826383" cy="4104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/>
          <p:cNvCxnSpPr/>
          <p:nvPr/>
        </p:nvCxnSpPr>
        <p:spPr>
          <a:xfrm flipH="1">
            <a:off x="3187560" y="3129679"/>
            <a:ext cx="839645" cy="8036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流程圖: 程序 68"/>
          <p:cNvSpPr/>
          <p:nvPr/>
        </p:nvSpPr>
        <p:spPr>
          <a:xfrm>
            <a:off x="4027205" y="2844187"/>
            <a:ext cx="871553" cy="503097"/>
          </a:xfrm>
          <a:prstGeom prst="flowChartProcess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答對</a:t>
            </a:r>
          </a:p>
        </p:txBody>
      </p:sp>
      <p:sp>
        <p:nvSpPr>
          <p:cNvPr id="70" name="流程圖: 程序 69"/>
          <p:cNvSpPr/>
          <p:nvPr/>
        </p:nvSpPr>
        <p:spPr>
          <a:xfrm>
            <a:off x="4027205" y="4036407"/>
            <a:ext cx="871553" cy="503097"/>
          </a:xfrm>
          <a:prstGeom prst="flowChartProcess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答錯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1" name="直線單箭頭接點 70"/>
          <p:cNvCxnSpPr/>
          <p:nvPr/>
        </p:nvCxnSpPr>
        <p:spPr>
          <a:xfrm>
            <a:off x="4898758" y="4279696"/>
            <a:ext cx="5489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流程圖: 程序 71"/>
          <p:cNvSpPr/>
          <p:nvPr/>
        </p:nvSpPr>
        <p:spPr>
          <a:xfrm>
            <a:off x="5447714" y="3896299"/>
            <a:ext cx="1673015" cy="746636"/>
          </a:xfrm>
          <a:prstGeom prst="flowChartProcess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尾頁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gameover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3" name="直線接點 72"/>
          <p:cNvCxnSpPr/>
          <p:nvPr/>
        </p:nvCxnSpPr>
        <p:spPr>
          <a:xfrm flipH="1" flipV="1">
            <a:off x="4871426" y="3099203"/>
            <a:ext cx="826383" cy="4104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/>
          <p:cNvCxnSpPr/>
          <p:nvPr/>
        </p:nvCxnSpPr>
        <p:spPr>
          <a:xfrm flipH="1">
            <a:off x="4858164" y="2308858"/>
            <a:ext cx="839645" cy="8036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/>
          <p:nvPr/>
        </p:nvCxnSpPr>
        <p:spPr>
          <a:xfrm flipH="1" flipV="1">
            <a:off x="6589772" y="2344836"/>
            <a:ext cx="826383" cy="4104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/>
          <p:cNvCxnSpPr/>
          <p:nvPr/>
        </p:nvCxnSpPr>
        <p:spPr>
          <a:xfrm flipH="1">
            <a:off x="6576510" y="1554491"/>
            <a:ext cx="839645" cy="8036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橢圓 76"/>
          <p:cNvSpPr/>
          <p:nvPr/>
        </p:nvSpPr>
        <p:spPr>
          <a:xfrm>
            <a:off x="2656751" y="2688983"/>
            <a:ext cx="1086206" cy="7835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益智小遊戲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8" name="橢圓 77"/>
          <p:cNvSpPr/>
          <p:nvPr/>
        </p:nvSpPr>
        <p:spPr>
          <a:xfrm>
            <a:off x="5979990" y="1232069"/>
            <a:ext cx="1086206" cy="7835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益智小遊戲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9" name="流程圖: 程序 78"/>
          <p:cNvSpPr/>
          <p:nvPr/>
        </p:nvSpPr>
        <p:spPr>
          <a:xfrm>
            <a:off x="5704957" y="2065953"/>
            <a:ext cx="871553" cy="503097"/>
          </a:xfrm>
          <a:prstGeom prst="flowChartProcess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答對</a:t>
            </a:r>
          </a:p>
        </p:txBody>
      </p:sp>
      <p:sp>
        <p:nvSpPr>
          <p:cNvPr id="80" name="流程圖: 程序 79"/>
          <p:cNvSpPr/>
          <p:nvPr/>
        </p:nvSpPr>
        <p:spPr>
          <a:xfrm>
            <a:off x="5709542" y="3235252"/>
            <a:ext cx="871553" cy="503097"/>
          </a:xfrm>
          <a:prstGeom prst="flowChartProcess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答錯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1" name="直線單箭頭接點 80"/>
          <p:cNvCxnSpPr/>
          <p:nvPr/>
        </p:nvCxnSpPr>
        <p:spPr>
          <a:xfrm>
            <a:off x="6561193" y="3485264"/>
            <a:ext cx="5489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流程圖: 程序 81"/>
          <p:cNvSpPr/>
          <p:nvPr/>
        </p:nvSpPr>
        <p:spPr>
          <a:xfrm>
            <a:off x="7120729" y="3136352"/>
            <a:ext cx="1740966" cy="746636"/>
          </a:xfrm>
          <a:prstGeom prst="flowChartProcess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尾頁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gameover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3" name="橢圓 82"/>
          <p:cNvSpPr/>
          <p:nvPr/>
        </p:nvSpPr>
        <p:spPr>
          <a:xfrm>
            <a:off x="4355655" y="1966327"/>
            <a:ext cx="1086206" cy="7835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益智小遊戲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4" name="流程圖: 程序 83"/>
          <p:cNvSpPr/>
          <p:nvPr/>
        </p:nvSpPr>
        <p:spPr>
          <a:xfrm>
            <a:off x="7416155" y="1302942"/>
            <a:ext cx="871553" cy="503097"/>
          </a:xfrm>
          <a:prstGeom prst="flowChartProcess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答對</a:t>
            </a:r>
          </a:p>
        </p:txBody>
      </p:sp>
      <p:sp>
        <p:nvSpPr>
          <p:cNvPr id="85" name="流程圖: 程序 84"/>
          <p:cNvSpPr/>
          <p:nvPr/>
        </p:nvSpPr>
        <p:spPr>
          <a:xfrm>
            <a:off x="7416155" y="2498359"/>
            <a:ext cx="871553" cy="503097"/>
          </a:xfrm>
          <a:prstGeom prst="flowChartProcess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答錯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6" name="直線單箭頭接點 85"/>
          <p:cNvCxnSpPr/>
          <p:nvPr/>
        </p:nvCxnSpPr>
        <p:spPr>
          <a:xfrm>
            <a:off x="8287708" y="2763034"/>
            <a:ext cx="5489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流程圖: 程序 86"/>
          <p:cNvSpPr/>
          <p:nvPr/>
        </p:nvSpPr>
        <p:spPr>
          <a:xfrm>
            <a:off x="8836664" y="2365848"/>
            <a:ext cx="1662059" cy="746636"/>
          </a:xfrm>
          <a:prstGeom prst="flowChartProcess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尾頁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gameover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8" name="直線單箭頭接點 87"/>
          <p:cNvCxnSpPr/>
          <p:nvPr/>
        </p:nvCxnSpPr>
        <p:spPr>
          <a:xfrm>
            <a:off x="8287708" y="1554491"/>
            <a:ext cx="5489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圓角矩形 88"/>
          <p:cNvSpPr/>
          <p:nvPr/>
        </p:nvSpPr>
        <p:spPr>
          <a:xfrm>
            <a:off x="8116155" y="558969"/>
            <a:ext cx="901830" cy="673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關卡繼續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0" name="流程圖: 程序 89"/>
          <p:cNvSpPr/>
          <p:nvPr/>
        </p:nvSpPr>
        <p:spPr>
          <a:xfrm>
            <a:off x="8836664" y="1313918"/>
            <a:ext cx="1367271" cy="507736"/>
          </a:xfrm>
          <a:prstGeom prst="flowChartProcess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結尾頁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1" name="直線單箭頭接點 90"/>
          <p:cNvCxnSpPr/>
          <p:nvPr/>
        </p:nvCxnSpPr>
        <p:spPr>
          <a:xfrm>
            <a:off x="5763726" y="5102349"/>
            <a:ext cx="51146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流程圖: 程序 91"/>
          <p:cNvSpPr/>
          <p:nvPr/>
        </p:nvSpPr>
        <p:spPr>
          <a:xfrm>
            <a:off x="6255651" y="4890019"/>
            <a:ext cx="926538" cy="503097"/>
          </a:xfrm>
          <a:prstGeom prst="flowChartProcess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4" name="流程圖: 程序 93"/>
          <p:cNvSpPr/>
          <p:nvPr/>
        </p:nvSpPr>
        <p:spPr>
          <a:xfrm>
            <a:off x="7640440" y="4018068"/>
            <a:ext cx="926538" cy="503097"/>
          </a:xfrm>
          <a:prstGeom prst="flowChartProcess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5" name="直線單箭頭接點 94"/>
          <p:cNvCxnSpPr/>
          <p:nvPr/>
        </p:nvCxnSpPr>
        <p:spPr>
          <a:xfrm>
            <a:off x="8861695" y="3516373"/>
            <a:ext cx="51146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流程圖: 程序 95"/>
          <p:cNvSpPr/>
          <p:nvPr/>
        </p:nvSpPr>
        <p:spPr>
          <a:xfrm>
            <a:off x="9373163" y="3304407"/>
            <a:ext cx="926538" cy="503097"/>
          </a:xfrm>
          <a:prstGeom prst="flowChartProcess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7" name="直線單箭頭接點 96"/>
          <p:cNvCxnSpPr/>
          <p:nvPr/>
        </p:nvCxnSpPr>
        <p:spPr>
          <a:xfrm>
            <a:off x="10473529" y="2796281"/>
            <a:ext cx="51146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流程圖: 程序 97"/>
          <p:cNvSpPr/>
          <p:nvPr/>
        </p:nvSpPr>
        <p:spPr>
          <a:xfrm>
            <a:off x="10993240" y="2544732"/>
            <a:ext cx="926538" cy="503097"/>
          </a:xfrm>
          <a:prstGeom prst="flowChartProcess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9" name="直線單箭頭接點 98"/>
          <p:cNvCxnSpPr/>
          <p:nvPr/>
        </p:nvCxnSpPr>
        <p:spPr>
          <a:xfrm>
            <a:off x="10176989" y="1565467"/>
            <a:ext cx="51146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流程圖: 程序 99"/>
          <p:cNvSpPr/>
          <p:nvPr/>
        </p:nvSpPr>
        <p:spPr>
          <a:xfrm>
            <a:off x="10696700" y="1313918"/>
            <a:ext cx="926538" cy="503097"/>
          </a:xfrm>
          <a:prstGeom prst="flowChartProcess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320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608" y="174461"/>
            <a:ext cx="10396882" cy="1151965"/>
          </a:xfrm>
        </p:spPr>
        <p:txBody>
          <a:bodyPr>
            <a:normAutofit/>
          </a:bodyPr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網站架構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關卡選擇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" name="直線接點 5"/>
          <p:cNvCxnSpPr>
            <a:stCxn id="19" idx="1"/>
            <a:endCxn id="12" idx="3"/>
          </p:cNvCxnSpPr>
          <p:nvPr/>
        </p:nvCxnSpPr>
        <p:spPr>
          <a:xfrm flipH="1">
            <a:off x="5103894" y="2024656"/>
            <a:ext cx="841089" cy="11189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流程圖: 程序 11"/>
          <p:cNvSpPr/>
          <p:nvPr/>
        </p:nvSpPr>
        <p:spPr>
          <a:xfrm>
            <a:off x="3138017" y="2860839"/>
            <a:ext cx="1965877" cy="565437"/>
          </a:xfrm>
          <a:prstGeom prst="flowChartProcess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關卡選擇</a:t>
            </a:r>
          </a:p>
        </p:txBody>
      </p:sp>
      <p:sp>
        <p:nvSpPr>
          <p:cNvPr id="19" name="流程圖: 程序 18"/>
          <p:cNvSpPr/>
          <p:nvPr/>
        </p:nvSpPr>
        <p:spPr>
          <a:xfrm>
            <a:off x="5944983" y="1770788"/>
            <a:ext cx="1743343" cy="507736"/>
          </a:xfrm>
          <a:prstGeom prst="flowChartProcess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系館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流程圖: 程序 20"/>
          <p:cNvSpPr/>
          <p:nvPr/>
        </p:nvSpPr>
        <p:spPr>
          <a:xfrm>
            <a:off x="5901795" y="2575513"/>
            <a:ext cx="1916814" cy="570651"/>
          </a:xfrm>
          <a:prstGeom prst="flowChartProcess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廢墟</a:t>
            </a:r>
          </a:p>
        </p:txBody>
      </p:sp>
      <p:sp>
        <p:nvSpPr>
          <p:cNvPr id="22" name="流程圖: 程序 21"/>
          <p:cNvSpPr/>
          <p:nvPr/>
        </p:nvSpPr>
        <p:spPr>
          <a:xfrm>
            <a:off x="6339977" y="4220350"/>
            <a:ext cx="1040449" cy="570651"/>
          </a:xfrm>
          <a:prstGeom prst="flowChartProcess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女二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6159068" y="3426275"/>
            <a:ext cx="1402268" cy="503097"/>
          </a:xfrm>
          <a:prstGeom prst="flowChartProcess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體育館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6" name="直線接點 25"/>
          <p:cNvCxnSpPr>
            <a:stCxn id="21" idx="1"/>
            <a:endCxn id="12" idx="3"/>
          </p:cNvCxnSpPr>
          <p:nvPr/>
        </p:nvCxnSpPr>
        <p:spPr>
          <a:xfrm flipH="1">
            <a:off x="5103894" y="2860839"/>
            <a:ext cx="797901" cy="282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23" idx="1"/>
            <a:endCxn id="12" idx="3"/>
          </p:cNvCxnSpPr>
          <p:nvPr/>
        </p:nvCxnSpPr>
        <p:spPr>
          <a:xfrm flipH="1" flipV="1">
            <a:off x="5103894" y="3143558"/>
            <a:ext cx="1055174" cy="5342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12" idx="3"/>
            <a:endCxn id="22" idx="1"/>
          </p:cNvCxnSpPr>
          <p:nvPr/>
        </p:nvCxnSpPr>
        <p:spPr>
          <a:xfrm>
            <a:off x="5103894" y="3143558"/>
            <a:ext cx="1236083" cy="1362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20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要賽事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TM04033927[[fn=主要賽事]]</Template>
  <TotalTime>679</TotalTime>
  <Words>385</Words>
  <Application>Microsoft Office PowerPoint</Application>
  <PresentationFormat>自訂</PresentationFormat>
  <Paragraphs>121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主要賽事</vt:lpstr>
      <vt:lpstr>小紅帽復仇記</vt:lpstr>
      <vt:lpstr>網站特色</vt:lpstr>
      <vt:lpstr>由於家人被神秘人殺害 小紅帽決定親至敵營報仇 花了幾年的時間 終於得到了神秘人的信任 此時神秘人給了他一個重要的任務”找尋遺失的九陰真經” 他知道他報仇的時機來了 如果練成此功夫誰都不是他的對手 就這樣…他踏上了這趟旅程…… </vt:lpstr>
      <vt:lpstr>網站架構-首頁</vt:lpstr>
      <vt:lpstr>網站架構-首頁-開始遊戲-系館</vt:lpstr>
      <vt:lpstr>網站架構-首頁-開始遊戲-體育館</vt:lpstr>
      <vt:lpstr>網站架構-首頁-開始遊戲-廢墟</vt:lpstr>
      <vt:lpstr>網站架構-首頁-開始遊戲-女二</vt:lpstr>
      <vt:lpstr>網站架構-首頁-關卡選擇</vt:lpstr>
      <vt:lpstr>網站架構-首頁-故事</vt:lpstr>
      <vt:lpstr>使用技術</vt:lpstr>
      <vt:lpstr>專案網址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432</dc:creator>
  <cp:lastModifiedBy>chen</cp:lastModifiedBy>
  <cp:revision>34</cp:revision>
  <dcterms:created xsi:type="dcterms:W3CDTF">2016-05-08T02:32:50Z</dcterms:created>
  <dcterms:modified xsi:type="dcterms:W3CDTF">2016-06-16T18:23:20Z</dcterms:modified>
</cp:coreProperties>
</file>