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6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FA7FA4-8B0A-48D8-BB8C-987509E889FF}">
  <a:tblStyle styleId="{A6FA7FA4-8B0A-48D8-BB8C-987509E88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7bf8dce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d7bf8dce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bfeba3f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e8bfeba3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bfeba3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bfeba3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46c4fd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46c4fd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43771b0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43771b0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bfeba3f3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8bfeba3f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2">
  <p:cSld name="1_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717598" y="3980271"/>
            <a:ext cx="3875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724573" y="2396760"/>
            <a:ext cx="4182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9473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100" y="239182"/>
            <a:ext cx="8552686" cy="8966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292101" y="2634749"/>
            <a:ext cx="3107400" cy="2014800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 scaled="0"/>
          </a:gradFill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>
            <a:lvl1pPr marL="45720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315310" y="4767263"/>
            <a:ext cx="66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1091599" y="4767263"/>
            <a:ext cx="146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2669574" y="4767263"/>
            <a:ext cx="57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315310" y="4767263"/>
            <a:ext cx="66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1091599" y="4767263"/>
            <a:ext cx="146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2669574" y="4767263"/>
            <a:ext cx="57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100" y="239182"/>
            <a:ext cx="8552686" cy="89661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343575" y="2320550"/>
            <a:ext cx="46794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310" b="1" dirty="0">
                <a:latin typeface="Georgia"/>
                <a:ea typeface="Georgia"/>
                <a:cs typeface="Georgia"/>
                <a:sym typeface="Georgia"/>
              </a:rPr>
              <a:t>Exponential Smoothing</a:t>
            </a:r>
            <a:endParaRPr lang="en-US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1" name="Google Shape;71;p16"/>
          <p:cNvCxnSpPr/>
          <p:nvPr/>
        </p:nvCxnSpPr>
        <p:spPr>
          <a:xfrm rot="10800000" flipH="1">
            <a:off x="326950" y="1930750"/>
            <a:ext cx="8468700" cy="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248975" y="1588500"/>
            <a:ext cx="46170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Total population forecast</a:t>
            </a:r>
            <a:endParaRPr sz="1300" i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 rot="10800000" flipH="1">
            <a:off x="326950" y="3366650"/>
            <a:ext cx="8468700" cy="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6"/>
          <p:cNvSpPr txBox="1"/>
          <p:nvPr/>
        </p:nvSpPr>
        <p:spPr>
          <a:xfrm>
            <a:off x="358850" y="3417475"/>
            <a:ext cx="6936900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Meijun Yue</a:t>
            </a:r>
            <a:endParaRPr sz="13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552601" y="695076"/>
            <a:ext cx="6479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Outline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2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37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457200" lvl="0" indent="-342900" algn="l" rtl="0">
              <a:spcBef>
                <a:spcPts val="28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altLang="zh-CN" dirty="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imple </a:t>
            </a:r>
            <a:r>
              <a:rPr lang="en-US" altLang="zh-CN" dirty="0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xponential Smoothing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28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Holt’s </a:t>
            </a:r>
            <a:r>
              <a:rPr lang="en-US" altLang="zh-CN" dirty="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inear </a:t>
            </a:r>
            <a:r>
              <a:rPr lang="en-US" altLang="zh-CN" dirty="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rend </a:t>
            </a:r>
            <a:r>
              <a:rPr lang="en-US" altLang="zh-CN" dirty="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ethod</a:t>
            </a:r>
          </a:p>
          <a:p>
            <a:pPr marL="457200" lvl="0" indent="-342900" algn="l" rtl="0">
              <a:spcBef>
                <a:spcPts val="28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Damped Trend Method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Simple Exponential Smoothing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17A9D-73A6-632E-6272-B4F47483D4FE}"/>
              </a:ext>
            </a:extLst>
          </p:cNvPr>
          <p:cNvSpPr txBox="1"/>
          <p:nvPr/>
        </p:nvSpPr>
        <p:spPr>
          <a:xfrm>
            <a:off x="496615" y="1627348"/>
            <a:ext cx="7949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simplest of the exponentially smoothing methods is called simple exponential smoothing (SES).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2110EA-A55F-4DB7-DC56-B979B411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92" y="2571750"/>
            <a:ext cx="584835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Holt’s Linear Trend Method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9939A2-B936-7BF0-7B17-0D0299C8CDE7}"/>
              </a:ext>
            </a:extLst>
          </p:cNvPr>
          <p:cNvSpPr txBox="1"/>
          <p:nvPr/>
        </p:nvSpPr>
        <p:spPr>
          <a:xfrm>
            <a:off x="496615" y="1627348"/>
            <a:ext cx="8174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Holt (1957) extended simple exponential smoothing to allow the forecasting of data with a trend.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1ABD58-DCC2-E2B7-E3F2-BE5FD742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2397620"/>
            <a:ext cx="62579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Damped Trend Method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9E4892-586B-9D64-6CEC-6D735780D62F}"/>
              </a:ext>
            </a:extLst>
          </p:cNvPr>
          <p:cNvSpPr txBox="1"/>
          <p:nvPr/>
        </p:nvSpPr>
        <p:spPr>
          <a:xfrm>
            <a:off x="496615" y="1627348"/>
            <a:ext cx="8174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conjunction with the smoothing parameters α and β∗ (with values between 0 and 1 as in Holt’s method), this method also includes a damping parameter 0&lt;ϕ&lt;1: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300EFB-D1C1-F909-28BE-50196EFB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33" y="2451524"/>
            <a:ext cx="399097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1681050" y="1913250"/>
            <a:ext cx="6086700" cy="162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36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全屏显示(16:9)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Georgia</vt:lpstr>
      <vt:lpstr>Simple Light</vt:lpstr>
      <vt:lpstr>Exponential Smoothing</vt:lpstr>
      <vt:lpstr>Outline </vt:lpstr>
      <vt:lpstr>Simple Exponential Smoothing</vt:lpstr>
      <vt:lpstr>Holt’s Linear Trend Method</vt:lpstr>
      <vt:lpstr>Damped Trend Method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Smoothing</dc:title>
  <cp:lastModifiedBy>Administrator</cp:lastModifiedBy>
  <cp:revision>1</cp:revision>
  <dcterms:modified xsi:type="dcterms:W3CDTF">2022-05-09T02:33:45Z</dcterms:modified>
</cp:coreProperties>
</file>