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77" r:id="rId4"/>
    <p:sldId id="278" r:id="rId5"/>
    <p:sldId id="279" r:id="rId6"/>
    <p:sldId id="264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B05D20-7BBB-4608-9018-433FFE005F7A}" type="datetimeFigureOut">
              <a:rPr lang="zh-CN" altLang="en-US"/>
              <a:pPr>
                <a:defRPr/>
              </a:pPr>
              <a:t>2014/3/4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52ECD9-8D2B-4EA6-A16B-85BC3AC79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ED4A3-970E-4B25-9EEE-109A96FFC5E0}" type="datetimeFigureOut">
              <a:rPr lang="zh-CN" altLang="en-US"/>
              <a:pPr>
                <a:defRPr/>
              </a:pPr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04B8B-3A3D-427E-ACF6-8ADB8788E8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7FACF-9D74-49B1-9EED-A686BE52CEA1}" type="datetimeFigureOut">
              <a:rPr lang="zh-CN" altLang="en-US"/>
              <a:pPr>
                <a:defRPr/>
              </a:pPr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374F0-CADD-4A1C-A7AC-680D55215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17DC2-6F65-4BEE-A4A1-6DE8F7B3787D}" type="datetimeFigureOut">
              <a:rPr lang="zh-CN" altLang="en-US"/>
              <a:pPr>
                <a:defRPr/>
              </a:pPr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198DB-DA1D-4955-ADA2-97073E689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23FF-00FA-4881-B708-53FC8B378ABE}" type="datetimeFigureOut">
              <a:rPr lang="zh-CN" altLang="en-US"/>
              <a:pPr>
                <a:defRPr/>
              </a:pPr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B7DC6-9FFC-443A-B8D2-17D46D24B1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1897E-6377-4574-9948-400EDCDC0D5E}" type="datetimeFigureOut">
              <a:rPr lang="zh-CN" altLang="en-US"/>
              <a:pPr>
                <a:defRPr/>
              </a:pPr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57DD8-3092-4C5A-97FF-A9B8CA2295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AD0D0-C98A-4362-BF88-1DE525558D99}" type="datetimeFigureOut">
              <a:rPr lang="zh-CN" altLang="en-US"/>
              <a:pPr>
                <a:defRPr/>
              </a:pPr>
              <a:t>2014/3/4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708E-29B8-491E-8701-C90563CF6F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140BC-0643-4BD4-8002-840E2C2D6EAC}" type="datetimeFigureOut">
              <a:rPr lang="zh-CN" altLang="en-US"/>
              <a:pPr>
                <a:defRPr/>
              </a:pPr>
              <a:t>2014/3/4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4652D-217C-4E3B-AA50-D46B6672E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D22E9-9BC0-4071-A92F-2BE64D21ED86}" type="datetimeFigureOut">
              <a:rPr lang="zh-CN" altLang="en-US"/>
              <a:pPr>
                <a:defRPr/>
              </a:pPr>
              <a:t>2014/3/4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C0E3-CF17-4E06-AAE3-868B44603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F7958-8DB1-43B9-980F-16C6591E1EAF}" type="datetimeFigureOut">
              <a:rPr lang="zh-CN" altLang="en-US"/>
              <a:pPr>
                <a:defRPr/>
              </a:pPr>
              <a:t>2014/3/4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61D9-2768-4BA8-AF9B-A6B7E555EB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D00E-26FB-41E5-A168-51AA78CAEB1E}" type="datetimeFigureOut">
              <a:rPr lang="zh-CN" altLang="en-US"/>
              <a:pPr>
                <a:defRPr/>
              </a:pPr>
              <a:t>2014/3/4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A21BA-776F-4BBF-A146-51D4F81DDB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9B26F-3F36-4DBE-9086-2D5766C8BFCB}" type="datetimeFigureOut">
              <a:rPr lang="zh-CN" altLang="en-US"/>
              <a:pPr>
                <a:defRPr/>
              </a:pPr>
              <a:t>2014/3/4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8BF45-9E65-4303-B568-196C7F07D7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9BA5FD-AED8-476D-ACEC-87948BD78B9E}" type="datetimeFigureOut">
              <a:rPr lang="zh-CN" altLang="en-US"/>
              <a:pPr>
                <a:defRPr/>
              </a:pPr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6F2D14-D8E1-43F7-B224-AAAEB8674F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三角函数与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三角函数的概念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什么是三角？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什么是函数？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直角三角形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勾股定理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可以实现两点坐标求距离的应用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中的平方和开方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苹果菜单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三角函数与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三角函数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</a:t>
            </a:r>
            <a:r>
              <a:rPr lang="el-GR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α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cos</a:t>
            </a:r>
            <a:r>
              <a:rPr lang="el-GR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α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 tan</a:t>
            </a:r>
            <a:r>
              <a:rPr lang="el-GR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α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中的表示语法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角度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角度与弧度的关系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弧度等于的概念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360  =  2π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圆周运动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三维运动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三维旋转矩阵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 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三角函数与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反三角函数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arcs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</a:t>
            </a:r>
            <a:r>
              <a:rPr lang="el-GR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α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arccos</a:t>
            </a:r>
            <a:r>
              <a:rPr lang="el-GR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α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arctan</a:t>
            </a:r>
            <a:r>
              <a:rPr lang="el-GR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α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利用反三角函数，可以求未知的角度（或弧度）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中的表示语法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265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网站眼睛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利用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atan2()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会简单一些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miaov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视频集合页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圆的碰撞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三角函数与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三角函数图像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单位圆坐标系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弧度与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sin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之间的关系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函数图像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画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sin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图像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可配合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canvas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做流体运动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http://www.gbtags.com/gb/debug/b096c7d1-5201-4e40-9d9e-c52dd6925ebc.htm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159</Words>
  <Application>Microsoft Office PowerPoint</Application>
  <PresentationFormat>全屏显示(4:3)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三角函数与javascript</vt:lpstr>
      <vt:lpstr>三角函数与javascript</vt:lpstr>
      <vt:lpstr>三角函数与javascript</vt:lpstr>
      <vt:lpstr>三角函数与javascript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217</cp:revision>
  <dcterms:created xsi:type="dcterms:W3CDTF">2010-11-12T14:24:34Z</dcterms:created>
  <dcterms:modified xsi:type="dcterms:W3CDTF">2014-03-04T02:46:01Z</dcterms:modified>
</cp:coreProperties>
</file>