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9" r:id="rId2"/>
    <p:sldId id="270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2" r:id="rId13"/>
    <p:sldId id="284" r:id="rId14"/>
    <p:sldId id="285" r:id="rId15"/>
    <p:sldId id="286" r:id="rId16"/>
    <p:sldId id="288" r:id="rId17"/>
    <p:sldId id="299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300" r:id="rId29"/>
    <p:sldId id="26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段文涛" initials="段文涛" lastIdx="1" clrIdx="0">
    <p:extLst>
      <p:ext uri="{19B8F6BF-5375-455C-9EA6-DF929625EA0E}">
        <p15:presenceInfo xmlns:p15="http://schemas.microsoft.com/office/powerpoint/2012/main" xmlns="" userId="段文涛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000"/>
    <a:srgbClr val="66D957"/>
    <a:srgbClr val="E9963B"/>
    <a:srgbClr val="EA6C04"/>
    <a:srgbClr val="E18219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-96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CAD77A-5F41-427A-8BAC-C09A34500D47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020B3D26-F515-4B99-B8F0-425B1F9CF8D6}">
      <dgm:prSet phldrT="[文本]" custT="1"/>
      <dgm:spPr/>
      <dgm:t>
        <a:bodyPr/>
        <a:lstStyle/>
        <a:p>
          <a:r>
            <a:rPr lang="en-US" altLang="en-US" sz="2000" dirty="0" smtClean="0"/>
            <a:t>HyperText Markup Language </a:t>
          </a:r>
          <a:r>
            <a:rPr lang="zh-CN" altLang="en-US" sz="2000" dirty="0" smtClean="0"/>
            <a:t>超文本标记语言</a:t>
          </a:r>
          <a:endParaRPr lang="zh-CN" altLang="en-US" sz="2000" dirty="0"/>
        </a:p>
      </dgm:t>
    </dgm:pt>
    <dgm:pt modelId="{D186E11D-7E5B-42F6-B8DF-824E5AF84A92}" type="parTrans" cxnId="{66A6BE62-88FA-423E-B081-5F2BC2DC6CD2}">
      <dgm:prSet/>
      <dgm:spPr/>
      <dgm:t>
        <a:bodyPr/>
        <a:lstStyle/>
        <a:p>
          <a:endParaRPr lang="zh-CN" altLang="en-US"/>
        </a:p>
      </dgm:t>
    </dgm:pt>
    <dgm:pt modelId="{EB6D8B1D-F1F6-4210-8E1F-7922B85172A8}" type="sibTrans" cxnId="{66A6BE62-88FA-423E-B081-5F2BC2DC6CD2}">
      <dgm:prSet/>
      <dgm:spPr/>
      <dgm:t>
        <a:bodyPr/>
        <a:lstStyle/>
        <a:p>
          <a:endParaRPr lang="zh-CN" altLang="en-US"/>
        </a:p>
      </dgm:t>
    </dgm:pt>
    <dgm:pt modelId="{6C3CDB1E-BE1C-441A-B906-EFFA41CE5C84}">
      <dgm:prSet phldrT="[文本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altLang="en-US" sz="1800" dirty="0" smtClean="0"/>
            <a:t>HyperText Markup Language</a:t>
          </a:r>
          <a:r>
            <a:rPr lang="zh-CN" altLang="en-US" sz="1800" dirty="0" smtClean="0"/>
            <a:t>标准的第五次修订的简称</a:t>
          </a:r>
          <a:endParaRPr lang="zh-CN" altLang="en-US" sz="1800" dirty="0"/>
        </a:p>
      </dgm:t>
    </dgm:pt>
    <dgm:pt modelId="{791CD381-B7C1-4537-8240-BA985A6A3848}" type="parTrans" cxnId="{4FCA3730-70B5-4F7B-83BD-B4BDD753E7C4}">
      <dgm:prSet/>
      <dgm:spPr/>
      <dgm:t>
        <a:bodyPr/>
        <a:lstStyle/>
        <a:p>
          <a:endParaRPr lang="zh-CN" altLang="en-US"/>
        </a:p>
      </dgm:t>
    </dgm:pt>
    <dgm:pt modelId="{D924104A-6579-45F3-A83A-9C92A179CB8E}" type="sibTrans" cxnId="{4FCA3730-70B5-4F7B-83BD-B4BDD753E7C4}">
      <dgm:prSet/>
      <dgm:spPr/>
      <dgm:t>
        <a:bodyPr/>
        <a:lstStyle/>
        <a:p>
          <a:endParaRPr lang="zh-CN" altLang="en-US"/>
        </a:p>
      </dgm:t>
    </dgm:pt>
    <dgm:pt modelId="{F7A60484-B6FA-4CB5-875C-5199352CD883}">
      <dgm:prSet phldrT="[文本]" custT="1"/>
      <dgm:spPr>
        <a:solidFill>
          <a:srgbClr val="66D957"/>
        </a:solidFill>
      </dgm:spPr>
      <dgm:t>
        <a:bodyPr/>
        <a:lstStyle/>
        <a:p>
          <a:r>
            <a:rPr lang="en-US" altLang="en-US" sz="2000" dirty="0" smtClean="0"/>
            <a:t>H5</a:t>
          </a:r>
          <a:r>
            <a:rPr lang="zh-CN" altLang="en-US" sz="2000" dirty="0" smtClean="0"/>
            <a:t>个人理解可以看作是</a:t>
          </a:r>
          <a:r>
            <a:rPr lang="en-US" altLang="en-US" sz="2000" dirty="0" smtClean="0"/>
            <a:t>HTML5</a:t>
          </a:r>
          <a:r>
            <a:rPr lang="zh-CN" altLang="en-US" sz="2000" dirty="0" smtClean="0"/>
            <a:t>网页的一个单位</a:t>
          </a:r>
          <a:endParaRPr lang="zh-CN" altLang="en-US" sz="2000" dirty="0"/>
        </a:p>
      </dgm:t>
    </dgm:pt>
    <dgm:pt modelId="{EBC6A2E2-1A82-4043-A08F-F93DBF1606D4}" type="parTrans" cxnId="{A3073D16-A590-4F33-98E7-1D37E1BD2FE8}">
      <dgm:prSet/>
      <dgm:spPr/>
      <dgm:t>
        <a:bodyPr/>
        <a:lstStyle/>
        <a:p>
          <a:endParaRPr lang="zh-CN" altLang="en-US"/>
        </a:p>
      </dgm:t>
    </dgm:pt>
    <dgm:pt modelId="{D5EDEB02-A815-4C26-9B74-4370C73AC9B7}" type="sibTrans" cxnId="{A3073D16-A590-4F33-98E7-1D37E1BD2FE8}">
      <dgm:prSet/>
      <dgm:spPr/>
      <dgm:t>
        <a:bodyPr/>
        <a:lstStyle/>
        <a:p>
          <a:endParaRPr lang="zh-CN" altLang="en-US"/>
        </a:p>
      </dgm:t>
    </dgm:pt>
    <dgm:pt modelId="{E078568F-74D2-4F9D-9FE5-D8FF82FB6352}" type="pres">
      <dgm:prSet presAssocID="{5DCAD77A-5F41-427A-8BAC-C09A34500D47}" presName="linearFlow" presStyleCnt="0">
        <dgm:presLayoutVars>
          <dgm:dir/>
          <dgm:resizeHandles val="exact"/>
        </dgm:presLayoutVars>
      </dgm:prSet>
      <dgm:spPr/>
    </dgm:pt>
    <dgm:pt modelId="{5F7FE9CC-A727-4034-AFC8-77B47059F24D}" type="pres">
      <dgm:prSet presAssocID="{020B3D26-F515-4B99-B8F0-425B1F9CF8D6}" presName="composite" presStyleCnt="0"/>
      <dgm:spPr/>
    </dgm:pt>
    <dgm:pt modelId="{B602EE18-4A2C-4C39-83BC-F9CB82EAD9C4}" type="pres">
      <dgm:prSet presAssocID="{020B3D26-F515-4B99-B8F0-425B1F9CF8D6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zh-CN" altLang="en-US"/>
        </a:p>
      </dgm:t>
    </dgm:pt>
    <dgm:pt modelId="{E73A011B-03F7-4ABA-BA8E-E34880C922FE}" type="pres">
      <dgm:prSet presAssocID="{020B3D26-F515-4B99-B8F0-425B1F9CF8D6}" presName="txShp" presStyleLbl="node1" presStyleIdx="0" presStyleCnt="3" custScaleX="962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368B81-569F-4173-9139-B885A258BE1A}" type="pres">
      <dgm:prSet presAssocID="{EB6D8B1D-F1F6-4210-8E1F-7922B85172A8}" presName="spacing" presStyleCnt="0"/>
      <dgm:spPr/>
    </dgm:pt>
    <dgm:pt modelId="{EA7F8F0D-6E8D-403F-ACD9-DB9510720C89}" type="pres">
      <dgm:prSet presAssocID="{6C3CDB1E-BE1C-441A-B906-EFFA41CE5C84}" presName="composite" presStyleCnt="0"/>
      <dgm:spPr/>
    </dgm:pt>
    <dgm:pt modelId="{65B67275-8C69-417B-9A47-1748FD1D23A6}" type="pres">
      <dgm:prSet presAssocID="{6C3CDB1E-BE1C-441A-B906-EFFA41CE5C84}" presName="imgShp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48859F3A-1BC3-4932-AE2E-AD1DCC75FC30}" type="pres">
      <dgm:prSet presAssocID="{6C3CDB1E-BE1C-441A-B906-EFFA41CE5C84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57D6C1-662D-4C8D-A311-20A2600F0A3B}" type="pres">
      <dgm:prSet presAssocID="{D924104A-6579-45F3-A83A-9C92A179CB8E}" presName="spacing" presStyleCnt="0"/>
      <dgm:spPr/>
    </dgm:pt>
    <dgm:pt modelId="{9F15047F-D3F0-4B20-8380-4C5D5E9DEC91}" type="pres">
      <dgm:prSet presAssocID="{F7A60484-B6FA-4CB5-875C-5199352CD883}" presName="composite" presStyleCnt="0"/>
      <dgm:spPr/>
    </dgm:pt>
    <dgm:pt modelId="{98A34500-90C7-495B-8AFB-2BDBB1679A1C}" type="pres">
      <dgm:prSet presAssocID="{F7A60484-B6FA-4CB5-875C-5199352CD883}" presName="imgShp" presStyleLbl="fgImgPlace1" presStyleIdx="2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3733FC6B-31BE-4A43-A5E8-6A30DBDE75CB}" type="pres">
      <dgm:prSet presAssocID="{F7A60484-B6FA-4CB5-875C-5199352CD883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3073D16-A590-4F33-98E7-1D37E1BD2FE8}" srcId="{5DCAD77A-5F41-427A-8BAC-C09A34500D47}" destId="{F7A60484-B6FA-4CB5-875C-5199352CD883}" srcOrd="2" destOrd="0" parTransId="{EBC6A2E2-1A82-4043-A08F-F93DBF1606D4}" sibTransId="{D5EDEB02-A815-4C26-9B74-4370C73AC9B7}"/>
    <dgm:cxn modelId="{4FCA3730-70B5-4F7B-83BD-B4BDD753E7C4}" srcId="{5DCAD77A-5F41-427A-8BAC-C09A34500D47}" destId="{6C3CDB1E-BE1C-441A-B906-EFFA41CE5C84}" srcOrd="1" destOrd="0" parTransId="{791CD381-B7C1-4537-8240-BA985A6A3848}" sibTransId="{D924104A-6579-45F3-A83A-9C92A179CB8E}"/>
    <dgm:cxn modelId="{84FF6917-6826-460C-BC6C-51EF5758085A}" type="presOf" srcId="{6C3CDB1E-BE1C-441A-B906-EFFA41CE5C84}" destId="{48859F3A-1BC3-4932-AE2E-AD1DCC75FC30}" srcOrd="0" destOrd="0" presId="urn:microsoft.com/office/officeart/2005/8/layout/vList3#1"/>
    <dgm:cxn modelId="{7DFDD79A-C3C1-4F6A-9688-44C22704AA38}" type="presOf" srcId="{5DCAD77A-5F41-427A-8BAC-C09A34500D47}" destId="{E078568F-74D2-4F9D-9FE5-D8FF82FB6352}" srcOrd="0" destOrd="0" presId="urn:microsoft.com/office/officeart/2005/8/layout/vList3#1"/>
    <dgm:cxn modelId="{DE0809F3-F24D-4613-ADCD-BB08FA597C49}" type="presOf" srcId="{F7A60484-B6FA-4CB5-875C-5199352CD883}" destId="{3733FC6B-31BE-4A43-A5E8-6A30DBDE75CB}" srcOrd="0" destOrd="0" presId="urn:microsoft.com/office/officeart/2005/8/layout/vList3#1"/>
    <dgm:cxn modelId="{4380BE89-79E1-4829-9007-F99080E364C1}" type="presOf" srcId="{020B3D26-F515-4B99-B8F0-425B1F9CF8D6}" destId="{E73A011B-03F7-4ABA-BA8E-E34880C922FE}" srcOrd="0" destOrd="0" presId="urn:microsoft.com/office/officeart/2005/8/layout/vList3#1"/>
    <dgm:cxn modelId="{66A6BE62-88FA-423E-B081-5F2BC2DC6CD2}" srcId="{5DCAD77A-5F41-427A-8BAC-C09A34500D47}" destId="{020B3D26-F515-4B99-B8F0-425B1F9CF8D6}" srcOrd="0" destOrd="0" parTransId="{D186E11D-7E5B-42F6-B8DF-824E5AF84A92}" sibTransId="{EB6D8B1D-F1F6-4210-8E1F-7922B85172A8}"/>
    <dgm:cxn modelId="{AE067F19-2835-469B-9069-E0DE8826A2BE}" type="presParOf" srcId="{E078568F-74D2-4F9D-9FE5-D8FF82FB6352}" destId="{5F7FE9CC-A727-4034-AFC8-77B47059F24D}" srcOrd="0" destOrd="0" presId="urn:microsoft.com/office/officeart/2005/8/layout/vList3#1"/>
    <dgm:cxn modelId="{508532FB-D27B-4C9A-B8D5-BDBD3A853665}" type="presParOf" srcId="{5F7FE9CC-A727-4034-AFC8-77B47059F24D}" destId="{B602EE18-4A2C-4C39-83BC-F9CB82EAD9C4}" srcOrd="0" destOrd="0" presId="urn:microsoft.com/office/officeart/2005/8/layout/vList3#1"/>
    <dgm:cxn modelId="{E1DBE8AC-A759-42FA-BC5A-26D354FDB887}" type="presParOf" srcId="{5F7FE9CC-A727-4034-AFC8-77B47059F24D}" destId="{E73A011B-03F7-4ABA-BA8E-E34880C922FE}" srcOrd="1" destOrd="0" presId="urn:microsoft.com/office/officeart/2005/8/layout/vList3#1"/>
    <dgm:cxn modelId="{9629A39D-0073-40DC-B93A-6592C1BEEE62}" type="presParOf" srcId="{E078568F-74D2-4F9D-9FE5-D8FF82FB6352}" destId="{E5368B81-569F-4173-9139-B885A258BE1A}" srcOrd="1" destOrd="0" presId="urn:microsoft.com/office/officeart/2005/8/layout/vList3#1"/>
    <dgm:cxn modelId="{CE7C15C2-5FC6-4D0A-8384-CB9E9DCD52AF}" type="presParOf" srcId="{E078568F-74D2-4F9D-9FE5-D8FF82FB6352}" destId="{EA7F8F0D-6E8D-403F-ACD9-DB9510720C89}" srcOrd="2" destOrd="0" presId="urn:microsoft.com/office/officeart/2005/8/layout/vList3#1"/>
    <dgm:cxn modelId="{60B1C510-FDDB-4CB1-95ED-E5EBE6533BF1}" type="presParOf" srcId="{EA7F8F0D-6E8D-403F-ACD9-DB9510720C89}" destId="{65B67275-8C69-417B-9A47-1748FD1D23A6}" srcOrd="0" destOrd="0" presId="urn:microsoft.com/office/officeart/2005/8/layout/vList3#1"/>
    <dgm:cxn modelId="{54C910EE-D81E-415D-90FB-8AE88BEF4706}" type="presParOf" srcId="{EA7F8F0D-6E8D-403F-ACD9-DB9510720C89}" destId="{48859F3A-1BC3-4932-AE2E-AD1DCC75FC30}" srcOrd="1" destOrd="0" presId="urn:microsoft.com/office/officeart/2005/8/layout/vList3#1"/>
    <dgm:cxn modelId="{2445037F-ECDF-4327-A8C9-1E633970E665}" type="presParOf" srcId="{E078568F-74D2-4F9D-9FE5-D8FF82FB6352}" destId="{DE57D6C1-662D-4C8D-A311-20A2600F0A3B}" srcOrd="3" destOrd="0" presId="urn:microsoft.com/office/officeart/2005/8/layout/vList3#1"/>
    <dgm:cxn modelId="{9AB6407D-583A-44BC-B63E-F89FA1F03F1B}" type="presParOf" srcId="{E078568F-74D2-4F9D-9FE5-D8FF82FB6352}" destId="{9F15047F-D3F0-4B20-8380-4C5D5E9DEC91}" srcOrd="4" destOrd="0" presId="urn:microsoft.com/office/officeart/2005/8/layout/vList3#1"/>
    <dgm:cxn modelId="{36BF472F-9913-458B-87B9-37D840FF5867}" type="presParOf" srcId="{9F15047F-D3F0-4B20-8380-4C5D5E9DEC91}" destId="{98A34500-90C7-495B-8AFB-2BDBB1679A1C}" srcOrd="0" destOrd="0" presId="urn:microsoft.com/office/officeart/2005/8/layout/vList3#1"/>
    <dgm:cxn modelId="{49AC2FD8-3EAD-40B7-BC7E-80EB55979A9B}" type="presParOf" srcId="{9F15047F-D3F0-4B20-8380-4C5D5E9DEC91}" destId="{3733FC6B-31BE-4A43-A5E8-6A30DBDE75CB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985DCB-0616-44E8-8D5E-C2D945D2D2C8}" type="doc">
      <dgm:prSet loTypeId="urn:microsoft.com/office/officeart/2005/8/layout/chevron1" loCatId="process" qsTypeId="urn:microsoft.com/office/officeart/2005/8/quickstyle/3d3" qsCatId="3D" csTypeId="urn:microsoft.com/office/officeart/2005/8/colors/accent1_2" csCatId="accent1" phldr="1"/>
      <dgm:spPr/>
    </dgm:pt>
    <dgm:pt modelId="{4A9CC1B4-4C9A-4F1C-86AB-DBE784E46C07}">
      <dgm:prSet phldrT="[文本]" custT="1"/>
      <dgm:spPr/>
      <dgm:t>
        <a:bodyPr/>
        <a:lstStyle/>
        <a:p>
          <a:r>
            <a:rPr lang="en-US" altLang="en-US" sz="2800" dirty="0" smtClean="0"/>
            <a:t>HTML1.0</a:t>
          </a:r>
        </a:p>
        <a:p>
          <a:r>
            <a:rPr lang="en-US" altLang="zh-CN" sz="2000" dirty="0" smtClean="0"/>
            <a:t>1993</a:t>
          </a:r>
          <a:r>
            <a:rPr lang="zh-CN" altLang="en-US" sz="2000" dirty="0" smtClean="0"/>
            <a:t>年</a:t>
          </a:r>
          <a:r>
            <a:rPr lang="en-US" altLang="zh-CN" sz="2000" dirty="0" smtClean="0"/>
            <a:t>6</a:t>
          </a:r>
          <a:r>
            <a:rPr lang="zh-CN" altLang="en-US" sz="2000" dirty="0" smtClean="0"/>
            <a:t>月</a:t>
          </a:r>
          <a:endParaRPr lang="zh-CN" altLang="en-US" sz="2000" dirty="0"/>
        </a:p>
      </dgm:t>
    </dgm:pt>
    <dgm:pt modelId="{88DABEF9-2EB8-4780-9152-9117AD5AF8FE}" type="parTrans" cxnId="{52F63789-5556-4F70-9346-304E142D0F09}">
      <dgm:prSet/>
      <dgm:spPr/>
      <dgm:t>
        <a:bodyPr/>
        <a:lstStyle/>
        <a:p>
          <a:endParaRPr lang="zh-CN" altLang="en-US"/>
        </a:p>
      </dgm:t>
    </dgm:pt>
    <dgm:pt modelId="{675EBFE5-0817-4526-9EE8-ECBF8A602A93}" type="sibTrans" cxnId="{52F63789-5556-4F70-9346-304E142D0F09}">
      <dgm:prSet/>
      <dgm:spPr/>
      <dgm:t>
        <a:bodyPr/>
        <a:lstStyle/>
        <a:p>
          <a:endParaRPr lang="zh-CN" altLang="en-US"/>
        </a:p>
      </dgm:t>
    </dgm:pt>
    <dgm:pt modelId="{3A5DD04D-F70A-4D76-B127-BE767AD80A22}">
      <dgm:prSet phldrT="[文本]" custT="1"/>
      <dgm:spPr/>
      <dgm:t>
        <a:bodyPr/>
        <a:lstStyle/>
        <a:p>
          <a:r>
            <a:rPr lang="en-US" altLang="en-US" sz="2800" dirty="0" smtClean="0"/>
            <a:t>HTML2.0</a:t>
          </a:r>
        </a:p>
        <a:p>
          <a:r>
            <a:rPr lang="en-US" altLang="en-US" sz="2000" dirty="0" smtClean="0"/>
            <a:t>1995</a:t>
          </a:r>
          <a:r>
            <a:rPr lang="zh-CN" altLang="en-US" sz="2000" dirty="0" smtClean="0"/>
            <a:t>年</a:t>
          </a:r>
          <a:r>
            <a:rPr lang="en-US" altLang="en-US" sz="2000" dirty="0" smtClean="0"/>
            <a:t>11</a:t>
          </a:r>
          <a:r>
            <a:rPr lang="zh-CN" altLang="en-US" sz="2000" dirty="0" smtClean="0"/>
            <a:t>月</a:t>
          </a:r>
          <a:endParaRPr lang="zh-CN" altLang="en-US" sz="2000" dirty="0"/>
        </a:p>
      </dgm:t>
    </dgm:pt>
    <dgm:pt modelId="{05A8B72E-9383-48DE-A4B6-772A5BF14325}" type="parTrans" cxnId="{D582B109-80F7-4F2E-8469-E22357316298}">
      <dgm:prSet/>
      <dgm:spPr/>
      <dgm:t>
        <a:bodyPr/>
        <a:lstStyle/>
        <a:p>
          <a:endParaRPr lang="zh-CN" altLang="en-US"/>
        </a:p>
      </dgm:t>
    </dgm:pt>
    <dgm:pt modelId="{AA024015-B863-47BA-9AF6-9C17338B43A1}" type="sibTrans" cxnId="{D582B109-80F7-4F2E-8469-E22357316298}">
      <dgm:prSet/>
      <dgm:spPr/>
      <dgm:t>
        <a:bodyPr/>
        <a:lstStyle/>
        <a:p>
          <a:endParaRPr lang="zh-CN" altLang="en-US"/>
        </a:p>
      </dgm:t>
    </dgm:pt>
    <dgm:pt modelId="{2D9CE258-E07E-4DE5-AE2A-CE637CB814CA}">
      <dgm:prSet phldrT="[文本]" custT="1"/>
      <dgm:spPr/>
      <dgm:t>
        <a:bodyPr/>
        <a:lstStyle/>
        <a:p>
          <a:r>
            <a:rPr lang="en-US" altLang="en-US" sz="2800" dirty="0" smtClean="0"/>
            <a:t>HTML3.2</a:t>
          </a:r>
        </a:p>
        <a:p>
          <a:r>
            <a:rPr lang="en-US" altLang="en-US" sz="2000" b="1" dirty="0" smtClean="0"/>
            <a:t>1996</a:t>
          </a:r>
          <a:r>
            <a:rPr lang="zh-CN" altLang="en-US" sz="2000" b="1" dirty="0" smtClean="0"/>
            <a:t>年</a:t>
          </a:r>
          <a:r>
            <a:rPr lang="en-US" altLang="en-US" sz="2000" b="1" dirty="0" smtClean="0"/>
            <a:t>1</a:t>
          </a:r>
          <a:r>
            <a:rPr lang="zh-CN" altLang="en-US" sz="2000" b="1" dirty="0" smtClean="0"/>
            <a:t>月</a:t>
          </a:r>
          <a:endParaRPr lang="zh-CN" altLang="en-US" sz="2000" b="1" dirty="0"/>
        </a:p>
      </dgm:t>
    </dgm:pt>
    <dgm:pt modelId="{CFE933C2-FEAF-45E7-8330-0E595615E53F}" type="parTrans" cxnId="{2440633A-04A7-4318-A458-332058F14176}">
      <dgm:prSet/>
      <dgm:spPr/>
      <dgm:t>
        <a:bodyPr/>
        <a:lstStyle/>
        <a:p>
          <a:endParaRPr lang="zh-CN" altLang="en-US"/>
        </a:p>
      </dgm:t>
    </dgm:pt>
    <dgm:pt modelId="{8F75CFDE-2461-4B5F-BAD0-BD4D6E137530}" type="sibTrans" cxnId="{2440633A-04A7-4318-A458-332058F14176}">
      <dgm:prSet/>
      <dgm:spPr/>
      <dgm:t>
        <a:bodyPr/>
        <a:lstStyle/>
        <a:p>
          <a:endParaRPr lang="zh-CN" altLang="en-US"/>
        </a:p>
      </dgm:t>
    </dgm:pt>
    <dgm:pt modelId="{18FC1F9A-A8ED-4769-A40F-5C7317173E6F}">
      <dgm:prSet phldrT="[文本]" custT="1"/>
      <dgm:spPr/>
      <dgm:t>
        <a:bodyPr/>
        <a:lstStyle/>
        <a:p>
          <a:r>
            <a:rPr lang="en-US" altLang="en-US" sz="2800" dirty="0" smtClean="0"/>
            <a:t>HTML4.0</a:t>
          </a:r>
        </a:p>
        <a:p>
          <a:r>
            <a:rPr lang="en-US" altLang="en-US" sz="2000" dirty="0" smtClean="0"/>
            <a:t>1997</a:t>
          </a:r>
          <a:r>
            <a:rPr lang="zh-CN" altLang="en-US" sz="2000" dirty="0" smtClean="0"/>
            <a:t>年</a:t>
          </a:r>
          <a:r>
            <a:rPr lang="en-US" altLang="en-US" sz="2000" dirty="0" smtClean="0"/>
            <a:t>12</a:t>
          </a:r>
          <a:r>
            <a:rPr lang="zh-CN" altLang="en-US" sz="2000" dirty="0" smtClean="0"/>
            <a:t>月</a:t>
          </a:r>
          <a:endParaRPr lang="zh-CN" altLang="en-US" sz="2000" dirty="0"/>
        </a:p>
      </dgm:t>
    </dgm:pt>
    <dgm:pt modelId="{B56F9E56-D89B-42F5-A6D0-AB467D5A0F0C}" type="parTrans" cxnId="{2F4A919C-A280-4D10-8F7D-A7B4CCB48709}">
      <dgm:prSet/>
      <dgm:spPr/>
      <dgm:t>
        <a:bodyPr/>
        <a:lstStyle/>
        <a:p>
          <a:endParaRPr lang="zh-CN" altLang="en-US"/>
        </a:p>
      </dgm:t>
    </dgm:pt>
    <dgm:pt modelId="{79C5D15B-C597-4ED7-8B09-726448E5F3D9}" type="sibTrans" cxnId="{2F4A919C-A280-4D10-8F7D-A7B4CCB48709}">
      <dgm:prSet/>
      <dgm:spPr/>
      <dgm:t>
        <a:bodyPr/>
        <a:lstStyle/>
        <a:p>
          <a:endParaRPr lang="zh-CN" altLang="en-US"/>
        </a:p>
      </dgm:t>
    </dgm:pt>
    <dgm:pt modelId="{236D7651-C73F-4342-BB88-1606462F7DD3}" type="pres">
      <dgm:prSet presAssocID="{A4985DCB-0616-44E8-8D5E-C2D945D2D2C8}" presName="Name0" presStyleCnt="0">
        <dgm:presLayoutVars>
          <dgm:dir/>
          <dgm:animLvl val="lvl"/>
          <dgm:resizeHandles val="exact"/>
        </dgm:presLayoutVars>
      </dgm:prSet>
      <dgm:spPr/>
    </dgm:pt>
    <dgm:pt modelId="{9414D861-1D46-4D23-973B-859752A8DD6E}" type="pres">
      <dgm:prSet presAssocID="{4A9CC1B4-4C9A-4F1C-86AB-DBE784E46C0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71A16E-47F7-4800-BE7C-93FFD2C9C6AB}" type="pres">
      <dgm:prSet presAssocID="{675EBFE5-0817-4526-9EE8-ECBF8A602A93}" presName="parTxOnlySpace" presStyleCnt="0"/>
      <dgm:spPr/>
    </dgm:pt>
    <dgm:pt modelId="{2C23BEC3-3062-43F8-8050-1B0977E03708}" type="pres">
      <dgm:prSet presAssocID="{3A5DD04D-F70A-4D76-B127-BE767AD80A2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68951A-98A1-4058-821D-14A70B679A35}" type="pres">
      <dgm:prSet presAssocID="{AA024015-B863-47BA-9AF6-9C17338B43A1}" presName="parTxOnlySpace" presStyleCnt="0"/>
      <dgm:spPr/>
    </dgm:pt>
    <dgm:pt modelId="{0041EE83-12A0-4258-810E-1FBA3CC6E222}" type="pres">
      <dgm:prSet presAssocID="{2D9CE258-E07E-4DE5-AE2A-CE637CB814C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7C971B-5D91-426E-B9DB-BE7544BE82B6}" type="pres">
      <dgm:prSet presAssocID="{8F75CFDE-2461-4B5F-BAD0-BD4D6E137530}" presName="parTxOnlySpace" presStyleCnt="0"/>
      <dgm:spPr/>
    </dgm:pt>
    <dgm:pt modelId="{02AA3BF5-E4DC-4E63-A009-FB14842DDC1B}" type="pres">
      <dgm:prSet presAssocID="{18FC1F9A-A8ED-4769-A40F-5C7317173E6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7A1EBF-04AB-4475-B000-E145E94F7A88}" type="presOf" srcId="{A4985DCB-0616-44E8-8D5E-C2D945D2D2C8}" destId="{236D7651-C73F-4342-BB88-1606462F7DD3}" srcOrd="0" destOrd="0" presId="urn:microsoft.com/office/officeart/2005/8/layout/chevron1"/>
    <dgm:cxn modelId="{D582B109-80F7-4F2E-8469-E22357316298}" srcId="{A4985DCB-0616-44E8-8D5E-C2D945D2D2C8}" destId="{3A5DD04D-F70A-4D76-B127-BE767AD80A22}" srcOrd="1" destOrd="0" parTransId="{05A8B72E-9383-48DE-A4B6-772A5BF14325}" sibTransId="{AA024015-B863-47BA-9AF6-9C17338B43A1}"/>
    <dgm:cxn modelId="{6DDBD322-A755-49A7-848A-D1F3ECE73DE0}" type="presOf" srcId="{4A9CC1B4-4C9A-4F1C-86AB-DBE784E46C07}" destId="{9414D861-1D46-4D23-973B-859752A8DD6E}" srcOrd="0" destOrd="0" presId="urn:microsoft.com/office/officeart/2005/8/layout/chevron1"/>
    <dgm:cxn modelId="{52F63789-5556-4F70-9346-304E142D0F09}" srcId="{A4985DCB-0616-44E8-8D5E-C2D945D2D2C8}" destId="{4A9CC1B4-4C9A-4F1C-86AB-DBE784E46C07}" srcOrd="0" destOrd="0" parTransId="{88DABEF9-2EB8-4780-9152-9117AD5AF8FE}" sibTransId="{675EBFE5-0817-4526-9EE8-ECBF8A602A93}"/>
    <dgm:cxn modelId="{7DA34560-7362-454C-9CB3-956B7EA0583F}" type="presOf" srcId="{2D9CE258-E07E-4DE5-AE2A-CE637CB814CA}" destId="{0041EE83-12A0-4258-810E-1FBA3CC6E222}" srcOrd="0" destOrd="0" presId="urn:microsoft.com/office/officeart/2005/8/layout/chevron1"/>
    <dgm:cxn modelId="{EEDEABEA-11E9-4EFD-94CF-805B3A9628A5}" type="presOf" srcId="{3A5DD04D-F70A-4D76-B127-BE767AD80A22}" destId="{2C23BEC3-3062-43F8-8050-1B0977E03708}" srcOrd="0" destOrd="0" presId="urn:microsoft.com/office/officeart/2005/8/layout/chevron1"/>
    <dgm:cxn modelId="{2440633A-04A7-4318-A458-332058F14176}" srcId="{A4985DCB-0616-44E8-8D5E-C2D945D2D2C8}" destId="{2D9CE258-E07E-4DE5-AE2A-CE637CB814CA}" srcOrd="2" destOrd="0" parTransId="{CFE933C2-FEAF-45E7-8330-0E595615E53F}" sibTransId="{8F75CFDE-2461-4B5F-BAD0-BD4D6E137530}"/>
    <dgm:cxn modelId="{2F4A919C-A280-4D10-8F7D-A7B4CCB48709}" srcId="{A4985DCB-0616-44E8-8D5E-C2D945D2D2C8}" destId="{18FC1F9A-A8ED-4769-A40F-5C7317173E6F}" srcOrd="3" destOrd="0" parTransId="{B56F9E56-D89B-42F5-A6D0-AB467D5A0F0C}" sibTransId="{79C5D15B-C597-4ED7-8B09-726448E5F3D9}"/>
    <dgm:cxn modelId="{57114152-A368-48D8-B5E2-CF36E738A5CD}" type="presOf" srcId="{18FC1F9A-A8ED-4769-A40F-5C7317173E6F}" destId="{02AA3BF5-E4DC-4E63-A009-FB14842DDC1B}" srcOrd="0" destOrd="0" presId="urn:microsoft.com/office/officeart/2005/8/layout/chevron1"/>
    <dgm:cxn modelId="{B0855FDA-B196-4F9E-B851-4C31B0EACE36}" type="presParOf" srcId="{236D7651-C73F-4342-BB88-1606462F7DD3}" destId="{9414D861-1D46-4D23-973B-859752A8DD6E}" srcOrd="0" destOrd="0" presId="urn:microsoft.com/office/officeart/2005/8/layout/chevron1"/>
    <dgm:cxn modelId="{625CDD71-26F4-4A86-8E9C-8603C86479FC}" type="presParOf" srcId="{236D7651-C73F-4342-BB88-1606462F7DD3}" destId="{C471A16E-47F7-4800-BE7C-93FFD2C9C6AB}" srcOrd="1" destOrd="0" presId="urn:microsoft.com/office/officeart/2005/8/layout/chevron1"/>
    <dgm:cxn modelId="{B5E316A5-BDE2-43A7-9ED1-80284E690C90}" type="presParOf" srcId="{236D7651-C73F-4342-BB88-1606462F7DD3}" destId="{2C23BEC3-3062-43F8-8050-1B0977E03708}" srcOrd="2" destOrd="0" presId="urn:microsoft.com/office/officeart/2005/8/layout/chevron1"/>
    <dgm:cxn modelId="{9F7CF70C-A554-4D1A-8818-BA7D043EFA52}" type="presParOf" srcId="{236D7651-C73F-4342-BB88-1606462F7DD3}" destId="{A668951A-98A1-4058-821D-14A70B679A35}" srcOrd="3" destOrd="0" presId="urn:microsoft.com/office/officeart/2005/8/layout/chevron1"/>
    <dgm:cxn modelId="{D88A48D5-B537-4B5A-A2A7-1C8C18CFE856}" type="presParOf" srcId="{236D7651-C73F-4342-BB88-1606462F7DD3}" destId="{0041EE83-12A0-4258-810E-1FBA3CC6E222}" srcOrd="4" destOrd="0" presId="urn:microsoft.com/office/officeart/2005/8/layout/chevron1"/>
    <dgm:cxn modelId="{3F3E1907-F760-47E9-AB94-EF154930DC2B}" type="presParOf" srcId="{236D7651-C73F-4342-BB88-1606462F7DD3}" destId="{C17C971B-5D91-426E-B9DB-BE7544BE82B6}" srcOrd="5" destOrd="0" presId="urn:microsoft.com/office/officeart/2005/8/layout/chevron1"/>
    <dgm:cxn modelId="{D4E177D8-6B8B-460B-ABBF-C464B7F09283}" type="presParOf" srcId="{236D7651-C73F-4342-BB88-1606462F7DD3}" destId="{02AA3BF5-E4DC-4E63-A009-FB14842DDC1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985DCB-0616-44E8-8D5E-C2D945D2D2C8}" type="doc">
      <dgm:prSet loTypeId="urn:microsoft.com/office/officeart/2005/8/layout/chevron1" loCatId="process" qsTypeId="urn:microsoft.com/office/officeart/2005/8/quickstyle/3d3" qsCatId="3D" csTypeId="urn:microsoft.com/office/officeart/2005/8/colors/accent1_2" csCatId="accent1" phldr="1"/>
      <dgm:spPr/>
    </dgm:pt>
    <dgm:pt modelId="{4A9CC1B4-4C9A-4F1C-86AB-DBE784E46C07}">
      <dgm:prSet phldrT="[文本]" custT="1"/>
      <dgm:spPr/>
      <dgm:t>
        <a:bodyPr/>
        <a:lstStyle/>
        <a:p>
          <a:r>
            <a:rPr lang="en-US" altLang="zh-CN" sz="2400" dirty="0" smtClean="0"/>
            <a:t>X</a:t>
          </a:r>
          <a:r>
            <a:rPr lang="en-US" altLang="en-US" sz="2400" dirty="0" smtClean="0"/>
            <a:t>HTML1.0</a:t>
          </a:r>
        </a:p>
        <a:p>
          <a:r>
            <a:rPr lang="en-US" altLang="zh-CN" sz="2000" dirty="0" smtClean="0"/>
            <a:t>2000</a:t>
          </a:r>
          <a:r>
            <a:rPr lang="zh-CN" altLang="en-US" sz="2000" dirty="0" smtClean="0"/>
            <a:t>年</a:t>
          </a:r>
          <a:r>
            <a:rPr lang="en-US" altLang="zh-CN" sz="2000" dirty="0" smtClean="0"/>
            <a:t>1</a:t>
          </a:r>
          <a:r>
            <a:rPr lang="zh-CN" altLang="en-US" sz="2000" dirty="0" smtClean="0"/>
            <a:t>月</a:t>
          </a:r>
          <a:endParaRPr lang="zh-CN" altLang="en-US" sz="2000" dirty="0"/>
        </a:p>
      </dgm:t>
    </dgm:pt>
    <dgm:pt modelId="{88DABEF9-2EB8-4780-9152-9117AD5AF8FE}" type="parTrans" cxnId="{52F63789-5556-4F70-9346-304E142D0F09}">
      <dgm:prSet/>
      <dgm:spPr/>
      <dgm:t>
        <a:bodyPr/>
        <a:lstStyle/>
        <a:p>
          <a:endParaRPr lang="zh-CN" altLang="en-US"/>
        </a:p>
      </dgm:t>
    </dgm:pt>
    <dgm:pt modelId="{675EBFE5-0817-4526-9EE8-ECBF8A602A93}" type="sibTrans" cxnId="{52F63789-5556-4F70-9346-304E142D0F09}">
      <dgm:prSet/>
      <dgm:spPr/>
      <dgm:t>
        <a:bodyPr/>
        <a:lstStyle/>
        <a:p>
          <a:endParaRPr lang="zh-CN" altLang="en-US"/>
        </a:p>
      </dgm:t>
    </dgm:pt>
    <dgm:pt modelId="{3A5DD04D-F70A-4D76-B127-BE767AD80A22}">
      <dgm:prSet phldrT="[文本]" custT="1"/>
      <dgm:spPr/>
      <dgm:t>
        <a:bodyPr/>
        <a:lstStyle/>
        <a:p>
          <a:r>
            <a:rPr lang="en-US" altLang="zh-CN" sz="2400" dirty="0" smtClean="0"/>
            <a:t>X</a:t>
          </a:r>
          <a:r>
            <a:rPr lang="en-US" altLang="en-US" sz="2400" dirty="0" smtClean="0"/>
            <a:t>HTML1.1</a:t>
          </a:r>
        </a:p>
        <a:p>
          <a:r>
            <a:rPr lang="en-US" altLang="zh-CN" sz="2000" dirty="0" smtClean="0"/>
            <a:t>2001</a:t>
          </a:r>
          <a:r>
            <a:rPr lang="zh-CN" altLang="en-US" sz="2000" dirty="0" smtClean="0"/>
            <a:t>年</a:t>
          </a:r>
          <a:r>
            <a:rPr lang="en-US" altLang="zh-CN" sz="2000" dirty="0" smtClean="0"/>
            <a:t>5</a:t>
          </a:r>
          <a:r>
            <a:rPr lang="zh-CN" altLang="en-US" sz="2000" dirty="0" smtClean="0"/>
            <a:t>月</a:t>
          </a:r>
          <a:endParaRPr lang="zh-CN" altLang="en-US" sz="2000" dirty="0"/>
        </a:p>
      </dgm:t>
    </dgm:pt>
    <dgm:pt modelId="{05A8B72E-9383-48DE-A4B6-772A5BF14325}" type="parTrans" cxnId="{D582B109-80F7-4F2E-8469-E22357316298}">
      <dgm:prSet/>
      <dgm:spPr/>
      <dgm:t>
        <a:bodyPr/>
        <a:lstStyle/>
        <a:p>
          <a:endParaRPr lang="zh-CN" altLang="en-US"/>
        </a:p>
      </dgm:t>
    </dgm:pt>
    <dgm:pt modelId="{AA024015-B863-47BA-9AF6-9C17338B43A1}" type="sibTrans" cxnId="{D582B109-80F7-4F2E-8469-E22357316298}">
      <dgm:prSet/>
      <dgm:spPr/>
      <dgm:t>
        <a:bodyPr/>
        <a:lstStyle/>
        <a:p>
          <a:endParaRPr lang="zh-CN" altLang="en-US"/>
        </a:p>
      </dgm:t>
    </dgm:pt>
    <dgm:pt modelId="{2D9CE258-E07E-4DE5-AE2A-CE637CB814CA}">
      <dgm:prSet phldrT="[文本]" custT="1"/>
      <dgm:spPr/>
      <dgm:t>
        <a:bodyPr/>
        <a:lstStyle/>
        <a:p>
          <a:r>
            <a:rPr lang="en-US" altLang="zh-CN" sz="2400" dirty="0" smtClean="0"/>
            <a:t>X</a:t>
          </a:r>
          <a:r>
            <a:rPr lang="en-US" altLang="en-US" sz="2400" dirty="0" smtClean="0"/>
            <a:t>HTML</a:t>
          </a:r>
          <a:r>
            <a:rPr lang="en-US" altLang="zh-CN" sz="2400" dirty="0" smtClean="0"/>
            <a:t>2</a:t>
          </a:r>
          <a:r>
            <a:rPr lang="en-US" altLang="en-US" sz="2400" dirty="0" smtClean="0"/>
            <a:t>.0</a:t>
          </a:r>
        </a:p>
        <a:p>
          <a:r>
            <a:rPr lang="en-US" altLang="zh-CN" sz="2000" dirty="0" smtClean="0"/>
            <a:t>2002</a:t>
          </a:r>
          <a:r>
            <a:rPr lang="zh-CN" altLang="en-US" sz="2000" dirty="0" smtClean="0"/>
            <a:t>年</a:t>
          </a:r>
          <a:r>
            <a:rPr lang="en-US" altLang="zh-CN" sz="2000" dirty="0" smtClean="0"/>
            <a:t>8</a:t>
          </a:r>
          <a:r>
            <a:rPr lang="zh-CN" altLang="en-US" sz="2000" dirty="0" smtClean="0"/>
            <a:t>月</a:t>
          </a:r>
          <a:endParaRPr lang="zh-CN" altLang="en-US" sz="2000" dirty="0"/>
        </a:p>
      </dgm:t>
    </dgm:pt>
    <dgm:pt modelId="{CFE933C2-FEAF-45E7-8330-0E595615E53F}" type="parTrans" cxnId="{2440633A-04A7-4318-A458-332058F14176}">
      <dgm:prSet/>
      <dgm:spPr/>
      <dgm:t>
        <a:bodyPr/>
        <a:lstStyle/>
        <a:p>
          <a:endParaRPr lang="zh-CN" altLang="en-US"/>
        </a:p>
      </dgm:t>
    </dgm:pt>
    <dgm:pt modelId="{8F75CFDE-2461-4B5F-BAD0-BD4D6E137530}" type="sibTrans" cxnId="{2440633A-04A7-4318-A458-332058F14176}">
      <dgm:prSet/>
      <dgm:spPr/>
      <dgm:t>
        <a:bodyPr/>
        <a:lstStyle/>
        <a:p>
          <a:endParaRPr lang="zh-CN" altLang="en-US"/>
        </a:p>
      </dgm:t>
    </dgm:pt>
    <dgm:pt modelId="{18FC1F9A-A8ED-4769-A40F-5C7317173E6F}">
      <dgm:prSet phldrT="[文本]" custT="1"/>
      <dgm:spPr/>
      <dgm:t>
        <a:bodyPr/>
        <a:lstStyle/>
        <a:p>
          <a:r>
            <a:rPr lang="en-US" altLang="en-US" sz="3200" dirty="0" smtClean="0"/>
            <a:t>HTML5</a:t>
          </a:r>
        </a:p>
        <a:p>
          <a:r>
            <a:rPr lang="en-US" altLang="zh-CN" sz="2000" dirty="0" smtClean="0"/>
            <a:t>2008</a:t>
          </a:r>
          <a:r>
            <a:rPr lang="zh-CN" altLang="en-US" sz="2000" dirty="0" smtClean="0"/>
            <a:t>年</a:t>
          </a:r>
          <a:r>
            <a:rPr lang="en-US" altLang="zh-CN" sz="2000" dirty="0" smtClean="0"/>
            <a:t>1</a:t>
          </a:r>
          <a:r>
            <a:rPr lang="zh-CN" altLang="en-US" sz="2000" dirty="0" smtClean="0"/>
            <a:t>月</a:t>
          </a:r>
          <a:endParaRPr lang="zh-CN" altLang="en-US" sz="2000" dirty="0"/>
        </a:p>
      </dgm:t>
    </dgm:pt>
    <dgm:pt modelId="{B56F9E56-D89B-42F5-A6D0-AB467D5A0F0C}" type="parTrans" cxnId="{2F4A919C-A280-4D10-8F7D-A7B4CCB48709}">
      <dgm:prSet/>
      <dgm:spPr/>
      <dgm:t>
        <a:bodyPr/>
        <a:lstStyle/>
        <a:p>
          <a:endParaRPr lang="zh-CN" altLang="en-US"/>
        </a:p>
      </dgm:t>
    </dgm:pt>
    <dgm:pt modelId="{79C5D15B-C597-4ED7-8B09-726448E5F3D9}" type="sibTrans" cxnId="{2F4A919C-A280-4D10-8F7D-A7B4CCB48709}">
      <dgm:prSet/>
      <dgm:spPr/>
      <dgm:t>
        <a:bodyPr/>
        <a:lstStyle/>
        <a:p>
          <a:endParaRPr lang="zh-CN" altLang="en-US"/>
        </a:p>
      </dgm:t>
    </dgm:pt>
    <dgm:pt modelId="{236D7651-C73F-4342-BB88-1606462F7DD3}" type="pres">
      <dgm:prSet presAssocID="{A4985DCB-0616-44E8-8D5E-C2D945D2D2C8}" presName="Name0" presStyleCnt="0">
        <dgm:presLayoutVars>
          <dgm:dir/>
          <dgm:animLvl val="lvl"/>
          <dgm:resizeHandles val="exact"/>
        </dgm:presLayoutVars>
      </dgm:prSet>
      <dgm:spPr/>
    </dgm:pt>
    <dgm:pt modelId="{9414D861-1D46-4D23-973B-859752A8DD6E}" type="pres">
      <dgm:prSet presAssocID="{4A9CC1B4-4C9A-4F1C-86AB-DBE784E46C0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71A16E-47F7-4800-BE7C-93FFD2C9C6AB}" type="pres">
      <dgm:prSet presAssocID="{675EBFE5-0817-4526-9EE8-ECBF8A602A93}" presName="parTxOnlySpace" presStyleCnt="0"/>
      <dgm:spPr/>
    </dgm:pt>
    <dgm:pt modelId="{2C23BEC3-3062-43F8-8050-1B0977E03708}" type="pres">
      <dgm:prSet presAssocID="{3A5DD04D-F70A-4D76-B127-BE767AD80A2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68951A-98A1-4058-821D-14A70B679A35}" type="pres">
      <dgm:prSet presAssocID="{AA024015-B863-47BA-9AF6-9C17338B43A1}" presName="parTxOnlySpace" presStyleCnt="0"/>
      <dgm:spPr/>
    </dgm:pt>
    <dgm:pt modelId="{0041EE83-12A0-4258-810E-1FBA3CC6E222}" type="pres">
      <dgm:prSet presAssocID="{2D9CE258-E07E-4DE5-AE2A-CE637CB814C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7C971B-5D91-426E-B9DB-BE7544BE82B6}" type="pres">
      <dgm:prSet presAssocID="{8F75CFDE-2461-4B5F-BAD0-BD4D6E137530}" presName="parTxOnlySpace" presStyleCnt="0"/>
      <dgm:spPr/>
    </dgm:pt>
    <dgm:pt modelId="{02AA3BF5-E4DC-4E63-A009-FB14842DDC1B}" type="pres">
      <dgm:prSet presAssocID="{18FC1F9A-A8ED-4769-A40F-5C7317173E6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3F70AB-593E-43A1-B941-31BA221A7F12}" type="presOf" srcId="{4A9CC1B4-4C9A-4F1C-86AB-DBE784E46C07}" destId="{9414D861-1D46-4D23-973B-859752A8DD6E}" srcOrd="0" destOrd="0" presId="urn:microsoft.com/office/officeart/2005/8/layout/chevron1"/>
    <dgm:cxn modelId="{3CD1C78B-3DA3-4A89-8E3F-435F1DA22B2D}" type="presOf" srcId="{2D9CE258-E07E-4DE5-AE2A-CE637CB814CA}" destId="{0041EE83-12A0-4258-810E-1FBA3CC6E222}" srcOrd="0" destOrd="0" presId="urn:microsoft.com/office/officeart/2005/8/layout/chevron1"/>
    <dgm:cxn modelId="{D582B109-80F7-4F2E-8469-E22357316298}" srcId="{A4985DCB-0616-44E8-8D5E-C2D945D2D2C8}" destId="{3A5DD04D-F70A-4D76-B127-BE767AD80A22}" srcOrd="1" destOrd="0" parTransId="{05A8B72E-9383-48DE-A4B6-772A5BF14325}" sibTransId="{AA024015-B863-47BA-9AF6-9C17338B43A1}"/>
    <dgm:cxn modelId="{FCF9D8FC-7A3E-4E47-BE36-97F49E2E2F56}" type="presOf" srcId="{3A5DD04D-F70A-4D76-B127-BE767AD80A22}" destId="{2C23BEC3-3062-43F8-8050-1B0977E03708}" srcOrd="0" destOrd="0" presId="urn:microsoft.com/office/officeart/2005/8/layout/chevron1"/>
    <dgm:cxn modelId="{07D38C23-DDB8-46DF-A53D-48A2E96C89F1}" type="presOf" srcId="{18FC1F9A-A8ED-4769-A40F-5C7317173E6F}" destId="{02AA3BF5-E4DC-4E63-A009-FB14842DDC1B}" srcOrd="0" destOrd="0" presId="urn:microsoft.com/office/officeart/2005/8/layout/chevron1"/>
    <dgm:cxn modelId="{52F63789-5556-4F70-9346-304E142D0F09}" srcId="{A4985DCB-0616-44E8-8D5E-C2D945D2D2C8}" destId="{4A9CC1B4-4C9A-4F1C-86AB-DBE784E46C07}" srcOrd="0" destOrd="0" parTransId="{88DABEF9-2EB8-4780-9152-9117AD5AF8FE}" sibTransId="{675EBFE5-0817-4526-9EE8-ECBF8A602A93}"/>
    <dgm:cxn modelId="{2440633A-04A7-4318-A458-332058F14176}" srcId="{A4985DCB-0616-44E8-8D5E-C2D945D2D2C8}" destId="{2D9CE258-E07E-4DE5-AE2A-CE637CB814CA}" srcOrd="2" destOrd="0" parTransId="{CFE933C2-FEAF-45E7-8330-0E595615E53F}" sibTransId="{8F75CFDE-2461-4B5F-BAD0-BD4D6E137530}"/>
    <dgm:cxn modelId="{2F4A919C-A280-4D10-8F7D-A7B4CCB48709}" srcId="{A4985DCB-0616-44E8-8D5E-C2D945D2D2C8}" destId="{18FC1F9A-A8ED-4769-A40F-5C7317173E6F}" srcOrd="3" destOrd="0" parTransId="{B56F9E56-D89B-42F5-A6D0-AB467D5A0F0C}" sibTransId="{79C5D15B-C597-4ED7-8B09-726448E5F3D9}"/>
    <dgm:cxn modelId="{017EC7D9-3606-45F8-8ACD-87E329CCCE6D}" type="presOf" srcId="{A4985DCB-0616-44E8-8D5E-C2D945D2D2C8}" destId="{236D7651-C73F-4342-BB88-1606462F7DD3}" srcOrd="0" destOrd="0" presId="urn:microsoft.com/office/officeart/2005/8/layout/chevron1"/>
    <dgm:cxn modelId="{94D61BFE-01C1-4973-808B-1F41F06EF572}" type="presParOf" srcId="{236D7651-C73F-4342-BB88-1606462F7DD3}" destId="{9414D861-1D46-4D23-973B-859752A8DD6E}" srcOrd="0" destOrd="0" presId="urn:microsoft.com/office/officeart/2005/8/layout/chevron1"/>
    <dgm:cxn modelId="{8645E858-C813-4AAA-93FC-07765BD396D8}" type="presParOf" srcId="{236D7651-C73F-4342-BB88-1606462F7DD3}" destId="{C471A16E-47F7-4800-BE7C-93FFD2C9C6AB}" srcOrd="1" destOrd="0" presId="urn:microsoft.com/office/officeart/2005/8/layout/chevron1"/>
    <dgm:cxn modelId="{8961CC1C-486F-4B07-AEAE-E210274F4586}" type="presParOf" srcId="{236D7651-C73F-4342-BB88-1606462F7DD3}" destId="{2C23BEC3-3062-43F8-8050-1B0977E03708}" srcOrd="2" destOrd="0" presId="urn:microsoft.com/office/officeart/2005/8/layout/chevron1"/>
    <dgm:cxn modelId="{B1980BEE-36BB-4D7F-9AB5-C82A25BE35A9}" type="presParOf" srcId="{236D7651-C73F-4342-BB88-1606462F7DD3}" destId="{A668951A-98A1-4058-821D-14A70B679A35}" srcOrd="3" destOrd="0" presId="urn:microsoft.com/office/officeart/2005/8/layout/chevron1"/>
    <dgm:cxn modelId="{440AA3C4-1D45-42D9-8DA0-355A5BDCEE9F}" type="presParOf" srcId="{236D7651-C73F-4342-BB88-1606462F7DD3}" destId="{0041EE83-12A0-4258-810E-1FBA3CC6E222}" srcOrd="4" destOrd="0" presId="urn:microsoft.com/office/officeart/2005/8/layout/chevron1"/>
    <dgm:cxn modelId="{3B5580F1-10F6-4BE6-A7A6-58005DB2B4E0}" type="presParOf" srcId="{236D7651-C73F-4342-BB88-1606462F7DD3}" destId="{C17C971B-5D91-426E-B9DB-BE7544BE82B6}" srcOrd="5" destOrd="0" presId="urn:microsoft.com/office/officeart/2005/8/layout/chevron1"/>
    <dgm:cxn modelId="{8FB09980-9CAB-4B8B-9F96-12ECF115063D}" type="presParOf" srcId="{236D7651-C73F-4342-BB88-1606462F7DD3}" destId="{02AA3BF5-E4DC-4E63-A009-FB14842DDC1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3A011B-03F7-4ABA-BA8E-E34880C922FE}">
      <dsp:nvSpPr>
        <dsp:cNvPr id="0" name=""/>
        <dsp:cNvSpPr/>
      </dsp:nvSpPr>
      <dsp:spPr>
        <a:xfrm rot="10800000">
          <a:off x="2216164" y="1131"/>
          <a:ext cx="6733927" cy="10423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656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HyperText Markup Language </a:t>
          </a:r>
          <a:r>
            <a:rPr lang="zh-CN" altLang="en-US" sz="2000" kern="1200" dirty="0" smtClean="0"/>
            <a:t>超文本标记语言</a:t>
          </a:r>
          <a:endParaRPr lang="zh-CN" altLang="en-US" sz="2000" kern="1200" dirty="0"/>
        </a:p>
      </dsp:txBody>
      <dsp:txXfrm rot="10800000">
        <a:off x="2216164" y="1131"/>
        <a:ext cx="6733927" cy="1042369"/>
      </dsp:txXfrm>
    </dsp:sp>
    <dsp:sp modelId="{B602EE18-4A2C-4C39-83BC-F9CB82EAD9C4}">
      <dsp:nvSpPr>
        <dsp:cNvPr id="0" name=""/>
        <dsp:cNvSpPr/>
      </dsp:nvSpPr>
      <dsp:spPr>
        <a:xfrm>
          <a:off x="1565507" y="1131"/>
          <a:ext cx="1042369" cy="104236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59F3A-1BC3-4932-AE2E-AD1DCC75FC30}">
      <dsp:nvSpPr>
        <dsp:cNvPr id="0" name=""/>
        <dsp:cNvSpPr/>
      </dsp:nvSpPr>
      <dsp:spPr>
        <a:xfrm rot="10800000">
          <a:off x="2021955" y="1315190"/>
          <a:ext cx="6992873" cy="1042369"/>
        </a:xfrm>
        <a:prstGeom prst="homePlat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656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HyperText Markup Language</a:t>
          </a:r>
          <a:r>
            <a:rPr lang="zh-CN" altLang="en-US" sz="1800" kern="1200" dirty="0" smtClean="0"/>
            <a:t>标准的第五次修订的简称</a:t>
          </a:r>
          <a:endParaRPr lang="zh-CN" altLang="en-US" sz="1800" kern="1200" dirty="0"/>
        </a:p>
      </dsp:txBody>
      <dsp:txXfrm rot="10800000">
        <a:off x="2021955" y="1315190"/>
        <a:ext cx="6992873" cy="1042369"/>
      </dsp:txXfrm>
    </dsp:sp>
    <dsp:sp modelId="{65B67275-8C69-417B-9A47-1748FD1D23A6}">
      <dsp:nvSpPr>
        <dsp:cNvPr id="0" name=""/>
        <dsp:cNvSpPr/>
      </dsp:nvSpPr>
      <dsp:spPr>
        <a:xfrm>
          <a:off x="1500770" y="1315190"/>
          <a:ext cx="1042369" cy="1042369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3FC6B-31BE-4A43-A5E8-6A30DBDE75CB}">
      <dsp:nvSpPr>
        <dsp:cNvPr id="0" name=""/>
        <dsp:cNvSpPr/>
      </dsp:nvSpPr>
      <dsp:spPr>
        <a:xfrm rot="10800000">
          <a:off x="2021955" y="2629249"/>
          <a:ext cx="6992873" cy="1042369"/>
        </a:xfrm>
        <a:prstGeom prst="homePlate">
          <a:avLst/>
        </a:prstGeom>
        <a:solidFill>
          <a:srgbClr val="66D9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656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H5</a:t>
          </a:r>
          <a:r>
            <a:rPr lang="zh-CN" altLang="en-US" sz="2000" kern="1200" dirty="0" smtClean="0"/>
            <a:t>个人理解可以看作是</a:t>
          </a:r>
          <a:r>
            <a:rPr lang="en-US" altLang="en-US" sz="2000" kern="1200" dirty="0" smtClean="0"/>
            <a:t>HTML5</a:t>
          </a:r>
          <a:r>
            <a:rPr lang="zh-CN" altLang="en-US" sz="2000" kern="1200" dirty="0" smtClean="0"/>
            <a:t>网页的一个单位</a:t>
          </a:r>
          <a:endParaRPr lang="zh-CN" altLang="en-US" sz="2000" kern="1200" dirty="0"/>
        </a:p>
      </dsp:txBody>
      <dsp:txXfrm rot="10800000">
        <a:off x="2021955" y="2629249"/>
        <a:ext cx="6992873" cy="1042369"/>
      </dsp:txXfrm>
    </dsp:sp>
    <dsp:sp modelId="{98A34500-90C7-495B-8AFB-2BDBB1679A1C}">
      <dsp:nvSpPr>
        <dsp:cNvPr id="0" name=""/>
        <dsp:cNvSpPr/>
      </dsp:nvSpPr>
      <dsp:spPr>
        <a:xfrm>
          <a:off x="1500770" y="2629249"/>
          <a:ext cx="1042369" cy="1042369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14D861-1D46-4D23-973B-859752A8DD6E}">
      <dsp:nvSpPr>
        <dsp:cNvPr id="0" name=""/>
        <dsp:cNvSpPr/>
      </dsp:nvSpPr>
      <dsp:spPr>
        <a:xfrm>
          <a:off x="4776" y="459820"/>
          <a:ext cx="2780367" cy="111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800" kern="1200" dirty="0" smtClean="0"/>
            <a:t>HTML1.0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1993</a:t>
          </a:r>
          <a:r>
            <a:rPr lang="zh-CN" altLang="en-US" sz="2000" kern="1200" dirty="0" smtClean="0"/>
            <a:t>年</a:t>
          </a:r>
          <a:r>
            <a:rPr lang="en-US" altLang="zh-CN" sz="2000" kern="1200" dirty="0" smtClean="0"/>
            <a:t>6</a:t>
          </a:r>
          <a:r>
            <a:rPr lang="zh-CN" altLang="en-US" sz="2000" kern="1200" dirty="0" smtClean="0"/>
            <a:t>月</a:t>
          </a:r>
          <a:endParaRPr lang="zh-CN" altLang="en-US" sz="2000" kern="1200" dirty="0"/>
        </a:p>
      </dsp:txBody>
      <dsp:txXfrm>
        <a:off x="4776" y="459820"/>
        <a:ext cx="2780367" cy="1112146"/>
      </dsp:txXfrm>
    </dsp:sp>
    <dsp:sp modelId="{2C23BEC3-3062-43F8-8050-1B0977E03708}">
      <dsp:nvSpPr>
        <dsp:cNvPr id="0" name=""/>
        <dsp:cNvSpPr/>
      </dsp:nvSpPr>
      <dsp:spPr>
        <a:xfrm>
          <a:off x="2507107" y="459820"/>
          <a:ext cx="2780367" cy="111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800" kern="1200" dirty="0" smtClean="0"/>
            <a:t>HTML2.0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1995</a:t>
          </a:r>
          <a:r>
            <a:rPr lang="zh-CN" altLang="en-US" sz="2000" kern="1200" dirty="0" smtClean="0"/>
            <a:t>年</a:t>
          </a:r>
          <a:r>
            <a:rPr lang="en-US" altLang="en-US" sz="2000" kern="1200" dirty="0" smtClean="0"/>
            <a:t>11</a:t>
          </a:r>
          <a:r>
            <a:rPr lang="zh-CN" altLang="en-US" sz="2000" kern="1200" dirty="0" smtClean="0"/>
            <a:t>月</a:t>
          </a:r>
          <a:endParaRPr lang="zh-CN" altLang="en-US" sz="2000" kern="1200" dirty="0"/>
        </a:p>
      </dsp:txBody>
      <dsp:txXfrm>
        <a:off x="2507107" y="459820"/>
        <a:ext cx="2780367" cy="1112146"/>
      </dsp:txXfrm>
    </dsp:sp>
    <dsp:sp modelId="{0041EE83-12A0-4258-810E-1FBA3CC6E222}">
      <dsp:nvSpPr>
        <dsp:cNvPr id="0" name=""/>
        <dsp:cNvSpPr/>
      </dsp:nvSpPr>
      <dsp:spPr>
        <a:xfrm>
          <a:off x="5009437" y="459820"/>
          <a:ext cx="2780367" cy="111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800" kern="1200" dirty="0" smtClean="0"/>
            <a:t>HTML3.2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/>
            <a:t>1996</a:t>
          </a:r>
          <a:r>
            <a:rPr lang="zh-CN" altLang="en-US" sz="2000" b="1" kern="1200" dirty="0" smtClean="0"/>
            <a:t>年</a:t>
          </a:r>
          <a:r>
            <a:rPr lang="en-US" altLang="en-US" sz="2000" b="1" kern="1200" dirty="0" smtClean="0"/>
            <a:t>1</a:t>
          </a:r>
          <a:r>
            <a:rPr lang="zh-CN" altLang="en-US" sz="2000" b="1" kern="1200" dirty="0" smtClean="0"/>
            <a:t>月</a:t>
          </a:r>
          <a:endParaRPr lang="zh-CN" altLang="en-US" sz="2000" b="1" kern="1200" dirty="0"/>
        </a:p>
      </dsp:txBody>
      <dsp:txXfrm>
        <a:off x="5009437" y="459820"/>
        <a:ext cx="2780367" cy="1112146"/>
      </dsp:txXfrm>
    </dsp:sp>
    <dsp:sp modelId="{02AA3BF5-E4DC-4E63-A009-FB14842DDC1B}">
      <dsp:nvSpPr>
        <dsp:cNvPr id="0" name=""/>
        <dsp:cNvSpPr/>
      </dsp:nvSpPr>
      <dsp:spPr>
        <a:xfrm>
          <a:off x="7511768" y="459820"/>
          <a:ext cx="2780367" cy="111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800" kern="1200" dirty="0" smtClean="0"/>
            <a:t>HTML4.0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1997</a:t>
          </a:r>
          <a:r>
            <a:rPr lang="zh-CN" altLang="en-US" sz="2000" kern="1200" dirty="0" smtClean="0"/>
            <a:t>年</a:t>
          </a:r>
          <a:r>
            <a:rPr lang="en-US" altLang="en-US" sz="2000" kern="1200" dirty="0" smtClean="0"/>
            <a:t>12</a:t>
          </a:r>
          <a:r>
            <a:rPr lang="zh-CN" altLang="en-US" sz="2000" kern="1200" dirty="0" smtClean="0"/>
            <a:t>月</a:t>
          </a:r>
          <a:endParaRPr lang="zh-CN" altLang="en-US" sz="2000" kern="1200" dirty="0"/>
        </a:p>
      </dsp:txBody>
      <dsp:txXfrm>
        <a:off x="7511768" y="459820"/>
        <a:ext cx="2780367" cy="111214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14D861-1D46-4D23-973B-859752A8DD6E}">
      <dsp:nvSpPr>
        <dsp:cNvPr id="0" name=""/>
        <dsp:cNvSpPr/>
      </dsp:nvSpPr>
      <dsp:spPr>
        <a:xfrm>
          <a:off x="4770" y="460516"/>
          <a:ext cx="2776889" cy="11107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X</a:t>
          </a:r>
          <a:r>
            <a:rPr lang="en-US" altLang="en-US" sz="2400" kern="1200" dirty="0" smtClean="0"/>
            <a:t>HTML1.0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2000</a:t>
          </a:r>
          <a:r>
            <a:rPr lang="zh-CN" altLang="en-US" sz="2000" kern="1200" dirty="0" smtClean="0"/>
            <a:t>年</a:t>
          </a:r>
          <a:r>
            <a:rPr lang="en-US" altLang="zh-CN" sz="2000" kern="1200" dirty="0" smtClean="0"/>
            <a:t>1</a:t>
          </a:r>
          <a:r>
            <a:rPr lang="zh-CN" altLang="en-US" sz="2000" kern="1200" dirty="0" smtClean="0"/>
            <a:t>月</a:t>
          </a:r>
          <a:endParaRPr lang="zh-CN" altLang="en-US" sz="2000" kern="1200" dirty="0"/>
        </a:p>
      </dsp:txBody>
      <dsp:txXfrm>
        <a:off x="4770" y="460516"/>
        <a:ext cx="2776889" cy="1110755"/>
      </dsp:txXfrm>
    </dsp:sp>
    <dsp:sp modelId="{2C23BEC3-3062-43F8-8050-1B0977E03708}">
      <dsp:nvSpPr>
        <dsp:cNvPr id="0" name=""/>
        <dsp:cNvSpPr/>
      </dsp:nvSpPr>
      <dsp:spPr>
        <a:xfrm>
          <a:off x="2503971" y="460516"/>
          <a:ext cx="2776889" cy="11107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X</a:t>
          </a:r>
          <a:r>
            <a:rPr lang="en-US" altLang="en-US" sz="2400" kern="1200" dirty="0" smtClean="0"/>
            <a:t>HTML1.1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2001</a:t>
          </a:r>
          <a:r>
            <a:rPr lang="zh-CN" altLang="en-US" sz="2000" kern="1200" dirty="0" smtClean="0"/>
            <a:t>年</a:t>
          </a:r>
          <a:r>
            <a:rPr lang="en-US" altLang="zh-CN" sz="2000" kern="1200" dirty="0" smtClean="0"/>
            <a:t>5</a:t>
          </a:r>
          <a:r>
            <a:rPr lang="zh-CN" altLang="en-US" sz="2000" kern="1200" dirty="0" smtClean="0"/>
            <a:t>月</a:t>
          </a:r>
          <a:endParaRPr lang="zh-CN" altLang="en-US" sz="2000" kern="1200" dirty="0"/>
        </a:p>
      </dsp:txBody>
      <dsp:txXfrm>
        <a:off x="2503971" y="460516"/>
        <a:ext cx="2776889" cy="1110755"/>
      </dsp:txXfrm>
    </dsp:sp>
    <dsp:sp modelId="{0041EE83-12A0-4258-810E-1FBA3CC6E222}">
      <dsp:nvSpPr>
        <dsp:cNvPr id="0" name=""/>
        <dsp:cNvSpPr/>
      </dsp:nvSpPr>
      <dsp:spPr>
        <a:xfrm>
          <a:off x="5003172" y="460516"/>
          <a:ext cx="2776889" cy="11107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X</a:t>
          </a:r>
          <a:r>
            <a:rPr lang="en-US" altLang="en-US" sz="2400" kern="1200" dirty="0" smtClean="0"/>
            <a:t>HTML</a:t>
          </a:r>
          <a:r>
            <a:rPr lang="en-US" altLang="zh-CN" sz="2400" kern="1200" dirty="0" smtClean="0"/>
            <a:t>2</a:t>
          </a:r>
          <a:r>
            <a:rPr lang="en-US" altLang="en-US" sz="2400" kern="1200" dirty="0" smtClean="0"/>
            <a:t>.0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2002</a:t>
          </a:r>
          <a:r>
            <a:rPr lang="zh-CN" altLang="en-US" sz="2000" kern="1200" dirty="0" smtClean="0"/>
            <a:t>年</a:t>
          </a:r>
          <a:r>
            <a:rPr lang="en-US" altLang="zh-CN" sz="2000" kern="1200" dirty="0" smtClean="0"/>
            <a:t>8</a:t>
          </a:r>
          <a:r>
            <a:rPr lang="zh-CN" altLang="en-US" sz="2000" kern="1200" dirty="0" smtClean="0"/>
            <a:t>月</a:t>
          </a:r>
          <a:endParaRPr lang="zh-CN" altLang="en-US" sz="2000" kern="1200" dirty="0"/>
        </a:p>
      </dsp:txBody>
      <dsp:txXfrm>
        <a:off x="5003172" y="460516"/>
        <a:ext cx="2776889" cy="1110755"/>
      </dsp:txXfrm>
    </dsp:sp>
    <dsp:sp modelId="{02AA3BF5-E4DC-4E63-A009-FB14842DDC1B}">
      <dsp:nvSpPr>
        <dsp:cNvPr id="0" name=""/>
        <dsp:cNvSpPr/>
      </dsp:nvSpPr>
      <dsp:spPr>
        <a:xfrm>
          <a:off x="7502372" y="460516"/>
          <a:ext cx="2776889" cy="11107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200" kern="1200" dirty="0" smtClean="0"/>
            <a:t>HTML5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2008</a:t>
          </a:r>
          <a:r>
            <a:rPr lang="zh-CN" altLang="en-US" sz="2000" kern="1200" dirty="0" smtClean="0"/>
            <a:t>年</a:t>
          </a:r>
          <a:r>
            <a:rPr lang="en-US" altLang="zh-CN" sz="2000" kern="1200" dirty="0" smtClean="0"/>
            <a:t>1</a:t>
          </a:r>
          <a:r>
            <a:rPr lang="zh-CN" altLang="en-US" sz="2000" kern="1200" dirty="0" smtClean="0"/>
            <a:t>月</a:t>
          </a:r>
          <a:endParaRPr lang="zh-CN" altLang="en-US" sz="2000" kern="1200" dirty="0"/>
        </a:p>
      </dsp:txBody>
      <dsp:txXfrm>
        <a:off x="7502372" y="460516"/>
        <a:ext cx="2776889" cy="1110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34716-6365-4799-9E9E-8C993A638937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EA368-E8AF-4BC0-8FB7-8334163325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574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4623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B0E47-F07E-4B89-9A96-F8706C791F0D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818087-038C-44AD-B3CA-104CDE0D70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558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B0E47-F07E-4B89-9A96-F8706C791F0D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818087-038C-44AD-B3CA-104CDE0D70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030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B0E47-F07E-4B89-9A96-F8706C791F0D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818087-038C-44AD-B3CA-104CDE0D70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461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B0E47-F07E-4B89-9A96-F8706C791F0D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818087-038C-44AD-B3CA-104CDE0D70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4621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B0E47-F07E-4B89-9A96-F8706C791F0D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818087-038C-44AD-B3CA-104CDE0D70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691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B0E47-F07E-4B89-9A96-F8706C791F0D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818087-038C-44AD-B3CA-104CDE0D70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7380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B0E47-F07E-4B89-9A96-F8706C791F0D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818087-038C-44AD-B3CA-104CDE0D70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6065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B0E47-F07E-4B89-9A96-F8706C791F0D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818087-038C-44AD-B3CA-104CDE0D70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4611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B0E47-F07E-4B89-9A96-F8706C791F0D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818087-038C-44AD-B3CA-104CDE0D70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996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B0E47-F07E-4B89-9A96-F8706C791F0D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818087-038C-44AD-B3CA-104CDE0D70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722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539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4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5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3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6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7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threejs/example/H5css3d_periodictable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8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9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rag/drag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geolocation/geolocation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30363342" TargetMode="External"/><Relationship Id="rId2" Type="http://schemas.openxmlformats.org/officeDocument/2006/relationships/hyperlink" Target="https://www.zhihu.com/question/1981214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1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2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直角三角形 23"/>
          <p:cNvSpPr/>
          <p:nvPr/>
        </p:nvSpPr>
        <p:spPr>
          <a:xfrm rot="10800000">
            <a:off x="9650677" y="0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396188" y="1229836"/>
            <a:ext cx="2981182" cy="551317"/>
            <a:chOff x="4310743" y="1625600"/>
            <a:chExt cx="1098780" cy="203200"/>
          </a:xfrm>
          <a:noFill/>
        </p:grpSpPr>
        <p:sp>
          <p:nvSpPr>
            <p:cNvPr id="27" name="椭圆 26"/>
            <p:cNvSpPr/>
            <p:nvPr/>
          </p:nvSpPr>
          <p:spPr>
            <a:xfrm>
              <a:off x="4310743" y="1625600"/>
              <a:ext cx="203200" cy="20320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627846" y="1644537"/>
              <a:ext cx="165326" cy="165326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355037" y="1699957"/>
              <a:ext cx="54486" cy="54486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907075" y="1662523"/>
              <a:ext cx="129354" cy="129354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150332" y="1681799"/>
              <a:ext cx="90802" cy="90802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 rot="10800000">
            <a:off x="7996572" y="1290675"/>
            <a:ext cx="2924766" cy="540884"/>
            <a:chOff x="4310743" y="1625600"/>
            <a:chExt cx="1098780" cy="203200"/>
          </a:xfrm>
          <a:noFill/>
        </p:grpSpPr>
        <p:sp>
          <p:nvSpPr>
            <p:cNvPr id="33" name="椭圆 32"/>
            <p:cNvSpPr/>
            <p:nvPr/>
          </p:nvSpPr>
          <p:spPr>
            <a:xfrm>
              <a:off x="4310743" y="1625600"/>
              <a:ext cx="203200" cy="203200"/>
            </a:xfrm>
            <a:prstGeom prst="ellipse">
              <a:avLst/>
            </a:prstGeom>
            <a:grpFill/>
            <a:ln w="127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627846" y="1644537"/>
              <a:ext cx="165326" cy="165326"/>
            </a:xfrm>
            <a:prstGeom prst="ellipse">
              <a:avLst/>
            </a:prstGeom>
            <a:grpFill/>
            <a:ln w="127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355037" y="1699957"/>
              <a:ext cx="54486" cy="54486"/>
            </a:xfrm>
            <a:prstGeom prst="ellipse">
              <a:avLst/>
            </a:prstGeom>
            <a:grpFill/>
            <a:ln w="127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4907075" y="1662523"/>
              <a:ext cx="129354" cy="129354"/>
            </a:xfrm>
            <a:prstGeom prst="ellipse">
              <a:avLst/>
            </a:prstGeom>
            <a:grpFill/>
            <a:ln w="127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5150332" y="1681799"/>
              <a:ext cx="90802" cy="90802"/>
            </a:xfrm>
            <a:prstGeom prst="ellipse">
              <a:avLst/>
            </a:prstGeom>
            <a:grpFill/>
            <a:ln w="127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直角三角形 37"/>
          <p:cNvSpPr/>
          <p:nvPr/>
        </p:nvSpPr>
        <p:spPr>
          <a:xfrm>
            <a:off x="0" y="4276650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3014141" y="3055244"/>
            <a:ext cx="36663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rgbClr val="FFC000"/>
                </a:solidFill>
              </a:rPr>
              <a:t>H5</a:t>
            </a:r>
            <a:r>
              <a:rPr lang="zh-CN" altLang="en-US" sz="6000" b="1" dirty="0" smtClean="0">
                <a:solidFill>
                  <a:srgbClr val="FFC000"/>
                </a:solidFill>
              </a:rPr>
              <a:t>是什么</a:t>
            </a:r>
            <a:r>
              <a:rPr lang="en-US" altLang="zh-CN" sz="6000" b="1" dirty="0" smtClean="0">
                <a:solidFill>
                  <a:srgbClr val="FFC000"/>
                </a:solidFill>
              </a:rPr>
              <a:t>?</a:t>
            </a:r>
            <a:endParaRPr lang="zh-CN" altLang="en-US" sz="6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8485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3" y="628666"/>
            <a:ext cx="9472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223" y="2274274"/>
            <a:ext cx="217928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datetime-local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month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2581350" y="5498815"/>
            <a:ext cx="257839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zh-CN" altLang="en-US" sz="4400" b="1" u="sng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304800">
                    <a:srgbClr val="FFC000">
                      <a:alpha val="49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3" action="ppaction://hlinkfile"/>
              </a:rPr>
              <a:t>点击前往</a:t>
            </a:r>
            <a:endParaRPr lang="zh-CN" altLang="en-US" sz="4400" b="1" u="sng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glow rad="304800">
                  <a:srgbClr val="FFC000">
                    <a:alpha val="49000"/>
                  </a:srgbClr>
                </a:glow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594101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3" y="628666"/>
            <a:ext cx="9472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9223" y="2274274"/>
            <a:ext cx="21792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autocomplete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formenctype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formmethod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formnovalidate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formtargetlist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multiple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 (regexp)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placeholder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required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2581350" y="5498815"/>
            <a:ext cx="257839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zh-CN" altLang="en-US" sz="4400" b="1" u="sng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304800">
                    <a:srgbClr val="FFC000">
                      <a:alpha val="49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3" action="ppaction://hlinkfile"/>
              </a:rPr>
              <a:t>点击前往</a:t>
            </a:r>
            <a:endParaRPr lang="zh-CN" altLang="en-US" sz="4400" b="1" u="sng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glow rad="304800">
                  <a:srgbClr val="FFC000">
                    <a:alpha val="49000"/>
                  </a:srgbClr>
                </a:glow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63051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3" y="628666"/>
            <a:ext cx="9472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新增表单元素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223" y="2348753"/>
            <a:ext cx="10183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&lt;datalist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规定输入域的选项列表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&lt;output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元素用于不同类型的输出，比如计算或脚本输出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195115" y="5423026"/>
            <a:ext cx="257839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zh-CN" altLang="en-US" sz="4400" b="1" u="sng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304800">
                    <a:srgbClr val="FFC000">
                      <a:alpha val="49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3" action="ppaction://hlinkfile"/>
              </a:rPr>
              <a:t>点击前往</a:t>
            </a:r>
            <a:endParaRPr lang="zh-CN" altLang="en-US" sz="4400" b="1" u="sng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glow rad="304800">
                  <a:srgbClr val="FFC000">
                    <a:alpha val="49000"/>
                  </a:srgbClr>
                </a:glow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049703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3" y="628666"/>
            <a:ext cx="9472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新的多媒体元素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223" y="2348753"/>
            <a:ext cx="10183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latin typeface="微软雅黑"/>
                <a:ea typeface="微软雅黑"/>
                <a:cs typeface="微软雅黑"/>
              </a:rPr>
              <a:t>音频和视频</a:t>
            </a:r>
            <a:endParaRPr lang="en-US" altLang="zh-CN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195115" y="5423026"/>
            <a:ext cx="257839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zh-CN" altLang="en-US" sz="4400" b="1" u="sng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304800">
                    <a:srgbClr val="FFC000">
                      <a:alpha val="49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3" action="ppaction://hlinkfile"/>
              </a:rPr>
              <a:t>点击前往</a:t>
            </a:r>
            <a:endParaRPr lang="zh-CN" altLang="en-US" sz="4400" b="1" u="sng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glow rad="304800">
                  <a:srgbClr val="FFC000">
                    <a:alpha val="49000"/>
                  </a:srgbClr>
                </a:glow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03293" y="3044889"/>
            <a:ext cx="1018390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FFC000"/>
                </a:solidFill>
                <a:latin typeface="微软雅黑"/>
                <a:ea typeface="微软雅黑"/>
                <a:cs typeface="微软雅黑"/>
              </a:rPr>
              <a:t>audio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C000"/>
                </a:solidFill>
                <a:latin typeface="微软雅黑"/>
                <a:ea typeface="微软雅黑"/>
              </a:rPr>
              <a:t>v</a:t>
            </a:r>
            <a:r>
              <a:rPr lang="en-US" altLang="zh-CN" sz="2400" dirty="0" smtClean="0">
                <a:solidFill>
                  <a:srgbClr val="FFC000"/>
                </a:solidFill>
                <a:latin typeface="微软雅黑"/>
                <a:ea typeface="微软雅黑"/>
              </a:rPr>
              <a:t>ideo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FFC000"/>
                </a:solidFill>
                <a:latin typeface="微软雅黑"/>
                <a:ea typeface="微软雅黑"/>
              </a:rPr>
              <a:t>embed</a:t>
            </a:r>
            <a:r>
              <a:rPr lang="en-US" altLang="zh-CN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标签定义</a:t>
            </a:r>
            <a:r>
              <a: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</a:t>
            </a:r>
            <a:r>
              <a:rPr lang="en-US" altLang="zh-CN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，需要插件</a:t>
            </a:r>
            <a:endParaRPr lang="en-US" altLang="zh-CN" sz="24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442407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3" y="628666"/>
            <a:ext cx="9472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新的画布类元素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223" y="2348753"/>
            <a:ext cx="10183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latin typeface="微软雅黑"/>
                <a:ea typeface="微软雅黑"/>
              </a:rPr>
              <a:t>标签</a:t>
            </a:r>
            <a:endParaRPr lang="en-US" altLang="zh-CN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195115" y="5423026"/>
            <a:ext cx="257839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zh-CN" altLang="en-US" sz="4400" b="1" u="sng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304800">
                    <a:srgbClr val="FFC000">
                      <a:alpha val="49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3" action="ppaction://hlinkfile"/>
              </a:rPr>
              <a:t>点击前往</a:t>
            </a:r>
            <a:endParaRPr lang="zh-CN" altLang="en-US" sz="4400" b="1" u="sng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glow rad="304800">
                  <a:srgbClr val="FFC000">
                    <a:alpha val="49000"/>
                  </a:srgbClr>
                </a:glow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04048" y="2979219"/>
            <a:ext cx="1018390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342900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&lt;canvas&gt;</a:t>
            </a:r>
          </a:p>
          <a:p>
            <a:pPr lvl="3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的浏览器可以看到的内容</a:t>
            </a:r>
          </a:p>
          <a:p>
            <a:pPr marL="742950" lvl="2" indent="-342900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&lt;/canvas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&lt;canvas&gt;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标签只是图形容器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，必须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使用脚本来绘制图形。</a:t>
            </a:r>
          </a:p>
          <a:p>
            <a:pPr lvl="1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绘图环境还可以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通过多种方法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盒、圆、字符以及添加图像。</a:t>
            </a:r>
          </a:p>
          <a:p>
            <a:pPr marL="742950" lvl="2" indent="-342900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73986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3" y="628666"/>
            <a:ext cx="9472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新的画布类元素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223" y="2348753"/>
            <a:ext cx="10183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latin typeface="微软雅黑"/>
                <a:ea typeface="微软雅黑"/>
              </a:rPr>
              <a:t>标签</a:t>
            </a:r>
            <a:endParaRPr lang="en-US" altLang="zh-CN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195115" y="5423026"/>
            <a:ext cx="257839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zh-CN" altLang="en-US" sz="4400" b="1" u="sng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304800">
                    <a:srgbClr val="FFC000">
                      <a:alpha val="49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3" action="ppaction://hlinkfile"/>
              </a:rPr>
              <a:t>点击前往</a:t>
            </a:r>
            <a:endParaRPr lang="zh-CN" altLang="en-US" sz="4400" b="1" u="sng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glow rad="304800">
                  <a:srgbClr val="FFC000">
                    <a:alpha val="49000"/>
                  </a:srgbClr>
                </a:glow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04048" y="2979219"/>
            <a:ext cx="101839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342900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&lt;canvas&gt;</a:t>
            </a:r>
          </a:p>
          <a:p>
            <a:pPr lvl="3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的浏览器可以看到的内容</a:t>
            </a:r>
          </a:p>
          <a:p>
            <a:pPr marL="742950" lvl="2" indent="-342900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&lt;/canvas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WebGL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绘图环境，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是一项在网页浏览器呈现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画面的技术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940091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3" y="628666"/>
            <a:ext cx="9472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新的画布类元素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223" y="2348753"/>
            <a:ext cx="10183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latin typeface="微软雅黑"/>
                <a:ea typeface="微软雅黑"/>
              </a:rPr>
              <a:t>标签</a:t>
            </a:r>
            <a:endParaRPr lang="en-US" altLang="zh-CN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195115" y="5423026"/>
            <a:ext cx="257839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zh-CN" altLang="en-US" sz="4400" b="1" u="sng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304800">
                    <a:srgbClr val="FFC000">
                      <a:alpha val="49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3" action="ppaction://hlinkfile"/>
              </a:rPr>
              <a:t>点击前往</a:t>
            </a:r>
            <a:endParaRPr lang="zh-CN" altLang="en-US" sz="4400" b="1" u="sng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glow rad="304800">
                  <a:srgbClr val="FFC000">
                    <a:alpha val="49000"/>
                  </a:srgbClr>
                </a:glow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4724" y="2901209"/>
            <a:ext cx="10608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342900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&lt;svg xmlns="http://www.w3.org/2000/svg" version="1.1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&gt;</a:t>
            </a:r>
          </a:p>
          <a:p>
            <a:pPr marL="742950" lvl="2" indent="-342900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polygon points="100,10 40,180 190,60 10,60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160,180”&gt;</a:t>
            </a:r>
          </a:p>
          <a:p>
            <a:pPr marL="742950" lvl="2" indent="-342900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svg&gt;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5115" y="4175376"/>
            <a:ext cx="8973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是一种使用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图形的语言。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用于定义用于网络的基于矢量的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万维网联盟的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标准，使用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格式定义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图像在放大或改变尺寸的情况下其图形质量不会有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8828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3" y="628666"/>
            <a:ext cx="9472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读取文件信息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FileReader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195115" y="5423026"/>
            <a:ext cx="257839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zh-CN" altLang="en-US" sz="4400" b="1" u="sng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304800">
                    <a:srgbClr val="FFC000">
                      <a:alpha val="49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3" action="ppaction://hlinkfile"/>
              </a:rPr>
              <a:t>点击前往</a:t>
            </a:r>
            <a:endParaRPr lang="zh-CN" altLang="en-US" sz="4400" b="1" u="sng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glow rad="304800">
                  <a:srgbClr val="FFC000">
                    <a:alpha val="49000"/>
                  </a:srgbClr>
                </a:glow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9223" y="2785321"/>
            <a:ext cx="103945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readAsDataURL</a:t>
            </a:r>
          </a:p>
          <a:p>
            <a:pPr marL="0" lvl="3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参数为要读取的文件对象，将文件读取为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DataUrl 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onload</a:t>
            </a:r>
          </a:p>
          <a:p>
            <a:pPr marL="0" lvl="3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当读取文件成功完成的时候触发此事件</a:t>
            </a:r>
          </a:p>
          <a:p>
            <a:pPr marL="0" lvl="3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 </a:t>
            </a:r>
            <a:r>
              <a:rPr lang="en-US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来获取读取的文件数据，如果是图片，将返回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格式的图片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334913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3" y="628666"/>
            <a:ext cx="9472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拖放（</a:t>
            </a: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Drag 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195115" y="5423026"/>
            <a:ext cx="257839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zh-CN" altLang="en-US" sz="4400" b="1" u="sng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304800">
                    <a:srgbClr val="FFC000">
                      <a:alpha val="49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3" action="ppaction://hlinkfile"/>
              </a:rPr>
              <a:t>点击前往</a:t>
            </a:r>
            <a:endParaRPr lang="zh-CN" altLang="en-US" sz="4400" b="1" u="sng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glow rad="304800">
                  <a:srgbClr val="FFC000">
                    <a:alpha val="49000"/>
                  </a:srgbClr>
                </a:glow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04048" y="2979219"/>
            <a:ext cx="101839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为了使元素可拖动，把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draggable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属性设置为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拖动什么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ondragstart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setData()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放到何处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ondragover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进行放置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ondrop</a:t>
            </a:r>
          </a:p>
          <a:p>
            <a:endParaRPr lang="en-US" altLang="zh-CN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291558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3" y="628666"/>
            <a:ext cx="94726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HTML5Geolocation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（地理定位）</a:t>
            </a:r>
          </a:p>
          <a:p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195115" y="5423026"/>
            <a:ext cx="257839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zh-CN" altLang="en-US" sz="4400" b="1" u="sng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304800">
                    <a:srgbClr val="FFC000">
                      <a:alpha val="49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3" action="ppaction://hlinkfile"/>
              </a:rPr>
              <a:t>点击前往</a:t>
            </a:r>
            <a:endParaRPr lang="zh-CN" altLang="en-US" sz="4400" b="1" u="sng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glow rad="304800">
                  <a:srgbClr val="FFC000">
                    <a:alpha val="49000"/>
                  </a:srgbClr>
                </a:glow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04048" y="2575040"/>
            <a:ext cx="101839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navigator.geolocation</a:t>
            </a:r>
          </a:p>
          <a:p>
            <a:pPr lvl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Geolocation API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用于获得用户的地理位置。</a:t>
            </a:r>
          </a:p>
          <a:p>
            <a:pPr lvl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鉴于该特性可能侵犯用户的隐私，除非用户同意，否则用户位置信息是不可用的。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getCurrentPosition()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方法来获得用户的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watchPosition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-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返回用户的当前位置，并继续返回用户移动时的更新位置（就像汽车上的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185709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610954" y="3984083"/>
            <a:ext cx="4097430" cy="110797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793870" y="3649298"/>
            <a:ext cx="4151617" cy="118859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6278968" y="2276727"/>
            <a:ext cx="1483893" cy="65319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107724" y="2039934"/>
            <a:ext cx="1492155" cy="73565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2" name="直角三角形 41"/>
          <p:cNvSpPr/>
          <p:nvPr/>
        </p:nvSpPr>
        <p:spPr>
          <a:xfrm rot="16200000">
            <a:off x="9630664" y="4296663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955705" y="4183687"/>
            <a:ext cx="4396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HyperText Markup </a:t>
            </a:r>
            <a:r>
              <a:rPr lang="en-US" altLang="zh-CN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Language</a:t>
            </a:r>
            <a:endParaRPr lang="zh-CN" altLang="en-US" sz="20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295875" y="2322730"/>
            <a:ext cx="388152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</a:p>
          <a:p>
            <a:endParaRPr lang="zh-CN" altLang="en-US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88607" y="4183687"/>
            <a:ext cx="1483893" cy="65319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9773528" y="4310296"/>
            <a:ext cx="1492155" cy="73565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177398" y="4399527"/>
            <a:ext cx="9608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</a:p>
          <a:p>
            <a:endParaRPr lang="zh-CN" altLang="en-US" dirty="0"/>
          </a:p>
        </p:txBody>
      </p:sp>
      <p:sp>
        <p:nvSpPr>
          <p:cNvPr id="3" name="上弧形箭头 2"/>
          <p:cNvSpPr/>
          <p:nvPr/>
        </p:nvSpPr>
        <p:spPr>
          <a:xfrm rot="19413552">
            <a:off x="3385137" y="1960855"/>
            <a:ext cx="2540535" cy="1035111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下弧形箭头 4"/>
          <p:cNvSpPr/>
          <p:nvPr/>
        </p:nvSpPr>
        <p:spPr>
          <a:xfrm rot="2352182">
            <a:off x="6857893" y="3763340"/>
            <a:ext cx="2660836" cy="960505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26238" y="5626429"/>
            <a:ext cx="257839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zh-CN" altLang="en-US" sz="4400" b="1" u="sng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304800">
                    <a:srgbClr val="FFC000">
                      <a:alpha val="49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2"/>
              </a:rPr>
              <a:t>更</a:t>
            </a:r>
            <a:r>
              <a:rPr lang="zh-CN" altLang="en-US" sz="4400" b="1" u="sng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304800">
                    <a:srgbClr val="FFC000">
                      <a:alpha val="49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2"/>
              </a:rPr>
              <a:t>多</a:t>
            </a:r>
            <a:endParaRPr lang="zh-CN" altLang="en-US" sz="4400" b="1" u="sng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glow rad="304800">
                  <a:srgbClr val="FFC000">
                    <a:alpha val="49000"/>
                  </a:srgbClr>
                </a:glow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94114" y="5626428"/>
            <a:ext cx="141665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zh-CN" altLang="en-US" sz="4400" b="1" u="sng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304800">
                    <a:srgbClr val="FFC000">
                      <a:alpha val="49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3"/>
              </a:rPr>
              <a:t>信息</a:t>
            </a:r>
            <a:endParaRPr lang="zh-CN" altLang="en-US" sz="4400" b="1" u="sng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glow rad="304800">
                  <a:srgbClr val="FFC000">
                    <a:alpha val="49000"/>
                  </a:srgbClr>
                </a:glow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00744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3" y="628666"/>
            <a:ext cx="94726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  <a:p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04048" y="2761721"/>
            <a:ext cx="1018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localStorage -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没有时间限制的数据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sessionStorage -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针对一个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的数据存储</a:t>
            </a:r>
          </a:p>
          <a:p>
            <a:pPr marL="0" lvl="2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4048" y="2259600"/>
            <a:ext cx="10183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存储数据的两个对象为：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04048" y="3835628"/>
            <a:ext cx="10183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保存数据：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localStorage.setItem(key , value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读取数据：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localStorage.getItem(key);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删除单个数据：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localStorage.removeItem(key);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删除所有数据：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localStorage.clear();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得到某个索引的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localStorage.key(index);</a:t>
            </a:r>
          </a:p>
          <a:p>
            <a:pPr marL="0" lvl="2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6915639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3" y="628666"/>
            <a:ext cx="9472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应用程序缓存</a:t>
            </a:r>
          </a:p>
          <a:p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04048" y="3222451"/>
            <a:ext cx="10183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离线浏览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用户可在应用离线时使用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已缓存资源加载得更快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减少服务器负载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浏览器将只从服务器下载更新过或更改过的资源。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4048" y="2259600"/>
            <a:ext cx="10183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引入了应用程序缓存，这意味着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应用可进行缓存，并可在没有因特网连接时进行访问。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04048" y="4568282"/>
            <a:ext cx="101839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启用应用程序缓存，请在文档的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标签中包含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manifest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MANIFEST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在此标题下列出的文件将在首次下载后进行缓存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在此标题下列出的文件需要与服务器的连接，且不会被缓存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FALLBACK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在此标题下列出的文件规定当页面无法访问时的回退页面（比如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404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：用户清空浏览器缓存或者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manifest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文件被修改</a:t>
            </a: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080209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2" y="628666"/>
            <a:ext cx="96658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重力感应</a:t>
            </a:r>
            <a:r>
              <a:rPr lang="en-US" altLang="zh-CN" sz="4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DeviceOrientation</a:t>
            </a:r>
            <a:endParaRPr lang="zh-CN" altLang="en-US" sz="4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69895" y="3835432"/>
            <a:ext cx="101839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deviceorientation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提供设备的物理方向信息，表示为一系列本地坐标系的旋角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deviceorientation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事件可获得三个值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alpha,beta,gamma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，分别代表绕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轴的旋转角度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(0~360)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，绕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轴的旋转角度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(-180~180)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，绕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轴的旋转角度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(-90~90)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4048" y="2335157"/>
            <a:ext cx="1018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window.addEventListener("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deviceorientation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function(event) {</a:t>
            </a:r>
          </a:p>
          <a:p>
            <a:pPr marL="0" lvl="2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//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event.x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event.y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event.z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}, true);</a:t>
            </a:r>
          </a:p>
        </p:txBody>
      </p:sp>
    </p:spTree>
    <p:extLst>
      <p:ext uri="{BB962C8B-B14F-4D97-AF65-F5344CB8AC3E}">
        <p14:creationId xmlns:p14="http://schemas.microsoft.com/office/powerpoint/2010/main" xmlns="" val="21527558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2" y="628666"/>
            <a:ext cx="96658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Workers</a:t>
            </a:r>
          </a:p>
          <a:p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04048" y="4225315"/>
            <a:ext cx="10183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typeof(Worker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)!=="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 = new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("workers.js");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postMessage()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w.terminate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4048" y="2605935"/>
            <a:ext cx="1018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worker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是运行在后台的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，独立于其他脚本，不会影响页面的性能。您可以继续做任何愿意做的事情：点击、选取内容等等，而此时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worker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在后台运行。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428123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2" y="628666"/>
            <a:ext cx="96658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004048" y="2605935"/>
            <a:ext cx="10183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开始提供的一种在单个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连接上进行全双工通讯的协议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。示例：</a:t>
            </a:r>
            <a:r>
              <a:rPr lang="sv-SE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Socket = new WebSocket(url, [protocol] );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9892235"/>
              </p:ext>
            </p:extLst>
          </p:nvPr>
        </p:nvGraphicFramePr>
        <p:xfrm>
          <a:off x="1220631" y="3939384"/>
          <a:ext cx="8618828" cy="233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712"/>
                <a:gridCol w="2797302"/>
                <a:gridCol w="3953814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r>
                        <a:rPr lang="en-US" altLang="zh-CN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Socket.onopen</a:t>
                      </a:r>
                      <a:endParaRPr 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连接建立时触发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send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Socket.send()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使用连接发送数据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message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Socket.onmessage</a:t>
                      </a:r>
                      <a:endParaRPr 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客户端接收服务端数据时触发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error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Socket.onerror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通信发生错误时触发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Socket.onclose</a:t>
                      </a:r>
                      <a:endParaRPr 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连接关闭时触发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601595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2" y="628666"/>
            <a:ext cx="9665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新的选择器和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98364" y="2774001"/>
            <a:ext cx="1018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querySelector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querySelectorAll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getElementsByClassName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290674" y="4532297"/>
            <a:ext cx="10183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length :  class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add()  :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remove()  :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toggle() :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7747" y="3977741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2" indent="-342900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classList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67747" y="2277141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2" indent="-342900"/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择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en-US" altLang="zh-CN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948995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2" y="628666"/>
            <a:ext cx="9665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自定义数据和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98364" y="2774001"/>
            <a:ext cx="10183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data-name : 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dataset.name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data-name-first  : 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dataset.nameFirst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290674" y="4532297"/>
            <a:ext cx="10183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parse() :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把字符串转成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stringify() :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转化成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7747" y="3977741"/>
            <a:ext cx="261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2" indent="-342900"/>
            <a:r>
              <a:rPr lang="en-US" altLang="zh-CN" sz="2400" dirty="0">
                <a:solidFill>
                  <a:srgbClr val="FFC000"/>
                </a:solidFill>
                <a:latin typeface="微软雅黑"/>
                <a:ea typeface="微软雅黑"/>
                <a:cs typeface="微软雅黑"/>
              </a:rPr>
              <a:t>JSON</a:t>
            </a:r>
            <a:r>
              <a:rPr lang="zh-CN" altLang="en-US" sz="2400" dirty="0">
                <a:solidFill>
                  <a:srgbClr val="FFC000"/>
                </a:solidFill>
                <a:latin typeface="微软雅黑"/>
                <a:ea typeface="微软雅黑"/>
                <a:cs typeface="微软雅黑"/>
              </a:rPr>
              <a:t>的新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/>
                <a:ea typeface="微软雅黑"/>
                <a:cs typeface="微软雅黑"/>
              </a:rPr>
              <a:t>方法</a:t>
            </a:r>
            <a:endParaRPr lang="zh-CN" altLang="en-US" sz="2400" dirty="0">
              <a:solidFill>
                <a:srgbClr val="FFC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7747" y="2277141"/>
            <a:ext cx="3249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2" indent="-342900"/>
            <a:r>
              <a:rPr lang="en-US" altLang="zh-CN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自定义数据</a:t>
            </a:r>
            <a:endParaRPr lang="en-US" altLang="zh-CN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3885219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2" y="628666"/>
            <a:ext cx="9665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内容编辑和桌面提醒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98364" y="2774001"/>
            <a:ext cx="10183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标签属性上添加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contenteditable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90674" y="4324340"/>
            <a:ext cx="10183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在以前，我们的通知实现主要是通过闪烁页面的标题内容来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Web Notification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浏览器要设置允许桌面通知，桌面通知会出现询问选择框，同意才行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9732" y="3648919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2" indent="-342900"/>
            <a:r>
              <a:rPr lang="zh-CN" altLang="en-US" sz="2400" dirty="0" smtClean="0">
                <a:solidFill>
                  <a:srgbClr val="FFC000"/>
                </a:solidFill>
                <a:latin typeface="微软雅黑"/>
                <a:ea typeface="微软雅黑"/>
                <a:cs typeface="微软雅黑"/>
              </a:rPr>
              <a:t>桌面提醒</a:t>
            </a:r>
            <a:endParaRPr lang="zh-CN" altLang="en-US" sz="2400" dirty="0">
              <a:solidFill>
                <a:srgbClr val="FFC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7747" y="2277141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2" indent="-342900"/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内容编辑</a:t>
            </a:r>
            <a:endParaRPr lang="en-US" altLang="zh-CN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441803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2" y="628666"/>
            <a:ext cx="9665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历史管理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64601" y="2478735"/>
            <a:ext cx="1018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链接新的页面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地址栏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onhashchange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：改变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64601" y="4568930"/>
            <a:ext cx="1018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服务器环境下运行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history.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pushState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三个参数 ：数据  标题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window.popstate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读取数据  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event.state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124786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 rot="10800000">
            <a:off x="9650677" y="0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0" y="4276650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7" name="直角三角形 6"/>
          <p:cNvSpPr/>
          <p:nvPr/>
        </p:nvSpPr>
        <p:spPr>
          <a:xfrm rot="5400000">
            <a:off x="20015" y="-20012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" name="直角三角形 7"/>
          <p:cNvSpPr/>
          <p:nvPr/>
        </p:nvSpPr>
        <p:spPr>
          <a:xfrm rot="16200000">
            <a:off x="9630664" y="4296663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6" name="椭圆 15"/>
          <p:cNvSpPr/>
          <p:nvPr/>
        </p:nvSpPr>
        <p:spPr>
          <a:xfrm>
            <a:off x="4291570" y="1553564"/>
            <a:ext cx="3206117" cy="3206117"/>
          </a:xfrm>
          <a:prstGeom prst="ellipse">
            <a:avLst/>
          </a:prstGeom>
          <a:solidFill>
            <a:srgbClr val="FFC000"/>
          </a:solidFill>
          <a:ln w="571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61981" y="2433347"/>
            <a:ext cx="24652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8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85387" y="6621733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651012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直角三角形 19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3" y="654424"/>
            <a:ext cx="11056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HyperText Markup Language </a:t>
            </a:r>
            <a:r>
              <a:rPr lang="en-US" altLang="zh-CN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en-US" altLang="zh-CN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H5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xmlns="" val="2954165973"/>
              </p:ext>
            </p:extLst>
          </p:nvPr>
        </p:nvGraphicFramePr>
        <p:xfrm>
          <a:off x="414326" y="2408350"/>
          <a:ext cx="10515599" cy="367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49721771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3" y="654424"/>
            <a:ext cx="4858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223" y="2348753"/>
            <a:ext cx="10183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语言（非编程语言）是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由一套标记标签（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markup tag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）如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&lt;html&gt;&lt;/html&gt;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&lt;head&gt;&lt;/head&gt;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&lt;title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&gt;&lt;/title&gt;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body&gt;&lt;/body&gt;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组成，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就使用这些标记标签来描述网页。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959223" y="5446676"/>
            <a:ext cx="257839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zh-CN" altLang="en-US" sz="4400" b="1" u="sng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304800">
                    <a:srgbClr val="FFC000">
                      <a:alpha val="49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3" action="ppaction://hlinkfile"/>
              </a:rPr>
              <a:t>点击前往</a:t>
            </a:r>
            <a:endParaRPr lang="zh-CN" altLang="en-US" sz="4400" b="1" u="sng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glow rad="304800">
                  <a:srgbClr val="FFC000">
                    <a:alpha val="49000"/>
                  </a:srgbClr>
                </a:glow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795666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直角三角形 19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3" y="654424"/>
            <a:ext cx="4858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发展史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xmlns="" val="3669463730"/>
              </p:ext>
            </p:extLst>
          </p:nvPr>
        </p:nvGraphicFramePr>
        <p:xfrm>
          <a:off x="959224" y="2369713"/>
          <a:ext cx="10296912" cy="2031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图示 20"/>
          <p:cNvGraphicFramePr/>
          <p:nvPr>
            <p:extLst>
              <p:ext uri="{D42A27DB-BD31-4B8C-83A1-F6EECF244321}">
                <p14:modId xmlns:p14="http://schemas.microsoft.com/office/powerpoint/2010/main" xmlns="" val="1823759095"/>
              </p:ext>
            </p:extLst>
          </p:nvPr>
        </p:nvGraphicFramePr>
        <p:xfrm>
          <a:off x="959223" y="3933517"/>
          <a:ext cx="10284033" cy="2031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xmlns="" val="131757365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3" y="628666"/>
            <a:ext cx="9472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新增简洁规范和语义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化标签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9223" y="2348753"/>
            <a:ext cx="101839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简洁规范：为了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能够创建更简单的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程序，书写出更简洁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(1)DOCTYPE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声明（文档类型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&lt;!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DOCTYPE html&gt;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(2)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HTML5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&lt;meta charset="utf-8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195115" y="5423026"/>
            <a:ext cx="257839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zh-CN" altLang="en-US" sz="4400" b="1" u="sng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304800">
                    <a:srgbClr val="FFC000">
                      <a:alpha val="49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3" action="ppaction://hlinkfile"/>
              </a:rPr>
              <a:t>点击前往</a:t>
            </a:r>
            <a:endParaRPr lang="zh-CN" altLang="en-US" sz="4400" b="1" u="sng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glow rad="304800">
                  <a:srgbClr val="FFC000">
                    <a:alpha val="49000"/>
                  </a:srgbClr>
                </a:glow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038373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3" y="628666"/>
            <a:ext cx="9472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新增语义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化标签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9223" y="2348753"/>
            <a:ext cx="10183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语义化标签：为了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创建更符合语义化的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9395" y="3326205"/>
            <a:ext cx="2085975" cy="2457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03797" y="3094893"/>
            <a:ext cx="54863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&lt;header&gt;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&lt;nav&gt;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&lt;section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&lt;article&gt;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&lt;aside&gt;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&lt;figcaption&gt;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&lt;figure&gt;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&lt;footer&gt;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4138644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3" y="628666"/>
            <a:ext cx="9472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新增语义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化标签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9223" y="2451715"/>
            <a:ext cx="101839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&lt;header&gt;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定义了文档的头部区域	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nav&gt;	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导航链接的部分。	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article&gt;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定义页面独立的内容区域。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aside&gt;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定义页面的侧边栏内容。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section&gt;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定义文档中的节（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、区段）。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bdi&gt;	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您设置一段文本，使其脱离其父元素的文本方向设置。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command&gt;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定义命令按钮，比如单选按钮、复选框或按钮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details&gt;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用于描述文档或文档某个部分的细节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dialog&gt;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定义对话框，比如提示框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summary&gt;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标签包含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details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元素的标题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figure&gt;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规定独立的流内容（图像、图表、照片、代码等等）。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882921157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5400000">
            <a:off x="20013" y="-20015"/>
            <a:ext cx="2541323" cy="2581350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1" y="2187389"/>
            <a:ext cx="10515600" cy="4267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" r="7055"/>
          <a:stretch/>
        </p:blipFill>
        <p:spPr>
          <a:xfrm>
            <a:off x="838201" y="290331"/>
            <a:ext cx="10515600" cy="151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959223" y="628666"/>
            <a:ext cx="9472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新增语义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化标签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400" y="2604325"/>
            <a:ext cx="101839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&lt;figcaption&gt;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&lt;figure&gt;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元素的标题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mark&gt;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定义带有记号的文本。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meter&gt;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定义度量衡。仅用于已知最大和最小值的度量。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progress&gt;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定义任何类型的任务的进度。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ruby&gt;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ruby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注释（中文注音或字符）。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rt&gt;	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字符（中文注音或字符）的解释或发音。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rp&gt;	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ruby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注释中使用，定义不支持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ruby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元素的浏览器所显示的内容。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time&gt;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定义日期或时间。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wbr&gt;	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在文本中的何处适合添加换行符。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footer&gt;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的页脚。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18427" y="5395624"/>
            <a:ext cx="424702" cy="888634"/>
            <a:chOff x="400051" y="698500"/>
            <a:chExt cx="395288" cy="827088"/>
          </a:xfrm>
        </p:grpSpPr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612776" y="922338"/>
              <a:ext cx="176213" cy="274638"/>
            </a:xfrm>
            <a:custGeom>
              <a:avLst/>
              <a:gdLst>
                <a:gd name="T0" fmla="*/ 18 w 111"/>
                <a:gd name="T1" fmla="*/ 70 h 173"/>
                <a:gd name="T2" fmla="*/ 18 w 111"/>
                <a:gd name="T3" fmla="*/ 70 h 173"/>
                <a:gd name="T4" fmla="*/ 24 w 111"/>
                <a:gd name="T5" fmla="*/ 88 h 173"/>
                <a:gd name="T6" fmla="*/ 26 w 111"/>
                <a:gd name="T7" fmla="*/ 106 h 173"/>
                <a:gd name="T8" fmla="*/ 26 w 111"/>
                <a:gd name="T9" fmla="*/ 106 h 173"/>
                <a:gd name="T10" fmla="*/ 24 w 111"/>
                <a:gd name="T11" fmla="*/ 120 h 173"/>
                <a:gd name="T12" fmla="*/ 20 w 111"/>
                <a:gd name="T13" fmla="*/ 132 h 173"/>
                <a:gd name="T14" fmla="*/ 10 w 111"/>
                <a:gd name="T15" fmla="*/ 141 h 173"/>
                <a:gd name="T16" fmla="*/ 6 w 111"/>
                <a:gd name="T17" fmla="*/ 145 h 173"/>
                <a:gd name="T18" fmla="*/ 0 w 111"/>
                <a:gd name="T19" fmla="*/ 147 h 173"/>
                <a:gd name="T20" fmla="*/ 0 w 111"/>
                <a:gd name="T21" fmla="*/ 173 h 173"/>
                <a:gd name="T22" fmla="*/ 111 w 111"/>
                <a:gd name="T23" fmla="*/ 173 h 173"/>
                <a:gd name="T24" fmla="*/ 111 w 111"/>
                <a:gd name="T25" fmla="*/ 173 h 173"/>
                <a:gd name="T26" fmla="*/ 107 w 111"/>
                <a:gd name="T27" fmla="*/ 141 h 173"/>
                <a:gd name="T28" fmla="*/ 97 w 111"/>
                <a:gd name="T29" fmla="*/ 110 h 173"/>
                <a:gd name="T30" fmla="*/ 85 w 111"/>
                <a:gd name="T31" fmla="*/ 82 h 173"/>
                <a:gd name="T32" fmla="*/ 71 w 111"/>
                <a:gd name="T33" fmla="*/ 56 h 173"/>
                <a:gd name="T34" fmla="*/ 71 w 111"/>
                <a:gd name="T35" fmla="*/ 56 h 173"/>
                <a:gd name="T36" fmla="*/ 55 w 111"/>
                <a:gd name="T37" fmla="*/ 34 h 173"/>
                <a:gd name="T38" fmla="*/ 38 w 111"/>
                <a:gd name="T39" fmla="*/ 18 h 173"/>
                <a:gd name="T40" fmla="*/ 28 w 111"/>
                <a:gd name="T41" fmla="*/ 12 h 173"/>
                <a:gd name="T42" fmla="*/ 20 w 111"/>
                <a:gd name="T43" fmla="*/ 6 h 173"/>
                <a:gd name="T44" fmla="*/ 10 w 111"/>
                <a:gd name="T45" fmla="*/ 2 h 173"/>
                <a:gd name="T46" fmla="*/ 0 w 111"/>
                <a:gd name="T47" fmla="*/ 0 h 173"/>
                <a:gd name="T48" fmla="*/ 0 w 111"/>
                <a:gd name="T49" fmla="*/ 54 h 173"/>
                <a:gd name="T50" fmla="*/ 0 w 111"/>
                <a:gd name="T51" fmla="*/ 54 h 173"/>
                <a:gd name="T52" fmla="*/ 6 w 111"/>
                <a:gd name="T53" fmla="*/ 56 h 173"/>
                <a:gd name="T54" fmla="*/ 10 w 111"/>
                <a:gd name="T55" fmla="*/ 60 h 173"/>
                <a:gd name="T56" fmla="*/ 18 w 111"/>
                <a:gd name="T57" fmla="*/ 70 h 173"/>
                <a:gd name="T58" fmla="*/ 18 w 111"/>
                <a:gd name="T59" fmla="*/ 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173">
                  <a:moveTo>
                    <a:pt x="18" y="70"/>
                  </a:moveTo>
                  <a:lnTo>
                    <a:pt x="18" y="70"/>
                  </a:lnTo>
                  <a:lnTo>
                    <a:pt x="24" y="8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20"/>
                  </a:lnTo>
                  <a:lnTo>
                    <a:pt x="20" y="132"/>
                  </a:lnTo>
                  <a:lnTo>
                    <a:pt x="10" y="141"/>
                  </a:lnTo>
                  <a:lnTo>
                    <a:pt x="6" y="145"/>
                  </a:lnTo>
                  <a:lnTo>
                    <a:pt x="0" y="147"/>
                  </a:lnTo>
                  <a:lnTo>
                    <a:pt x="0" y="173"/>
                  </a:lnTo>
                  <a:lnTo>
                    <a:pt x="111" y="173"/>
                  </a:lnTo>
                  <a:lnTo>
                    <a:pt x="111" y="173"/>
                  </a:lnTo>
                  <a:lnTo>
                    <a:pt x="107" y="141"/>
                  </a:lnTo>
                  <a:lnTo>
                    <a:pt x="97" y="110"/>
                  </a:lnTo>
                  <a:lnTo>
                    <a:pt x="85" y="82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55" y="34"/>
                  </a:lnTo>
                  <a:lnTo>
                    <a:pt x="38" y="18"/>
                  </a:lnTo>
                  <a:lnTo>
                    <a:pt x="28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584201" y="893763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0 w 8"/>
                <a:gd name="T3" fmla="*/ 0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400051" y="1228725"/>
              <a:ext cx="395288" cy="296863"/>
            </a:xfrm>
            <a:custGeom>
              <a:avLst/>
              <a:gdLst>
                <a:gd name="T0" fmla="*/ 0 w 249"/>
                <a:gd name="T1" fmla="*/ 0 h 187"/>
                <a:gd name="T2" fmla="*/ 0 w 249"/>
                <a:gd name="T3" fmla="*/ 18 h 187"/>
                <a:gd name="T4" fmla="*/ 2 w 249"/>
                <a:gd name="T5" fmla="*/ 54 h 187"/>
                <a:gd name="T6" fmla="*/ 10 w 249"/>
                <a:gd name="T7" fmla="*/ 88 h 187"/>
                <a:gd name="T8" fmla="*/ 22 w 249"/>
                <a:gd name="T9" fmla="*/ 116 h 187"/>
                <a:gd name="T10" fmla="*/ 38 w 249"/>
                <a:gd name="T11" fmla="*/ 140 h 187"/>
                <a:gd name="T12" fmla="*/ 46 w 249"/>
                <a:gd name="T13" fmla="*/ 152 h 187"/>
                <a:gd name="T14" fmla="*/ 66 w 249"/>
                <a:gd name="T15" fmla="*/ 168 h 187"/>
                <a:gd name="T16" fmla="*/ 88 w 249"/>
                <a:gd name="T17" fmla="*/ 180 h 187"/>
                <a:gd name="T18" fmla="*/ 112 w 249"/>
                <a:gd name="T19" fmla="*/ 186 h 187"/>
                <a:gd name="T20" fmla="*/ 124 w 249"/>
                <a:gd name="T21" fmla="*/ 187 h 187"/>
                <a:gd name="T22" fmla="*/ 150 w 249"/>
                <a:gd name="T23" fmla="*/ 184 h 187"/>
                <a:gd name="T24" fmla="*/ 172 w 249"/>
                <a:gd name="T25" fmla="*/ 176 h 187"/>
                <a:gd name="T26" fmla="*/ 193 w 249"/>
                <a:gd name="T27" fmla="*/ 160 h 187"/>
                <a:gd name="T28" fmla="*/ 211 w 249"/>
                <a:gd name="T29" fmla="*/ 140 h 187"/>
                <a:gd name="T30" fmla="*/ 219 w 249"/>
                <a:gd name="T31" fmla="*/ 130 h 187"/>
                <a:gd name="T32" fmla="*/ 233 w 249"/>
                <a:gd name="T33" fmla="*/ 102 h 187"/>
                <a:gd name="T34" fmla="*/ 243 w 249"/>
                <a:gd name="T35" fmla="*/ 72 h 187"/>
                <a:gd name="T36" fmla="*/ 249 w 249"/>
                <a:gd name="T37" fmla="*/ 36 h 187"/>
                <a:gd name="T38" fmla="*/ 249 w 249"/>
                <a:gd name="T39" fmla="*/ 18 h 187"/>
                <a:gd name="T40" fmla="*/ 0 w 249"/>
                <a:gd name="T41" fmla="*/ 0 h 187"/>
                <a:gd name="T42" fmla="*/ 142 w 249"/>
                <a:gd name="T43" fmla="*/ 148 h 187"/>
                <a:gd name="T44" fmla="*/ 142 w 249"/>
                <a:gd name="T45" fmla="*/ 148 h 187"/>
                <a:gd name="T46" fmla="*/ 136 w 249"/>
                <a:gd name="T47" fmla="*/ 142 h 187"/>
                <a:gd name="T48" fmla="*/ 138 w 249"/>
                <a:gd name="T49" fmla="*/ 138 h 187"/>
                <a:gd name="T50" fmla="*/ 142 w 249"/>
                <a:gd name="T51" fmla="*/ 136 h 187"/>
                <a:gd name="T52" fmla="*/ 172 w 249"/>
                <a:gd name="T53" fmla="*/ 128 h 187"/>
                <a:gd name="T54" fmla="*/ 197 w 249"/>
                <a:gd name="T55" fmla="*/ 106 h 187"/>
                <a:gd name="T56" fmla="*/ 215 w 249"/>
                <a:gd name="T57" fmla="*/ 74 h 187"/>
                <a:gd name="T58" fmla="*/ 221 w 249"/>
                <a:gd name="T59" fmla="*/ 36 h 187"/>
                <a:gd name="T60" fmla="*/ 221 w 249"/>
                <a:gd name="T61" fmla="*/ 34 h 187"/>
                <a:gd name="T62" fmla="*/ 227 w 249"/>
                <a:gd name="T63" fmla="*/ 28 h 187"/>
                <a:gd name="T64" fmla="*/ 231 w 249"/>
                <a:gd name="T65" fmla="*/ 28 h 187"/>
                <a:gd name="T66" fmla="*/ 233 w 249"/>
                <a:gd name="T67" fmla="*/ 36 h 187"/>
                <a:gd name="T68" fmla="*/ 231 w 249"/>
                <a:gd name="T69" fmla="*/ 58 h 187"/>
                <a:gd name="T70" fmla="*/ 217 w 249"/>
                <a:gd name="T71" fmla="*/ 98 h 187"/>
                <a:gd name="T72" fmla="*/ 193 w 249"/>
                <a:gd name="T73" fmla="*/ 128 h 187"/>
                <a:gd name="T74" fmla="*/ 162 w 249"/>
                <a:gd name="T75" fmla="*/ 144 h 187"/>
                <a:gd name="T76" fmla="*/ 142 w 249"/>
                <a:gd name="T77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187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6" y="72"/>
                  </a:lnTo>
                  <a:lnTo>
                    <a:pt x="10" y="88"/>
                  </a:lnTo>
                  <a:lnTo>
                    <a:pt x="16" y="102"/>
                  </a:lnTo>
                  <a:lnTo>
                    <a:pt x="22" y="116"/>
                  </a:lnTo>
                  <a:lnTo>
                    <a:pt x="30" y="130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6" y="152"/>
                  </a:lnTo>
                  <a:lnTo>
                    <a:pt x="56" y="160"/>
                  </a:lnTo>
                  <a:lnTo>
                    <a:pt x="66" y="168"/>
                  </a:lnTo>
                  <a:lnTo>
                    <a:pt x="78" y="176"/>
                  </a:lnTo>
                  <a:lnTo>
                    <a:pt x="88" y="180"/>
                  </a:lnTo>
                  <a:lnTo>
                    <a:pt x="100" y="184"/>
                  </a:lnTo>
                  <a:lnTo>
                    <a:pt x="112" y="186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38" y="186"/>
                  </a:lnTo>
                  <a:lnTo>
                    <a:pt x="150" y="184"/>
                  </a:lnTo>
                  <a:lnTo>
                    <a:pt x="162" y="180"/>
                  </a:lnTo>
                  <a:lnTo>
                    <a:pt x="172" y="176"/>
                  </a:lnTo>
                  <a:lnTo>
                    <a:pt x="183" y="168"/>
                  </a:lnTo>
                  <a:lnTo>
                    <a:pt x="193" y="160"/>
                  </a:lnTo>
                  <a:lnTo>
                    <a:pt x="203" y="152"/>
                  </a:lnTo>
                  <a:lnTo>
                    <a:pt x="211" y="140"/>
                  </a:lnTo>
                  <a:lnTo>
                    <a:pt x="211" y="140"/>
                  </a:lnTo>
                  <a:lnTo>
                    <a:pt x="219" y="130"/>
                  </a:lnTo>
                  <a:lnTo>
                    <a:pt x="227" y="116"/>
                  </a:lnTo>
                  <a:lnTo>
                    <a:pt x="233" y="102"/>
                  </a:lnTo>
                  <a:lnTo>
                    <a:pt x="239" y="88"/>
                  </a:lnTo>
                  <a:lnTo>
                    <a:pt x="243" y="72"/>
                  </a:lnTo>
                  <a:lnTo>
                    <a:pt x="247" y="54"/>
                  </a:lnTo>
                  <a:lnTo>
                    <a:pt x="249" y="36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49" y="0"/>
                  </a:lnTo>
                  <a:lnTo>
                    <a:pt x="0" y="0"/>
                  </a:lnTo>
                  <a:close/>
                  <a:moveTo>
                    <a:pt x="142" y="148"/>
                  </a:move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38" y="146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58" y="134"/>
                  </a:lnTo>
                  <a:lnTo>
                    <a:pt x="172" y="128"/>
                  </a:lnTo>
                  <a:lnTo>
                    <a:pt x="185" y="118"/>
                  </a:lnTo>
                  <a:lnTo>
                    <a:pt x="197" y="106"/>
                  </a:lnTo>
                  <a:lnTo>
                    <a:pt x="207" y="92"/>
                  </a:lnTo>
                  <a:lnTo>
                    <a:pt x="215" y="74"/>
                  </a:lnTo>
                  <a:lnTo>
                    <a:pt x="219" y="56"/>
                  </a:lnTo>
                  <a:lnTo>
                    <a:pt x="221" y="36"/>
                  </a:lnTo>
                  <a:lnTo>
                    <a:pt x="221" y="34"/>
                  </a:lnTo>
                  <a:lnTo>
                    <a:pt x="221" y="34"/>
                  </a:lnTo>
                  <a:lnTo>
                    <a:pt x="223" y="30"/>
                  </a:lnTo>
                  <a:lnTo>
                    <a:pt x="227" y="28"/>
                  </a:lnTo>
                  <a:lnTo>
                    <a:pt x="227" y="28"/>
                  </a:lnTo>
                  <a:lnTo>
                    <a:pt x="231" y="28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6"/>
                  </a:lnTo>
                  <a:lnTo>
                    <a:pt x="231" y="58"/>
                  </a:lnTo>
                  <a:lnTo>
                    <a:pt x="225" y="78"/>
                  </a:lnTo>
                  <a:lnTo>
                    <a:pt x="217" y="98"/>
                  </a:lnTo>
                  <a:lnTo>
                    <a:pt x="207" y="114"/>
                  </a:lnTo>
                  <a:lnTo>
                    <a:pt x="193" y="128"/>
                  </a:lnTo>
                  <a:lnTo>
                    <a:pt x="178" y="138"/>
                  </a:lnTo>
                  <a:lnTo>
                    <a:pt x="162" y="144"/>
                  </a:lnTo>
                  <a:lnTo>
                    <a:pt x="142" y="148"/>
                  </a:lnTo>
                  <a:lnTo>
                    <a:pt x="142" y="14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03226" y="922338"/>
              <a:ext cx="177800" cy="274638"/>
            </a:xfrm>
            <a:custGeom>
              <a:avLst/>
              <a:gdLst>
                <a:gd name="T0" fmla="*/ 86 w 112"/>
                <a:gd name="T1" fmla="*/ 106 h 173"/>
                <a:gd name="T2" fmla="*/ 86 w 112"/>
                <a:gd name="T3" fmla="*/ 106 h 173"/>
                <a:gd name="T4" fmla="*/ 88 w 112"/>
                <a:gd name="T5" fmla="*/ 88 h 173"/>
                <a:gd name="T6" fmla="*/ 94 w 112"/>
                <a:gd name="T7" fmla="*/ 70 h 173"/>
                <a:gd name="T8" fmla="*/ 94 w 112"/>
                <a:gd name="T9" fmla="*/ 70 h 173"/>
                <a:gd name="T10" fmla="*/ 102 w 112"/>
                <a:gd name="T11" fmla="*/ 60 h 173"/>
                <a:gd name="T12" fmla="*/ 106 w 112"/>
                <a:gd name="T13" fmla="*/ 56 h 173"/>
                <a:gd name="T14" fmla="*/ 112 w 112"/>
                <a:gd name="T15" fmla="*/ 54 h 173"/>
                <a:gd name="T16" fmla="*/ 112 w 112"/>
                <a:gd name="T17" fmla="*/ 0 h 173"/>
                <a:gd name="T18" fmla="*/ 112 w 112"/>
                <a:gd name="T19" fmla="*/ 0 h 173"/>
                <a:gd name="T20" fmla="*/ 102 w 112"/>
                <a:gd name="T21" fmla="*/ 2 h 173"/>
                <a:gd name="T22" fmla="*/ 94 w 112"/>
                <a:gd name="T23" fmla="*/ 6 h 173"/>
                <a:gd name="T24" fmla="*/ 84 w 112"/>
                <a:gd name="T25" fmla="*/ 12 h 173"/>
                <a:gd name="T26" fmla="*/ 74 w 112"/>
                <a:gd name="T27" fmla="*/ 18 h 173"/>
                <a:gd name="T28" fmla="*/ 58 w 112"/>
                <a:gd name="T29" fmla="*/ 34 h 173"/>
                <a:gd name="T30" fmla="*/ 42 w 112"/>
                <a:gd name="T31" fmla="*/ 56 h 173"/>
                <a:gd name="T32" fmla="*/ 42 w 112"/>
                <a:gd name="T33" fmla="*/ 56 h 173"/>
                <a:gd name="T34" fmla="*/ 26 w 112"/>
                <a:gd name="T35" fmla="*/ 82 h 173"/>
                <a:gd name="T36" fmla="*/ 14 w 112"/>
                <a:gd name="T37" fmla="*/ 110 h 173"/>
                <a:gd name="T38" fmla="*/ 6 w 112"/>
                <a:gd name="T39" fmla="*/ 141 h 173"/>
                <a:gd name="T40" fmla="*/ 0 w 112"/>
                <a:gd name="T41" fmla="*/ 173 h 173"/>
                <a:gd name="T42" fmla="*/ 112 w 112"/>
                <a:gd name="T43" fmla="*/ 173 h 173"/>
                <a:gd name="T44" fmla="*/ 112 w 112"/>
                <a:gd name="T45" fmla="*/ 147 h 173"/>
                <a:gd name="T46" fmla="*/ 112 w 112"/>
                <a:gd name="T47" fmla="*/ 147 h 173"/>
                <a:gd name="T48" fmla="*/ 106 w 112"/>
                <a:gd name="T49" fmla="*/ 145 h 173"/>
                <a:gd name="T50" fmla="*/ 102 w 112"/>
                <a:gd name="T51" fmla="*/ 141 h 173"/>
                <a:gd name="T52" fmla="*/ 92 w 112"/>
                <a:gd name="T53" fmla="*/ 132 h 173"/>
                <a:gd name="T54" fmla="*/ 88 w 112"/>
                <a:gd name="T55" fmla="*/ 120 h 173"/>
                <a:gd name="T56" fmla="*/ 86 w 112"/>
                <a:gd name="T57" fmla="*/ 106 h 173"/>
                <a:gd name="T58" fmla="*/ 86 w 112"/>
                <a:gd name="T59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73">
                  <a:moveTo>
                    <a:pt x="86" y="106"/>
                  </a:moveTo>
                  <a:lnTo>
                    <a:pt x="86" y="106"/>
                  </a:lnTo>
                  <a:lnTo>
                    <a:pt x="88" y="88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2" y="60"/>
                  </a:lnTo>
                  <a:lnTo>
                    <a:pt x="106" y="56"/>
                  </a:lnTo>
                  <a:lnTo>
                    <a:pt x="112" y="5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2" y="2"/>
                  </a:lnTo>
                  <a:lnTo>
                    <a:pt x="94" y="6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58" y="3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26" y="82"/>
                  </a:lnTo>
                  <a:lnTo>
                    <a:pt x="14" y="110"/>
                  </a:lnTo>
                  <a:lnTo>
                    <a:pt x="6" y="141"/>
                  </a:lnTo>
                  <a:lnTo>
                    <a:pt x="0" y="173"/>
                  </a:lnTo>
                  <a:lnTo>
                    <a:pt x="112" y="173"/>
                  </a:lnTo>
                  <a:lnTo>
                    <a:pt x="112" y="147"/>
                  </a:lnTo>
                  <a:lnTo>
                    <a:pt x="112" y="147"/>
                  </a:lnTo>
                  <a:lnTo>
                    <a:pt x="106" y="145"/>
                  </a:lnTo>
                  <a:lnTo>
                    <a:pt x="102" y="141"/>
                  </a:lnTo>
                  <a:lnTo>
                    <a:pt x="92" y="132"/>
                  </a:lnTo>
                  <a:lnTo>
                    <a:pt x="88" y="12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96901" y="893763"/>
              <a:ext cx="12700" cy="0"/>
            </a:xfrm>
            <a:custGeom>
              <a:avLst/>
              <a:gdLst>
                <a:gd name="T0" fmla="*/ 8 w 8"/>
                <a:gd name="T1" fmla="*/ 8 w 8"/>
                <a:gd name="T2" fmla="*/ 0 w 8"/>
                <a:gd name="T3" fmla="*/ 0 w 8"/>
                <a:gd name="T4" fmla="*/ 0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4826" y="698500"/>
              <a:ext cx="123825" cy="192088"/>
            </a:xfrm>
            <a:custGeom>
              <a:avLst/>
              <a:gdLst>
                <a:gd name="T0" fmla="*/ 14 w 78"/>
                <a:gd name="T1" fmla="*/ 55 h 121"/>
                <a:gd name="T2" fmla="*/ 14 w 78"/>
                <a:gd name="T3" fmla="*/ 55 h 121"/>
                <a:gd name="T4" fmla="*/ 22 w 78"/>
                <a:gd name="T5" fmla="*/ 59 h 121"/>
                <a:gd name="T6" fmla="*/ 32 w 78"/>
                <a:gd name="T7" fmla="*/ 61 h 121"/>
                <a:gd name="T8" fmla="*/ 50 w 78"/>
                <a:gd name="T9" fmla="*/ 65 h 121"/>
                <a:gd name="T10" fmla="*/ 50 w 78"/>
                <a:gd name="T11" fmla="*/ 65 h 121"/>
                <a:gd name="T12" fmla="*/ 56 w 78"/>
                <a:gd name="T13" fmla="*/ 67 h 121"/>
                <a:gd name="T14" fmla="*/ 62 w 78"/>
                <a:gd name="T15" fmla="*/ 71 h 121"/>
                <a:gd name="T16" fmla="*/ 62 w 78"/>
                <a:gd name="T17" fmla="*/ 71 h 121"/>
                <a:gd name="T18" fmla="*/ 64 w 78"/>
                <a:gd name="T19" fmla="*/ 75 h 121"/>
                <a:gd name="T20" fmla="*/ 66 w 78"/>
                <a:gd name="T21" fmla="*/ 81 h 121"/>
                <a:gd name="T22" fmla="*/ 66 w 78"/>
                <a:gd name="T23" fmla="*/ 81 h 121"/>
                <a:gd name="T24" fmla="*/ 64 w 78"/>
                <a:gd name="T25" fmla="*/ 85 h 121"/>
                <a:gd name="T26" fmla="*/ 62 w 78"/>
                <a:gd name="T27" fmla="*/ 93 h 121"/>
                <a:gd name="T28" fmla="*/ 52 w 78"/>
                <a:gd name="T29" fmla="*/ 113 h 121"/>
                <a:gd name="T30" fmla="*/ 52 w 78"/>
                <a:gd name="T31" fmla="*/ 113 h 121"/>
                <a:gd name="T32" fmla="*/ 52 w 78"/>
                <a:gd name="T33" fmla="*/ 117 h 121"/>
                <a:gd name="T34" fmla="*/ 54 w 78"/>
                <a:gd name="T35" fmla="*/ 121 h 121"/>
                <a:gd name="T36" fmla="*/ 58 w 78"/>
                <a:gd name="T37" fmla="*/ 121 h 121"/>
                <a:gd name="T38" fmla="*/ 62 w 78"/>
                <a:gd name="T39" fmla="*/ 119 h 121"/>
                <a:gd name="T40" fmla="*/ 62 w 78"/>
                <a:gd name="T41" fmla="*/ 119 h 121"/>
                <a:gd name="T42" fmla="*/ 74 w 78"/>
                <a:gd name="T43" fmla="*/ 97 h 121"/>
                <a:gd name="T44" fmla="*/ 76 w 78"/>
                <a:gd name="T45" fmla="*/ 89 h 121"/>
                <a:gd name="T46" fmla="*/ 78 w 78"/>
                <a:gd name="T47" fmla="*/ 81 h 121"/>
                <a:gd name="T48" fmla="*/ 78 w 78"/>
                <a:gd name="T49" fmla="*/ 81 h 121"/>
                <a:gd name="T50" fmla="*/ 76 w 78"/>
                <a:gd name="T51" fmla="*/ 73 h 121"/>
                <a:gd name="T52" fmla="*/ 74 w 78"/>
                <a:gd name="T53" fmla="*/ 67 h 121"/>
                <a:gd name="T54" fmla="*/ 70 w 78"/>
                <a:gd name="T55" fmla="*/ 61 h 121"/>
                <a:gd name="T56" fmla="*/ 64 w 78"/>
                <a:gd name="T57" fmla="*/ 59 h 121"/>
                <a:gd name="T58" fmla="*/ 64 w 78"/>
                <a:gd name="T59" fmla="*/ 59 h 121"/>
                <a:gd name="T60" fmla="*/ 56 w 78"/>
                <a:gd name="T61" fmla="*/ 55 h 121"/>
                <a:gd name="T62" fmla="*/ 46 w 78"/>
                <a:gd name="T63" fmla="*/ 51 h 121"/>
                <a:gd name="T64" fmla="*/ 28 w 78"/>
                <a:gd name="T65" fmla="*/ 47 h 121"/>
                <a:gd name="T66" fmla="*/ 28 w 78"/>
                <a:gd name="T67" fmla="*/ 47 h 121"/>
                <a:gd name="T68" fmla="*/ 22 w 78"/>
                <a:gd name="T69" fmla="*/ 45 h 121"/>
                <a:gd name="T70" fmla="*/ 16 w 78"/>
                <a:gd name="T71" fmla="*/ 43 h 121"/>
                <a:gd name="T72" fmla="*/ 16 w 78"/>
                <a:gd name="T73" fmla="*/ 43 h 121"/>
                <a:gd name="T74" fmla="*/ 14 w 78"/>
                <a:gd name="T75" fmla="*/ 40 h 121"/>
                <a:gd name="T76" fmla="*/ 12 w 78"/>
                <a:gd name="T77" fmla="*/ 34 h 121"/>
                <a:gd name="T78" fmla="*/ 12 w 78"/>
                <a:gd name="T79" fmla="*/ 34 h 121"/>
                <a:gd name="T80" fmla="*/ 14 w 78"/>
                <a:gd name="T81" fmla="*/ 24 h 121"/>
                <a:gd name="T82" fmla="*/ 22 w 78"/>
                <a:gd name="T83" fmla="*/ 10 h 121"/>
                <a:gd name="T84" fmla="*/ 22 w 78"/>
                <a:gd name="T85" fmla="*/ 10 h 121"/>
                <a:gd name="T86" fmla="*/ 24 w 78"/>
                <a:gd name="T87" fmla="*/ 4 h 121"/>
                <a:gd name="T88" fmla="*/ 20 w 78"/>
                <a:gd name="T89" fmla="*/ 2 h 121"/>
                <a:gd name="T90" fmla="*/ 20 w 78"/>
                <a:gd name="T91" fmla="*/ 2 h 121"/>
                <a:gd name="T92" fmla="*/ 16 w 78"/>
                <a:gd name="T93" fmla="*/ 0 h 121"/>
                <a:gd name="T94" fmla="*/ 12 w 78"/>
                <a:gd name="T95" fmla="*/ 4 h 121"/>
                <a:gd name="T96" fmla="*/ 12 w 78"/>
                <a:gd name="T97" fmla="*/ 4 h 121"/>
                <a:gd name="T98" fmla="*/ 4 w 78"/>
                <a:gd name="T99" fmla="*/ 20 h 121"/>
                <a:gd name="T100" fmla="*/ 2 w 78"/>
                <a:gd name="T101" fmla="*/ 28 h 121"/>
                <a:gd name="T102" fmla="*/ 0 w 78"/>
                <a:gd name="T103" fmla="*/ 34 h 121"/>
                <a:gd name="T104" fmla="*/ 0 w 78"/>
                <a:gd name="T105" fmla="*/ 34 h 121"/>
                <a:gd name="T106" fmla="*/ 2 w 78"/>
                <a:gd name="T107" fmla="*/ 42 h 121"/>
                <a:gd name="T108" fmla="*/ 4 w 78"/>
                <a:gd name="T109" fmla="*/ 47 h 121"/>
                <a:gd name="T110" fmla="*/ 8 w 78"/>
                <a:gd name="T111" fmla="*/ 51 h 121"/>
                <a:gd name="T112" fmla="*/ 14 w 78"/>
                <a:gd name="T113" fmla="*/ 55 h 121"/>
                <a:gd name="T114" fmla="*/ 14 w 78"/>
                <a:gd name="T115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" h="121">
                  <a:moveTo>
                    <a:pt x="14" y="55"/>
                  </a:moveTo>
                  <a:lnTo>
                    <a:pt x="14" y="55"/>
                  </a:lnTo>
                  <a:lnTo>
                    <a:pt x="22" y="59"/>
                  </a:lnTo>
                  <a:lnTo>
                    <a:pt x="32" y="61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56" y="67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4" y="75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4" y="85"/>
                  </a:lnTo>
                  <a:lnTo>
                    <a:pt x="62" y="93"/>
                  </a:lnTo>
                  <a:lnTo>
                    <a:pt x="52" y="113"/>
                  </a:lnTo>
                  <a:lnTo>
                    <a:pt x="52" y="113"/>
                  </a:lnTo>
                  <a:lnTo>
                    <a:pt x="52" y="117"/>
                  </a:lnTo>
                  <a:lnTo>
                    <a:pt x="54" y="121"/>
                  </a:lnTo>
                  <a:lnTo>
                    <a:pt x="58" y="121"/>
                  </a:lnTo>
                  <a:lnTo>
                    <a:pt x="62" y="119"/>
                  </a:lnTo>
                  <a:lnTo>
                    <a:pt x="62" y="119"/>
                  </a:lnTo>
                  <a:lnTo>
                    <a:pt x="74" y="97"/>
                  </a:lnTo>
                  <a:lnTo>
                    <a:pt x="76" y="89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6" y="73"/>
                  </a:lnTo>
                  <a:lnTo>
                    <a:pt x="74" y="67"/>
                  </a:lnTo>
                  <a:lnTo>
                    <a:pt x="70" y="61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56" y="55"/>
                  </a:lnTo>
                  <a:lnTo>
                    <a:pt x="46" y="51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2" y="4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847465259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1787</Words>
  <Application>Microsoft Office PowerPoint</Application>
  <PresentationFormat>自定义</PresentationFormat>
  <Paragraphs>247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第一PPT模板网：www.1ppt.com</dc:title>
  <dc:creator>第一PPT模板网：www.1ppt.com</dc:creator>
  <cp:keywords>第一PPT模板网：www.1ppt.com</cp:keywords>
  <cp:lastModifiedBy>xbany</cp:lastModifiedBy>
  <cp:revision>199</cp:revision>
  <dcterms:created xsi:type="dcterms:W3CDTF">2016-10-12T01:39:45Z</dcterms:created>
  <dcterms:modified xsi:type="dcterms:W3CDTF">2017-02-04T07:03:07Z</dcterms:modified>
  <cp:category>第一PPT模板网：www.1ppt.com</cp:category>
</cp:coreProperties>
</file>