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72" r:id="rId5"/>
    <p:sldId id="271" r:id="rId6"/>
    <p:sldId id="257" r:id="rId7"/>
    <p:sldId id="258" r:id="rId8"/>
    <p:sldId id="259" r:id="rId9"/>
    <p:sldId id="270" r:id="rId10"/>
    <p:sldId id="266" r:id="rId11"/>
    <p:sldId id="267" r:id="rId12"/>
    <p:sldId id="268" r:id="rId13"/>
    <p:sldId id="260" r:id="rId14"/>
    <p:sldId id="261" r:id="rId15"/>
    <p:sldId id="262" r:id="rId16"/>
    <p:sldId id="263" r:id="rId17"/>
    <p:sldId id="265" r:id="rId18"/>
    <p:sldId id="273" r:id="rId19"/>
    <p:sldId id="274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effectLst/>
              </a:rPr>
              <a:t>Nonreciprocal Cahn-Hilliard Model</a:t>
            </a:r>
            <a:endParaRPr lang="zh-CN" altLang="en-US" b="1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Sep, 30, 2023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Wentao Gong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" y="129540"/>
            <a:ext cx="11463020" cy="2790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3180715"/>
            <a:ext cx="11799570" cy="3357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565" y="-635"/>
            <a:ext cx="10849610" cy="67506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665" y="887095"/>
            <a:ext cx="11454765" cy="42805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3. Example and Results</a:t>
            </a:r>
            <a:endParaRPr 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21285" y="114935"/>
            <a:ext cx="7252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Initialization and Parameters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1005205"/>
            <a:ext cx="6803390" cy="5454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230" y="1484630"/>
            <a:ext cx="5142230" cy="46875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1235075"/>
            <a:ext cx="10357485" cy="4387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Saha, S., Agudo-Canalejo, J., &amp; Golestanian, R. (2020). Scalar active mixtures: The nonreciprocal Cahn-Hilliard model. Physical Review X, 10(4), 041009.</a:t>
            </a:r>
            <a:endParaRPr lang="en-US"/>
          </a:p>
          <a:p>
            <a:r>
              <a:rPr lang="en-US"/>
              <a:t>Youtube:Self-organization in non-reciprocal active matter</a:t>
            </a:r>
            <a:endParaRPr lang="en-US"/>
          </a:p>
          <a:p>
            <a:r>
              <a:rPr lang="en-US"/>
              <a:t>https://www.youtube.com/watch?v=lMeXqQZDx3k&amp;t=373s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</a:t>
            </a:r>
            <a:r>
              <a:rPr lang="en-US"/>
              <a:t>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sym typeface="+mn-ea"/>
              </a:rPr>
              <a:t>1. Theory, Concepts and Equations</a:t>
            </a:r>
            <a:endParaRPr lang="en-US" b="1">
              <a:sym typeface="+mn-ea"/>
            </a:endParaRPr>
          </a:p>
          <a:p>
            <a:r>
              <a:rPr lang="en-US" b="1">
                <a:sym typeface="+mn-ea"/>
              </a:rPr>
              <a:t>2. </a:t>
            </a:r>
            <a:r>
              <a:rPr lang="en-US" b="1">
                <a:sym typeface="+mn-ea"/>
              </a:rPr>
              <a:t>Discretization:Pseudo-spectral Method and High Order Time Integration for Multicomponent Phase Separation</a:t>
            </a:r>
            <a:endParaRPr lang="en-US" b="1">
              <a:sym typeface="+mn-ea"/>
            </a:endParaRPr>
          </a:p>
          <a:p>
            <a:r>
              <a:rPr lang="en-US" b="1">
                <a:sym typeface="+mn-ea"/>
              </a:rPr>
              <a:t>3. Example and Results</a:t>
            </a:r>
            <a:endParaRPr lang="en-US" b="1">
              <a:sym typeface="+mn-ea"/>
            </a:endParaRPr>
          </a:p>
          <a:p>
            <a:r>
              <a:rPr lang="en-US" b="1">
                <a:sym typeface="+mn-ea"/>
              </a:rPr>
              <a:t>4. References</a:t>
            </a:r>
            <a:endParaRPr lang="en-US" b="1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1. Theory, Concepts and Equations</a:t>
            </a:r>
            <a:endParaRPr lang="en-US" b="1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1665"/>
            <a:ext cx="12110720" cy="5426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196215"/>
            <a:ext cx="10154285" cy="6464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" y="0"/>
            <a:ext cx="1178306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2177415"/>
          </a:xfrm>
        </p:spPr>
        <p:txBody>
          <a:bodyPr>
            <a:normAutofit fontScale="90000"/>
          </a:bodyPr>
          <a:p>
            <a:r>
              <a:rPr lang="en-US" b="1"/>
              <a:t>2. Discretization:Pseudo-spectral Method and High Order Time Integration for Multicomponent Phase Separation</a:t>
            </a:r>
            <a:endParaRPr 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120440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/>
              <a:t>Pseudo-spectral Method and High Order Time Integration for Multicomponent Phase Separation</a:t>
            </a:r>
            <a:endParaRPr lang="en-US" sz="28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75" y="4723130"/>
            <a:ext cx="9337040" cy="20675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17500" y="115760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Pseudo-spectral Discretization in Space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05" y="1617980"/>
            <a:ext cx="6973570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990" y="189865"/>
            <a:ext cx="10020300" cy="6478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WPS Presentation</Application>
  <PresentationFormat>宽屏</PresentationFormat>
  <Paragraphs>32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use</cp:lastModifiedBy>
  <cp:revision>10</cp:revision>
  <dcterms:created xsi:type="dcterms:W3CDTF">2023-10-03T23:49:16Z</dcterms:created>
  <dcterms:modified xsi:type="dcterms:W3CDTF">2023-10-03T23:49:16Z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1033-6.2.0.8299</vt:lpwstr>
  </property>
  <property fmtid="{D5CDD505-2E9C-101B-9397-08002B2CF9AE}" pid="3" name="ICV">
    <vt:lpwstr>24C642CC295AAAB332921C651A4721A8_41</vt:lpwstr>
  </property>
</Properties>
</file>