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2"/>
  </p:notesMasterIdLst>
  <p:sldIdLst>
    <p:sldId id="256" r:id="rId3"/>
    <p:sldId id="257" r:id="rId4"/>
    <p:sldId id="273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58" r:id="rId13"/>
    <p:sldId id="274" r:id="rId14"/>
    <p:sldId id="259" r:id="rId15"/>
    <p:sldId id="272" r:id="rId16"/>
    <p:sldId id="260" r:id="rId17"/>
    <p:sldId id="261" r:id="rId18"/>
    <p:sldId id="262" r:id="rId19"/>
    <p:sldId id="275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-108" y="-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dpr\Desktop\research%20result\data%20and%20figure\11.10%20IMPLICIT%20C-N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dpr\Desktop\research%20result\data%20and%20figure\11.10%20IMPLICIT%20C-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diffusion using implicit Euler method</a:t>
            </a:r>
            <a:endParaRPr lang="en-US" altLang="zh-CN"/>
          </a:p>
        </c:rich>
      </c:tx>
      <c:layout>
        <c:manualLayout>
          <c:xMode val="edge"/>
          <c:yMode val="edge"/>
          <c:x val="0.224513888888889"/>
          <c:y val="0.0305555555555556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"u1"</c:f>
              <c:strCache>
                <c:ptCount val="1"/>
                <c:pt idx="0">
                  <c:v>u1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xVal>
            <c:numRef>
              <c:f>'[11.10 IMPLICIT C-N.xlsx]implicit euler method '!$G$6:$G$44</c:f>
              <c:numCache>
                <c:formatCode>General</c:formatCode>
                <c:ptCount val="39"/>
                <c:pt idx="0">
                  <c:v>40</c:v>
                </c:pt>
                <c:pt idx="1">
                  <c:v>39</c:v>
                </c:pt>
                <c:pt idx="2">
                  <c:v>38</c:v>
                </c:pt>
                <c:pt idx="3">
                  <c:v>37</c:v>
                </c:pt>
                <c:pt idx="4">
                  <c:v>36</c:v>
                </c:pt>
                <c:pt idx="5">
                  <c:v>35</c:v>
                </c:pt>
                <c:pt idx="6">
                  <c:v>34</c:v>
                </c:pt>
                <c:pt idx="7">
                  <c:v>33</c:v>
                </c:pt>
                <c:pt idx="8">
                  <c:v>32</c:v>
                </c:pt>
                <c:pt idx="9">
                  <c:v>31</c:v>
                </c:pt>
                <c:pt idx="10">
                  <c:v>30</c:v>
                </c:pt>
                <c:pt idx="11">
                  <c:v>29</c:v>
                </c:pt>
                <c:pt idx="12">
                  <c:v>28</c:v>
                </c:pt>
                <c:pt idx="13">
                  <c:v>27</c:v>
                </c:pt>
                <c:pt idx="14">
                  <c:v>26</c:v>
                </c:pt>
                <c:pt idx="15">
                  <c:v>25</c:v>
                </c:pt>
                <c:pt idx="16">
                  <c:v>24</c:v>
                </c:pt>
                <c:pt idx="17">
                  <c:v>23</c:v>
                </c:pt>
                <c:pt idx="18">
                  <c:v>22</c:v>
                </c:pt>
                <c:pt idx="19">
                  <c:v>21</c:v>
                </c:pt>
                <c:pt idx="20">
                  <c:v>20</c:v>
                </c:pt>
                <c:pt idx="21">
                  <c:v>19</c:v>
                </c:pt>
                <c:pt idx="22">
                  <c:v>18</c:v>
                </c:pt>
                <c:pt idx="23">
                  <c:v>17</c:v>
                </c:pt>
                <c:pt idx="24">
                  <c:v>16</c:v>
                </c:pt>
                <c:pt idx="25">
                  <c:v>15</c:v>
                </c:pt>
                <c:pt idx="26">
                  <c:v>14</c:v>
                </c:pt>
                <c:pt idx="27">
                  <c:v>13</c:v>
                </c:pt>
                <c:pt idx="28">
                  <c:v>12</c:v>
                </c:pt>
                <c:pt idx="29">
                  <c:v>11</c:v>
                </c:pt>
                <c:pt idx="30">
                  <c:v>10</c:v>
                </c:pt>
                <c:pt idx="31">
                  <c:v>9</c:v>
                </c:pt>
                <c:pt idx="32">
                  <c:v>8</c:v>
                </c:pt>
                <c:pt idx="33">
                  <c:v>7</c:v>
                </c:pt>
                <c:pt idx="34">
                  <c:v>6</c:v>
                </c:pt>
                <c:pt idx="35">
                  <c:v>5</c:v>
                </c:pt>
                <c:pt idx="36">
                  <c:v>4</c:v>
                </c:pt>
                <c:pt idx="37">
                  <c:v>3</c:v>
                </c:pt>
                <c:pt idx="38">
                  <c:v>2</c:v>
                </c:pt>
              </c:numCache>
            </c:numRef>
          </c:xVal>
          <c:yVal>
            <c:numRef>
              <c:f>'[11.10 IMPLICIT C-N.xlsx]implicit euler method '!$I$6:$I$44</c:f>
              <c:numCache>
                <c:formatCode>0.00E+00</c:formatCode>
                <c:ptCount val="39"/>
                <c:pt idx="0">
                  <c:v>9.04617714e-10</c:v>
                </c:pt>
                <c:pt idx="1">
                  <c:v>3.5092258e-9</c:v>
                </c:pt>
                <c:pt idx="2">
                  <c:v>1.35058453e-8</c:v>
                </c:pt>
                <c:pt idx="3">
                  <c:v>5.18261771e-8</c:v>
                </c:pt>
                <c:pt idx="4">
                  <c:v>1.98217364e-7</c:v>
                </c:pt>
                <c:pt idx="5">
                  <c:v>7.55298743e-7</c:v>
                </c:pt>
                <c:pt idx="6">
                  <c:v>2.86591649e-6</c:v>
                </c:pt>
                <c:pt idx="7">
                  <c:v>1.08221166e-5</c:v>
                </c:pt>
                <c:pt idx="8">
                  <c:v>4.06386935e-5</c:v>
                </c:pt>
                <c:pt idx="9">
                  <c:v>0.000151613829</c:v>
                </c:pt>
                <c:pt idx="10">
                  <c:v>0.000561293564</c:v>
                </c:pt>
                <c:pt idx="11">
                  <c:v>0.00205881055</c:v>
                </c:pt>
                <c:pt idx="12">
                  <c:v>0.00746641215</c:v>
                </c:pt>
                <c:pt idx="13">
                  <c:v>0.026694743</c:v>
                </c:pt>
                <c:pt idx="14">
                  <c:v>0.0937045589</c:v>
                </c:pt>
                <c:pt idx="15" c:formatCode="General">
                  <c:v>0.320922822</c:v>
                </c:pt>
                <c:pt idx="16" c:formatCode="General">
                  <c:v>1.06157792</c:v>
                </c:pt>
                <c:pt idx="17" c:formatCode="General">
                  <c:v>3.33115625</c:v>
                </c:pt>
                <c:pt idx="18" c:formatCode="General">
                  <c:v>9.55485439</c:v>
                </c:pt>
                <c:pt idx="19" c:formatCode="General">
                  <c:v>22.6941967</c:v>
                </c:pt>
                <c:pt idx="20" c:formatCode="General">
                  <c:v>26.8523903</c:v>
                </c:pt>
                <c:pt idx="21" c:formatCode="General">
                  <c:v>13.6248083</c:v>
                </c:pt>
                <c:pt idx="22" c:formatCode="General">
                  <c:v>2.42940283</c:v>
                </c:pt>
                <c:pt idx="23" c:formatCode="General">
                  <c:v>0</c:v>
                </c:pt>
                <c:pt idx="24" c:formatCode="General">
                  <c:v>0</c:v>
                </c:pt>
                <c:pt idx="25" c:formatCode="General">
                  <c:v>0</c:v>
                </c:pt>
                <c:pt idx="26" c:formatCode="General">
                  <c:v>0</c:v>
                </c:pt>
                <c:pt idx="27" c:formatCode="General">
                  <c:v>0</c:v>
                </c:pt>
                <c:pt idx="28" c:formatCode="General">
                  <c:v>0</c:v>
                </c:pt>
                <c:pt idx="29" c:formatCode="General">
                  <c:v>0</c:v>
                </c:pt>
                <c:pt idx="30" c:formatCode="General">
                  <c:v>0</c:v>
                </c:pt>
                <c:pt idx="31" c:formatCode="General">
                  <c:v>0</c:v>
                </c:pt>
                <c:pt idx="32" c:formatCode="General">
                  <c:v>0</c:v>
                </c:pt>
                <c:pt idx="33" c:formatCode="General">
                  <c:v>0</c:v>
                </c:pt>
                <c:pt idx="34" c:formatCode="General">
                  <c:v>0</c:v>
                </c:pt>
                <c:pt idx="35" c:formatCode="General">
                  <c:v>0</c:v>
                </c:pt>
                <c:pt idx="36" c:formatCode="General">
                  <c:v>0</c:v>
                </c:pt>
                <c:pt idx="37" c:formatCode="General">
                  <c:v>0</c:v>
                </c:pt>
                <c:pt idx="38" c:formatCode="General">
                  <c:v>0</c:v>
                </c:pt>
              </c:numCache>
            </c:numRef>
          </c:yVal>
          <c:smooth val="0"/>
        </c:ser>
        <c:ser>
          <c:idx val="9"/>
          <c:order val="1"/>
          <c:tx>
            <c:strRef>
              <c:f>"u10"</c:f>
              <c:strCache>
                <c:ptCount val="1"/>
                <c:pt idx="0">
                  <c:v>u10</c:v>
                </c:pt>
              </c:strCache>
            </c:strRef>
          </c:tx>
          <c:spPr>
            <a:ln w="19050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dLbls>
            <c:delete val="1"/>
          </c:dLbls>
          <c:xVal>
            <c:numRef>
              <c:f>'[11.10 IMPLICIT C-N.xlsx]implicit euler method '!$G$6:$G$44</c:f>
              <c:numCache>
                <c:formatCode>General</c:formatCode>
                <c:ptCount val="39"/>
                <c:pt idx="0">
                  <c:v>40</c:v>
                </c:pt>
                <c:pt idx="1">
                  <c:v>39</c:v>
                </c:pt>
                <c:pt idx="2">
                  <c:v>38</c:v>
                </c:pt>
                <c:pt idx="3">
                  <c:v>37</c:v>
                </c:pt>
                <c:pt idx="4">
                  <c:v>36</c:v>
                </c:pt>
                <c:pt idx="5">
                  <c:v>35</c:v>
                </c:pt>
                <c:pt idx="6">
                  <c:v>34</c:v>
                </c:pt>
                <c:pt idx="7">
                  <c:v>33</c:v>
                </c:pt>
                <c:pt idx="8">
                  <c:v>32</c:v>
                </c:pt>
                <c:pt idx="9">
                  <c:v>31</c:v>
                </c:pt>
                <c:pt idx="10">
                  <c:v>30</c:v>
                </c:pt>
                <c:pt idx="11">
                  <c:v>29</c:v>
                </c:pt>
                <c:pt idx="12">
                  <c:v>28</c:v>
                </c:pt>
                <c:pt idx="13">
                  <c:v>27</c:v>
                </c:pt>
                <c:pt idx="14">
                  <c:v>26</c:v>
                </c:pt>
                <c:pt idx="15">
                  <c:v>25</c:v>
                </c:pt>
                <c:pt idx="16">
                  <c:v>24</c:v>
                </c:pt>
                <c:pt idx="17">
                  <c:v>23</c:v>
                </c:pt>
                <c:pt idx="18">
                  <c:v>22</c:v>
                </c:pt>
                <c:pt idx="19">
                  <c:v>21</c:v>
                </c:pt>
                <c:pt idx="20">
                  <c:v>20</c:v>
                </c:pt>
                <c:pt idx="21">
                  <c:v>19</c:v>
                </c:pt>
                <c:pt idx="22">
                  <c:v>18</c:v>
                </c:pt>
                <c:pt idx="23">
                  <c:v>17</c:v>
                </c:pt>
                <c:pt idx="24">
                  <c:v>16</c:v>
                </c:pt>
                <c:pt idx="25">
                  <c:v>15</c:v>
                </c:pt>
                <c:pt idx="26">
                  <c:v>14</c:v>
                </c:pt>
                <c:pt idx="27">
                  <c:v>13</c:v>
                </c:pt>
                <c:pt idx="28">
                  <c:v>12</c:v>
                </c:pt>
                <c:pt idx="29">
                  <c:v>11</c:v>
                </c:pt>
                <c:pt idx="30">
                  <c:v>10</c:v>
                </c:pt>
                <c:pt idx="31">
                  <c:v>9</c:v>
                </c:pt>
                <c:pt idx="32">
                  <c:v>8</c:v>
                </c:pt>
                <c:pt idx="33">
                  <c:v>7</c:v>
                </c:pt>
                <c:pt idx="34">
                  <c:v>6</c:v>
                </c:pt>
                <c:pt idx="35">
                  <c:v>5</c:v>
                </c:pt>
                <c:pt idx="36">
                  <c:v>4</c:v>
                </c:pt>
                <c:pt idx="37">
                  <c:v>3</c:v>
                </c:pt>
                <c:pt idx="38">
                  <c:v>2</c:v>
                </c:pt>
              </c:numCache>
            </c:numRef>
          </c:xVal>
          <c:yVal>
            <c:numRef>
              <c:f>'[11.10 IMPLICIT C-N.xlsx]implicit euler method '!$I$162:$I$200</c:f>
              <c:numCache>
                <c:formatCode>0.00E+00</c:formatCode>
                <c:ptCount val="39"/>
                <c:pt idx="0">
                  <c:v>5.35533536e-6</c:v>
                </c:pt>
                <c:pt idx="1">
                  <c:v>1.60237996e-5</c:v>
                </c:pt>
                <c:pt idx="2">
                  <c:v>4.47447237e-5</c:v>
                </c:pt>
                <c:pt idx="3">
                  <c:v>0.000122592101</c:v>
                </c:pt>
                <c:pt idx="4">
                  <c:v>0.000329925271</c:v>
                </c:pt>
                <c:pt idx="5">
                  <c:v>0.000870823395</c:v>
                </c:pt>
                <c:pt idx="6">
                  <c:v>0.00225000014</c:v>
                </c:pt>
                <c:pt idx="7">
                  <c:v>0.00567836175</c:v>
                </c:pt>
                <c:pt idx="8">
                  <c:v>0.0139621254</c:v>
                </c:pt>
                <c:pt idx="9">
                  <c:v>0.0333491974</c:v>
                </c:pt>
                <c:pt idx="10">
                  <c:v>0.0771114603</c:v>
                </c:pt>
                <c:pt idx="11" c:formatCode="General">
                  <c:v>0.171898156</c:v>
                </c:pt>
                <c:pt idx="12" c:formatCode="General">
                  <c:v>0.367637366</c:v>
                </c:pt>
                <c:pt idx="13" c:formatCode="General">
                  <c:v>0.74991852</c:v>
                </c:pt>
                <c:pt idx="14" c:formatCode="General">
                  <c:v>1.44866478</c:v>
                </c:pt>
                <c:pt idx="15" c:formatCode="General">
                  <c:v>2.62735891</c:v>
                </c:pt>
                <c:pt idx="16" c:formatCode="General">
                  <c:v>4.42652988</c:v>
                </c:pt>
                <c:pt idx="17" c:formatCode="General">
                  <c:v>6.83847189</c:v>
                </c:pt>
                <c:pt idx="18" c:formatCode="General">
                  <c:v>9.53564835</c:v>
                </c:pt>
                <c:pt idx="19" c:formatCode="General">
                  <c:v>11.7783909</c:v>
                </c:pt>
                <c:pt idx="20" c:formatCode="General">
                  <c:v>12.6157551</c:v>
                </c:pt>
                <c:pt idx="21" c:formatCode="General">
                  <c:v>11.4578056</c:v>
                </c:pt>
                <c:pt idx="22" c:formatCode="General">
                  <c:v>8.63395405</c:v>
                </c:pt>
                <c:pt idx="23" c:formatCode="General">
                  <c:v>5.28972912</c:v>
                </c:pt>
                <c:pt idx="24" c:formatCode="General">
                  <c:v>2.58377647</c:v>
                </c:pt>
                <c:pt idx="25" c:formatCode="General">
                  <c:v>0.98505342</c:v>
                </c:pt>
                <c:pt idx="26" c:formatCode="General">
                  <c:v>0.285458565</c:v>
                </c:pt>
                <c:pt idx="27">
                  <c:v>0.0605495758</c:v>
                </c:pt>
                <c:pt idx="28">
                  <c:v>0.00884690322</c:v>
                </c:pt>
                <c:pt idx="29">
                  <c:v>0.000794728519</c:v>
                </c:pt>
                <c:pt idx="30">
                  <c:v>3.30565636e-5</c:v>
                </c:pt>
                <c:pt idx="31" c:formatCode="General">
                  <c:v>0</c:v>
                </c:pt>
                <c:pt idx="32" c:formatCode="General">
                  <c:v>0</c:v>
                </c:pt>
                <c:pt idx="33" c:formatCode="General">
                  <c:v>0</c:v>
                </c:pt>
                <c:pt idx="34" c:formatCode="General">
                  <c:v>0</c:v>
                </c:pt>
                <c:pt idx="35" c:formatCode="General">
                  <c:v>0</c:v>
                </c:pt>
                <c:pt idx="36" c:formatCode="General">
                  <c:v>0</c:v>
                </c:pt>
                <c:pt idx="37" c:formatCode="General">
                  <c:v>0</c:v>
                </c:pt>
                <c:pt idx="38" c:formatCode="General">
                  <c:v>0</c:v>
                </c:pt>
              </c:numCache>
            </c:numRef>
          </c:yVal>
          <c:smooth val="0"/>
        </c:ser>
        <c:ser>
          <c:idx val="1"/>
          <c:order val="2"/>
          <c:tx>
            <c:strRef>
              <c:f>"u50"</c:f>
              <c:strCache>
                <c:ptCount val="1"/>
                <c:pt idx="0">
                  <c:v>u50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elete val="1"/>
          </c:dLbls>
          <c:xVal>
            <c:numRef>
              <c:f>'[11.10 IMPLICIT C-N.xlsx]implicit euler method '!$G$6:$G$44</c:f>
              <c:numCache>
                <c:formatCode>General</c:formatCode>
                <c:ptCount val="39"/>
                <c:pt idx="0">
                  <c:v>40</c:v>
                </c:pt>
                <c:pt idx="1">
                  <c:v>39</c:v>
                </c:pt>
                <c:pt idx="2">
                  <c:v>38</c:v>
                </c:pt>
                <c:pt idx="3">
                  <c:v>37</c:v>
                </c:pt>
                <c:pt idx="4">
                  <c:v>36</c:v>
                </c:pt>
                <c:pt idx="5">
                  <c:v>35</c:v>
                </c:pt>
                <c:pt idx="6">
                  <c:v>34</c:v>
                </c:pt>
                <c:pt idx="7">
                  <c:v>33</c:v>
                </c:pt>
                <c:pt idx="8">
                  <c:v>32</c:v>
                </c:pt>
                <c:pt idx="9">
                  <c:v>31</c:v>
                </c:pt>
                <c:pt idx="10">
                  <c:v>30</c:v>
                </c:pt>
                <c:pt idx="11">
                  <c:v>29</c:v>
                </c:pt>
                <c:pt idx="12">
                  <c:v>28</c:v>
                </c:pt>
                <c:pt idx="13">
                  <c:v>27</c:v>
                </c:pt>
                <c:pt idx="14">
                  <c:v>26</c:v>
                </c:pt>
                <c:pt idx="15">
                  <c:v>25</c:v>
                </c:pt>
                <c:pt idx="16">
                  <c:v>24</c:v>
                </c:pt>
                <c:pt idx="17">
                  <c:v>23</c:v>
                </c:pt>
                <c:pt idx="18">
                  <c:v>22</c:v>
                </c:pt>
                <c:pt idx="19">
                  <c:v>21</c:v>
                </c:pt>
                <c:pt idx="20">
                  <c:v>20</c:v>
                </c:pt>
                <c:pt idx="21">
                  <c:v>19</c:v>
                </c:pt>
                <c:pt idx="22">
                  <c:v>18</c:v>
                </c:pt>
                <c:pt idx="23">
                  <c:v>17</c:v>
                </c:pt>
                <c:pt idx="24">
                  <c:v>16</c:v>
                </c:pt>
                <c:pt idx="25">
                  <c:v>15</c:v>
                </c:pt>
                <c:pt idx="26">
                  <c:v>14</c:v>
                </c:pt>
                <c:pt idx="27">
                  <c:v>13</c:v>
                </c:pt>
                <c:pt idx="28">
                  <c:v>12</c:v>
                </c:pt>
                <c:pt idx="29">
                  <c:v>11</c:v>
                </c:pt>
                <c:pt idx="30">
                  <c:v>10</c:v>
                </c:pt>
                <c:pt idx="31">
                  <c:v>9</c:v>
                </c:pt>
                <c:pt idx="32">
                  <c:v>8</c:v>
                </c:pt>
                <c:pt idx="33">
                  <c:v>7</c:v>
                </c:pt>
                <c:pt idx="34">
                  <c:v>6</c:v>
                </c:pt>
                <c:pt idx="35">
                  <c:v>5</c:v>
                </c:pt>
                <c:pt idx="36">
                  <c:v>4</c:v>
                </c:pt>
                <c:pt idx="37">
                  <c:v>3</c:v>
                </c:pt>
                <c:pt idx="38">
                  <c:v>2</c:v>
                </c:pt>
              </c:numCache>
            </c:numRef>
          </c:xVal>
          <c:yVal>
            <c:numRef>
              <c:f>'[11.10 IMPLICIT C-N.xlsx]implicit euler method '!$I$942:$I$980</c:f>
              <c:numCache>
                <c:formatCode>0.00E+00</c:formatCode>
                <c:ptCount val="39"/>
                <c:pt idx="0">
                  <c:v>0.0224788655</c:v>
                </c:pt>
                <c:pt idx="1">
                  <c:v>0.0479023568</c:v>
                </c:pt>
                <c:pt idx="2">
                  <c:v>0.080814831</c:v>
                </c:pt>
                <c:pt idx="3" c:formatCode="General">
                  <c:v>0.12624599</c:v>
                </c:pt>
                <c:pt idx="4" c:formatCode="General">
                  <c:v>0.190010756</c:v>
                </c:pt>
                <c:pt idx="5" c:formatCode="General">
                  <c:v>0.278896004</c:v>
                </c:pt>
                <c:pt idx="6" c:formatCode="General">
                  <c:v>0.400668621</c:v>
                </c:pt>
                <c:pt idx="7" c:formatCode="General">
                  <c:v>0.563833475</c:v>
                </c:pt>
                <c:pt idx="8" c:formatCode="General">
                  <c:v>0.777073085</c:v>
                </c:pt>
                <c:pt idx="9" c:formatCode="General">
                  <c:v>1.04832196</c:v>
                </c:pt>
                <c:pt idx="10" c:formatCode="General">
                  <c:v>1.38347292</c:v>
                </c:pt>
                <c:pt idx="11" c:formatCode="General">
                  <c:v>1.78478861</c:v>
                </c:pt>
                <c:pt idx="12" c:formatCode="General">
                  <c:v>2.24918795</c:v>
                </c:pt>
                <c:pt idx="13" c:formatCode="General">
                  <c:v>2.76668024</c:v>
                </c:pt>
                <c:pt idx="14" c:formatCode="General">
                  <c:v>3.3193109</c:v>
                </c:pt>
                <c:pt idx="15" c:formatCode="General">
                  <c:v>3.88100886</c:v>
                </c:pt>
                <c:pt idx="16" c:formatCode="General">
                  <c:v>4.41867352</c:v>
                </c:pt>
                <c:pt idx="17" c:formatCode="General">
                  <c:v>4.89467573</c:v>
                </c:pt>
                <c:pt idx="18" c:formatCode="General">
                  <c:v>5.27067566</c:v>
                </c:pt>
                <c:pt idx="19" c:formatCode="General">
                  <c:v>5.51234961</c:v>
                </c:pt>
                <c:pt idx="20" c:formatCode="General">
                  <c:v>5.59429979</c:v>
                </c:pt>
                <c:pt idx="21" c:formatCode="General">
                  <c:v>5.50423288</c:v>
                </c:pt>
                <c:pt idx="22" c:formatCode="General">
                  <c:v>5.24550438</c:v>
                </c:pt>
                <c:pt idx="23" c:formatCode="General">
                  <c:v>4.83736563</c:v>
                </c:pt>
                <c:pt idx="24" c:formatCode="General">
                  <c:v>4.3126936</c:v>
                </c:pt>
                <c:pt idx="25" c:formatCode="General">
                  <c:v>3.71354723</c:v>
                </c:pt>
                <c:pt idx="26" c:formatCode="General">
                  <c:v>3.08538103</c:v>
                </c:pt>
                <c:pt idx="27" c:formatCode="General">
                  <c:v>2.47106385</c:v>
                </c:pt>
                <c:pt idx="28" c:formatCode="General">
                  <c:v>1.90584457</c:v>
                </c:pt>
                <c:pt idx="29" c:formatCode="General">
                  <c:v>1.4141314</c:v>
                </c:pt>
                <c:pt idx="30" c:formatCode="General">
                  <c:v>1.00845981</c:v>
                </c:pt>
                <c:pt idx="31" c:formatCode="General">
                  <c:v>0.69048959</c:v>
                </c:pt>
                <c:pt idx="32" c:formatCode="General">
                  <c:v>0.453459769</c:v>
                </c:pt>
                <c:pt idx="33" c:formatCode="General">
                  <c:v>0.285316676</c:v>
                </c:pt>
                <c:pt idx="34" c:formatCode="General">
                  <c:v>0.171769291</c:v>
                </c:pt>
                <c:pt idx="35">
                  <c:v>0.0987307876</c:v>
                </c:pt>
                <c:pt idx="36">
                  <c:v>0.0538910069</c:v>
                </c:pt>
                <c:pt idx="37">
                  <c:v>0.0274256151</c:v>
                </c:pt>
                <c:pt idx="38">
                  <c:v>0.0120207323</c:v>
                </c:pt>
              </c:numCache>
            </c:numRef>
          </c:yVal>
          <c:smooth val="0"/>
        </c:ser>
        <c:ser>
          <c:idx val="2"/>
          <c:order val="3"/>
          <c:tx>
            <c:strRef>
              <c:f>"u100"</c:f>
              <c:strCache>
                <c:ptCount val="1"/>
                <c:pt idx="0">
                  <c:v>u100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elete val="1"/>
          </c:dLbls>
          <c:xVal>
            <c:numRef>
              <c:f>'[11.10 IMPLICIT C-N.xlsx]implicit euler method '!$G$6:$G$44</c:f>
              <c:numCache>
                <c:formatCode>General</c:formatCode>
                <c:ptCount val="39"/>
                <c:pt idx="0">
                  <c:v>40</c:v>
                </c:pt>
                <c:pt idx="1">
                  <c:v>39</c:v>
                </c:pt>
                <c:pt idx="2">
                  <c:v>38</c:v>
                </c:pt>
                <c:pt idx="3">
                  <c:v>37</c:v>
                </c:pt>
                <c:pt idx="4">
                  <c:v>36</c:v>
                </c:pt>
                <c:pt idx="5">
                  <c:v>35</c:v>
                </c:pt>
                <c:pt idx="6">
                  <c:v>34</c:v>
                </c:pt>
                <c:pt idx="7">
                  <c:v>33</c:v>
                </c:pt>
                <c:pt idx="8">
                  <c:v>32</c:v>
                </c:pt>
                <c:pt idx="9">
                  <c:v>31</c:v>
                </c:pt>
                <c:pt idx="10">
                  <c:v>30</c:v>
                </c:pt>
                <c:pt idx="11">
                  <c:v>29</c:v>
                </c:pt>
                <c:pt idx="12">
                  <c:v>28</c:v>
                </c:pt>
                <c:pt idx="13">
                  <c:v>27</c:v>
                </c:pt>
                <c:pt idx="14">
                  <c:v>26</c:v>
                </c:pt>
                <c:pt idx="15">
                  <c:v>25</c:v>
                </c:pt>
                <c:pt idx="16">
                  <c:v>24</c:v>
                </c:pt>
                <c:pt idx="17">
                  <c:v>23</c:v>
                </c:pt>
                <c:pt idx="18">
                  <c:v>22</c:v>
                </c:pt>
                <c:pt idx="19">
                  <c:v>21</c:v>
                </c:pt>
                <c:pt idx="20">
                  <c:v>20</c:v>
                </c:pt>
                <c:pt idx="21">
                  <c:v>19</c:v>
                </c:pt>
                <c:pt idx="22">
                  <c:v>18</c:v>
                </c:pt>
                <c:pt idx="23">
                  <c:v>17</c:v>
                </c:pt>
                <c:pt idx="24">
                  <c:v>16</c:v>
                </c:pt>
                <c:pt idx="25">
                  <c:v>15</c:v>
                </c:pt>
                <c:pt idx="26">
                  <c:v>14</c:v>
                </c:pt>
                <c:pt idx="27">
                  <c:v>13</c:v>
                </c:pt>
                <c:pt idx="28">
                  <c:v>12</c:v>
                </c:pt>
                <c:pt idx="29">
                  <c:v>11</c:v>
                </c:pt>
                <c:pt idx="30">
                  <c:v>10</c:v>
                </c:pt>
                <c:pt idx="31">
                  <c:v>9</c:v>
                </c:pt>
                <c:pt idx="32">
                  <c:v>8</c:v>
                </c:pt>
                <c:pt idx="33">
                  <c:v>7</c:v>
                </c:pt>
                <c:pt idx="34">
                  <c:v>6</c:v>
                </c:pt>
                <c:pt idx="35">
                  <c:v>5</c:v>
                </c:pt>
                <c:pt idx="36">
                  <c:v>4</c:v>
                </c:pt>
                <c:pt idx="37">
                  <c:v>3</c:v>
                </c:pt>
                <c:pt idx="38">
                  <c:v>2</c:v>
                </c:pt>
              </c:numCache>
            </c:numRef>
          </c:xVal>
          <c:yVal>
            <c:numRef>
              <c:f>'[11.10 IMPLICIT C-N.xlsx]implicit euler method '!$I$1917:$I$1955</c:f>
              <c:numCache>
                <c:formatCode>General</c:formatCode>
                <c:ptCount val="39"/>
                <c:pt idx="0">
                  <c:v>0.107216798</c:v>
                </c:pt>
                <c:pt idx="1">
                  <c:v>0.217453286</c:v>
                </c:pt>
                <c:pt idx="2">
                  <c:v>0.335114866</c:v>
                </c:pt>
                <c:pt idx="3">
                  <c:v>0.464362144</c:v>
                </c:pt>
                <c:pt idx="4">
                  <c:v>0.608923376</c:v>
                </c:pt>
                <c:pt idx="5">
                  <c:v>0.771897793</c:v>
                </c:pt>
                <c:pt idx="6">
                  <c:v>0.955551028</c:v>
                </c:pt>
                <c:pt idx="7">
                  <c:v>1.16110647</c:v>
                </c:pt>
                <c:pt idx="8">
                  <c:v>1.38854539</c:v>
                </c:pt>
                <c:pt idx="9">
                  <c:v>1.63643003</c:v>
                </c:pt>
                <c:pt idx="10">
                  <c:v>1.90177417</c:v>
                </c:pt>
                <c:pt idx="11">
                  <c:v>2.17998409</c:v>
                </c:pt>
                <c:pt idx="12">
                  <c:v>2.4648912</c:v>
                </c:pt>
                <c:pt idx="13">
                  <c:v>2.74890184</c:v>
                </c:pt>
                <c:pt idx="14">
                  <c:v>3.0232687</c:v>
                </c:pt>
                <c:pt idx="15">
                  <c:v>3.2784884</c:v>
                </c:pt>
                <c:pt idx="16">
                  <c:v>3.50480986</c:v>
                </c:pt>
                <c:pt idx="17">
                  <c:v>3.69282126</c:v>
                </c:pt>
                <c:pt idx="18">
                  <c:v>3.83407831</c:v>
                </c:pt>
                <c:pt idx="19">
                  <c:v>3.92171621</c:v>
                </c:pt>
                <c:pt idx="20">
                  <c:v>3.95098877</c:v>
                </c:pt>
                <c:pt idx="21">
                  <c:v>3.9196763</c:v>
                </c:pt>
                <c:pt idx="22">
                  <c:v>3.82832122</c:v>
                </c:pt>
                <c:pt idx="23">
                  <c:v>3.68025041</c:v>
                </c:pt>
                <c:pt idx="24">
                  <c:v>3.48138499</c:v>
                </c:pt>
                <c:pt idx="25">
                  <c:v>3.23984194</c:v>
                </c:pt>
                <c:pt idx="26">
                  <c:v>2.96536827</c:v>
                </c:pt>
                <c:pt idx="27">
                  <c:v>2.6686573</c:v>
                </c:pt>
                <c:pt idx="28">
                  <c:v>2.36062002</c:v>
                </c:pt>
                <c:pt idx="29">
                  <c:v>2.05167198</c:v>
                </c:pt>
                <c:pt idx="30">
                  <c:v>1.75110316</c:v>
                </c:pt>
                <c:pt idx="31">
                  <c:v>1.4665817</c:v>
                </c:pt>
                <c:pt idx="32">
                  <c:v>1.20381892</c:v>
                </c:pt>
                <c:pt idx="33">
                  <c:v>0.966408968</c:v>
                </c:pt>
                <c:pt idx="34">
                  <c:v>0.755830944</c:v>
                </c:pt>
                <c:pt idx="35">
                  <c:v>0.571588039</c:v>
                </c:pt>
                <c:pt idx="36">
                  <c:v>0.411446244</c:v>
                </c:pt>
                <c:pt idx="37">
                  <c:v>0.27173388</c:v>
                </c:pt>
                <c:pt idx="38">
                  <c:v>0.147666276</c:v>
                </c:pt>
              </c:numCache>
            </c:numRef>
          </c:yVal>
          <c:smooth val="0"/>
        </c:ser>
        <c:ser>
          <c:idx val="3"/>
          <c:order val="4"/>
          <c:tx>
            <c:strRef>
              <c:f>"u150"</c:f>
              <c:strCache>
                <c:ptCount val="1"/>
                <c:pt idx="0">
                  <c:v>u150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elete val="1"/>
          </c:dLbls>
          <c:xVal>
            <c:numRef>
              <c:f>'[11.10 IMPLICIT C-N.xlsx]implicit euler method '!$G$6:$G$44</c:f>
              <c:numCache>
                <c:formatCode>General</c:formatCode>
                <c:ptCount val="39"/>
                <c:pt idx="0">
                  <c:v>40</c:v>
                </c:pt>
                <c:pt idx="1">
                  <c:v>39</c:v>
                </c:pt>
                <c:pt idx="2">
                  <c:v>38</c:v>
                </c:pt>
                <c:pt idx="3">
                  <c:v>37</c:v>
                </c:pt>
                <c:pt idx="4">
                  <c:v>36</c:v>
                </c:pt>
                <c:pt idx="5">
                  <c:v>35</c:v>
                </c:pt>
                <c:pt idx="6">
                  <c:v>34</c:v>
                </c:pt>
                <c:pt idx="7">
                  <c:v>33</c:v>
                </c:pt>
                <c:pt idx="8">
                  <c:v>32</c:v>
                </c:pt>
                <c:pt idx="9">
                  <c:v>31</c:v>
                </c:pt>
                <c:pt idx="10">
                  <c:v>30</c:v>
                </c:pt>
                <c:pt idx="11">
                  <c:v>29</c:v>
                </c:pt>
                <c:pt idx="12">
                  <c:v>28</c:v>
                </c:pt>
                <c:pt idx="13">
                  <c:v>27</c:v>
                </c:pt>
                <c:pt idx="14">
                  <c:v>26</c:v>
                </c:pt>
                <c:pt idx="15">
                  <c:v>25</c:v>
                </c:pt>
                <c:pt idx="16">
                  <c:v>24</c:v>
                </c:pt>
                <c:pt idx="17">
                  <c:v>23</c:v>
                </c:pt>
                <c:pt idx="18">
                  <c:v>22</c:v>
                </c:pt>
                <c:pt idx="19">
                  <c:v>21</c:v>
                </c:pt>
                <c:pt idx="20">
                  <c:v>20</c:v>
                </c:pt>
                <c:pt idx="21">
                  <c:v>19</c:v>
                </c:pt>
                <c:pt idx="22">
                  <c:v>18</c:v>
                </c:pt>
                <c:pt idx="23">
                  <c:v>17</c:v>
                </c:pt>
                <c:pt idx="24">
                  <c:v>16</c:v>
                </c:pt>
                <c:pt idx="25">
                  <c:v>15</c:v>
                </c:pt>
                <c:pt idx="26">
                  <c:v>14</c:v>
                </c:pt>
                <c:pt idx="27">
                  <c:v>13</c:v>
                </c:pt>
                <c:pt idx="28">
                  <c:v>12</c:v>
                </c:pt>
                <c:pt idx="29">
                  <c:v>11</c:v>
                </c:pt>
                <c:pt idx="30">
                  <c:v>10</c:v>
                </c:pt>
                <c:pt idx="31">
                  <c:v>9</c:v>
                </c:pt>
                <c:pt idx="32">
                  <c:v>8</c:v>
                </c:pt>
                <c:pt idx="33">
                  <c:v>7</c:v>
                </c:pt>
                <c:pt idx="34">
                  <c:v>6</c:v>
                </c:pt>
                <c:pt idx="35">
                  <c:v>5</c:v>
                </c:pt>
                <c:pt idx="36">
                  <c:v>4</c:v>
                </c:pt>
                <c:pt idx="37">
                  <c:v>3</c:v>
                </c:pt>
                <c:pt idx="38">
                  <c:v>2</c:v>
                </c:pt>
              </c:numCache>
            </c:numRef>
          </c:xVal>
          <c:yVal>
            <c:numRef>
              <c:f>'[11.10 IMPLICIT C-N.xlsx]implicit euler method '!$I$2892:$I$2930</c:f>
              <c:numCache>
                <c:formatCode>General</c:formatCode>
                <c:ptCount val="39"/>
                <c:pt idx="0">
                  <c:v>0.15622358</c:v>
                </c:pt>
                <c:pt idx="1">
                  <c:v>0.313604861</c:v>
                </c:pt>
                <c:pt idx="2">
                  <c:v>0.473803967</c:v>
                </c:pt>
                <c:pt idx="3">
                  <c:v>0.638303757</c:v>
                </c:pt>
                <c:pt idx="4">
                  <c:v>0.808284402</c:v>
                </c:pt>
                <c:pt idx="5">
                  <c:v>0.984508753</c:v>
                </c:pt>
                <c:pt idx="6">
                  <c:v>1.16722429</c:v>
                </c:pt>
                <c:pt idx="7">
                  <c:v>1.35608637</c:v>
                </c:pt>
                <c:pt idx="8">
                  <c:v>1.55010748</c:v>
                </c:pt>
                <c:pt idx="9">
                  <c:v>1.74763787</c:v>
                </c:pt>
                <c:pt idx="10">
                  <c:v>1.94637764</c:v>
                </c:pt>
                <c:pt idx="11">
                  <c:v>2.14342642</c:v>
                </c:pt>
                <c:pt idx="12">
                  <c:v>2.33536792</c:v>
                </c:pt>
                <c:pt idx="13">
                  <c:v>2.51838732</c:v>
                </c:pt>
                <c:pt idx="14">
                  <c:v>2.68842125</c:v>
                </c:pt>
                <c:pt idx="15">
                  <c:v>2.84133053</c:v>
                </c:pt>
                <c:pt idx="16">
                  <c:v>2.97308874</c:v>
                </c:pt>
                <c:pt idx="17">
                  <c:v>3.0799768</c:v>
                </c:pt>
                <c:pt idx="18">
                  <c:v>3.15877271</c:v>
                </c:pt>
                <c:pt idx="19">
                  <c:v>3.20692253</c:v>
                </c:pt>
                <c:pt idx="20">
                  <c:v>3.22268438</c:v>
                </c:pt>
                <c:pt idx="21">
                  <c:v>3.20523238</c:v>
                </c:pt>
                <c:pt idx="22">
                  <c:v>3.15471292</c:v>
                </c:pt>
                <c:pt idx="23">
                  <c:v>3.07224798</c:v>
                </c:pt>
                <c:pt idx="24">
                  <c:v>2.95988798</c:v>
                </c:pt>
                <c:pt idx="25">
                  <c:v>2.82050776</c:v>
                </c:pt>
                <c:pt idx="26">
                  <c:v>2.65766048</c:v>
                </c:pt>
                <c:pt idx="27">
                  <c:v>2.47539282</c:v>
                </c:pt>
                <c:pt idx="28">
                  <c:v>2.27803493</c:v>
                </c:pt>
                <c:pt idx="29">
                  <c:v>2.06997919</c:v>
                </c:pt>
                <c:pt idx="30">
                  <c:v>1.855461</c:v>
                </c:pt>
                <c:pt idx="31">
                  <c:v>1.63835549</c:v>
                </c:pt>
                <c:pt idx="32">
                  <c:v>1.42200112</c:v>
                </c:pt>
                <c:pt idx="33">
                  <c:v>1.20906281</c:v>
                </c:pt>
                <c:pt idx="34">
                  <c:v>1.00143778</c:v>
                </c:pt>
                <c:pt idx="35">
                  <c:v>0.800211728</c:v>
                </c:pt>
                <c:pt idx="36">
                  <c:v>0.605662882</c:v>
                </c:pt>
                <c:pt idx="37">
                  <c:v>0.41731444</c:v>
                </c:pt>
                <c:pt idx="38">
                  <c:v>0.234031081</c:v>
                </c:pt>
              </c:numCache>
            </c:numRef>
          </c:yVal>
          <c:smooth val="0"/>
        </c:ser>
        <c:ser>
          <c:idx val="4"/>
          <c:order val="5"/>
          <c:tx>
            <c:strRef>
              <c:f>"u200"</c:f>
              <c:strCache>
                <c:ptCount val="1"/>
                <c:pt idx="0">
                  <c:v>u200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dLbls>
            <c:delete val="1"/>
          </c:dLbls>
          <c:xVal>
            <c:numRef>
              <c:f>'[11.10 IMPLICIT C-N.xlsx]implicit euler method '!$G$6:$G$44</c:f>
              <c:numCache>
                <c:formatCode>General</c:formatCode>
                <c:ptCount val="39"/>
                <c:pt idx="0">
                  <c:v>40</c:v>
                </c:pt>
                <c:pt idx="1">
                  <c:v>39</c:v>
                </c:pt>
                <c:pt idx="2">
                  <c:v>38</c:v>
                </c:pt>
                <c:pt idx="3">
                  <c:v>37</c:v>
                </c:pt>
                <c:pt idx="4">
                  <c:v>36</c:v>
                </c:pt>
                <c:pt idx="5">
                  <c:v>35</c:v>
                </c:pt>
                <c:pt idx="6">
                  <c:v>34</c:v>
                </c:pt>
                <c:pt idx="7">
                  <c:v>33</c:v>
                </c:pt>
                <c:pt idx="8">
                  <c:v>32</c:v>
                </c:pt>
                <c:pt idx="9">
                  <c:v>31</c:v>
                </c:pt>
                <c:pt idx="10">
                  <c:v>30</c:v>
                </c:pt>
                <c:pt idx="11">
                  <c:v>29</c:v>
                </c:pt>
                <c:pt idx="12">
                  <c:v>28</c:v>
                </c:pt>
                <c:pt idx="13">
                  <c:v>27</c:v>
                </c:pt>
                <c:pt idx="14">
                  <c:v>26</c:v>
                </c:pt>
                <c:pt idx="15">
                  <c:v>25</c:v>
                </c:pt>
                <c:pt idx="16">
                  <c:v>24</c:v>
                </c:pt>
                <c:pt idx="17">
                  <c:v>23</c:v>
                </c:pt>
                <c:pt idx="18">
                  <c:v>22</c:v>
                </c:pt>
                <c:pt idx="19">
                  <c:v>21</c:v>
                </c:pt>
                <c:pt idx="20">
                  <c:v>20</c:v>
                </c:pt>
                <c:pt idx="21">
                  <c:v>19</c:v>
                </c:pt>
                <c:pt idx="22">
                  <c:v>18</c:v>
                </c:pt>
                <c:pt idx="23">
                  <c:v>17</c:v>
                </c:pt>
                <c:pt idx="24">
                  <c:v>16</c:v>
                </c:pt>
                <c:pt idx="25">
                  <c:v>15</c:v>
                </c:pt>
                <c:pt idx="26">
                  <c:v>14</c:v>
                </c:pt>
                <c:pt idx="27">
                  <c:v>13</c:v>
                </c:pt>
                <c:pt idx="28">
                  <c:v>12</c:v>
                </c:pt>
                <c:pt idx="29">
                  <c:v>11</c:v>
                </c:pt>
                <c:pt idx="30">
                  <c:v>10</c:v>
                </c:pt>
                <c:pt idx="31">
                  <c:v>9</c:v>
                </c:pt>
                <c:pt idx="32">
                  <c:v>8</c:v>
                </c:pt>
                <c:pt idx="33">
                  <c:v>7</c:v>
                </c:pt>
                <c:pt idx="34">
                  <c:v>6</c:v>
                </c:pt>
                <c:pt idx="35">
                  <c:v>5</c:v>
                </c:pt>
                <c:pt idx="36">
                  <c:v>4</c:v>
                </c:pt>
                <c:pt idx="37">
                  <c:v>3</c:v>
                </c:pt>
                <c:pt idx="38">
                  <c:v>2</c:v>
                </c:pt>
              </c:numCache>
            </c:numRef>
          </c:xVal>
          <c:yVal>
            <c:numRef>
              <c:f>'[11.10 IMPLICIT C-N.xlsx]implicit euler method '!$I$3867:$I$3905</c:f>
              <c:numCache>
                <c:formatCode>General</c:formatCode>
                <c:ptCount val="39"/>
                <c:pt idx="0">
                  <c:v>0.170097992</c:v>
                </c:pt>
                <c:pt idx="1">
                  <c:v>0.340333194</c:v>
                </c:pt>
                <c:pt idx="2">
                  <c:v>0.51088208</c:v>
                </c:pt>
                <c:pt idx="3">
                  <c:v>0.681840599</c:v>
                </c:pt>
                <c:pt idx="4">
                  <c:v>0.853168368</c:v>
                </c:pt>
                <c:pt idx="5">
                  <c:v>1.0246383</c:v>
                </c:pt>
                <c:pt idx="6">
                  <c:v>1.19579613</c:v>
                </c:pt>
                <c:pt idx="7">
                  <c:v>1.36593199</c:v>
                </c:pt>
                <c:pt idx="8">
                  <c:v>1.53406441</c:v>
                </c:pt>
                <c:pt idx="9">
                  <c:v>1.69893992</c:v>
                </c:pt>
                <c:pt idx="10">
                  <c:v>1.85904849</c:v>
                </c:pt>
                <c:pt idx="11">
                  <c:v>2.0126543</c:v>
                </c:pt>
                <c:pt idx="12">
                  <c:v>2.15784073</c:v>
                </c:pt>
                <c:pt idx="13">
                  <c:v>2.29256821</c:v>
                </c:pt>
                <c:pt idx="14">
                  <c:v>2.41474319</c:v>
                </c:pt>
                <c:pt idx="15">
                  <c:v>2.52229476</c:v>
                </c:pt>
                <c:pt idx="16">
                  <c:v>2.61325216</c:v>
                </c:pt>
                <c:pt idx="17">
                  <c:v>2.68582535</c:v>
                </c:pt>
                <c:pt idx="18">
                  <c:v>2.73847985</c:v>
                </c:pt>
                <c:pt idx="19">
                  <c:v>2.77000165</c:v>
                </c:pt>
                <c:pt idx="20">
                  <c:v>2.77955222</c:v>
                </c:pt>
                <c:pt idx="21">
                  <c:v>2.76670671</c:v>
                </c:pt>
                <c:pt idx="22">
                  <c:v>2.73147535</c:v>
                </c:pt>
                <c:pt idx="23">
                  <c:v>2.67430425</c:v>
                </c:pt>
                <c:pt idx="24">
                  <c:v>2.59605765</c:v>
                </c:pt>
                <c:pt idx="25">
                  <c:v>2.49798203</c:v>
                </c:pt>
                <c:pt idx="26">
                  <c:v>2.38165164</c:v>
                </c:pt>
                <c:pt idx="27">
                  <c:v>2.24890065</c:v>
                </c:pt>
                <c:pt idx="28">
                  <c:v>2.10174537</c:v>
                </c:pt>
                <c:pt idx="29">
                  <c:v>1.94229925</c:v>
                </c:pt>
                <c:pt idx="30">
                  <c:v>1.77268839</c:v>
                </c:pt>
                <c:pt idx="31">
                  <c:v>1.59496701</c:v>
                </c:pt>
                <c:pt idx="32">
                  <c:v>1.41104496</c:v>
                </c:pt>
                <c:pt idx="33">
                  <c:v>1.22262454</c:v>
                </c:pt>
                <c:pt idx="34">
                  <c:v>1.03115368</c:v>
                </c:pt>
                <c:pt idx="35">
                  <c:v>0.837797642</c:v>
                </c:pt>
                <c:pt idx="36">
                  <c:v>0.643429518</c:v>
                </c:pt>
                <c:pt idx="37">
                  <c:v>0.448640645</c:v>
                </c:pt>
                <c:pt idx="38">
                  <c:v>0.2537705</c:v>
                </c:pt>
              </c:numCache>
            </c:numRef>
          </c:yVal>
          <c:smooth val="0"/>
        </c:ser>
        <c:ser>
          <c:idx val="5"/>
          <c:order val="6"/>
          <c:tx>
            <c:strRef>
              <c:f>"u250"</c:f>
              <c:strCache>
                <c:ptCount val="1"/>
                <c:pt idx="0">
                  <c:v>u250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Lbls>
            <c:delete val="1"/>
          </c:dLbls>
          <c:xVal>
            <c:numRef>
              <c:f>'[11.10 IMPLICIT C-N.xlsx]implicit euler method '!$G$6:$G$44</c:f>
              <c:numCache>
                <c:formatCode>General</c:formatCode>
                <c:ptCount val="39"/>
                <c:pt idx="0">
                  <c:v>40</c:v>
                </c:pt>
                <c:pt idx="1">
                  <c:v>39</c:v>
                </c:pt>
                <c:pt idx="2">
                  <c:v>38</c:v>
                </c:pt>
                <c:pt idx="3">
                  <c:v>37</c:v>
                </c:pt>
                <c:pt idx="4">
                  <c:v>36</c:v>
                </c:pt>
                <c:pt idx="5">
                  <c:v>35</c:v>
                </c:pt>
                <c:pt idx="6">
                  <c:v>34</c:v>
                </c:pt>
                <c:pt idx="7">
                  <c:v>33</c:v>
                </c:pt>
                <c:pt idx="8">
                  <c:v>32</c:v>
                </c:pt>
                <c:pt idx="9">
                  <c:v>31</c:v>
                </c:pt>
                <c:pt idx="10">
                  <c:v>30</c:v>
                </c:pt>
                <c:pt idx="11">
                  <c:v>29</c:v>
                </c:pt>
                <c:pt idx="12">
                  <c:v>28</c:v>
                </c:pt>
                <c:pt idx="13">
                  <c:v>27</c:v>
                </c:pt>
                <c:pt idx="14">
                  <c:v>26</c:v>
                </c:pt>
                <c:pt idx="15">
                  <c:v>25</c:v>
                </c:pt>
                <c:pt idx="16">
                  <c:v>24</c:v>
                </c:pt>
                <c:pt idx="17">
                  <c:v>23</c:v>
                </c:pt>
                <c:pt idx="18">
                  <c:v>22</c:v>
                </c:pt>
                <c:pt idx="19">
                  <c:v>21</c:v>
                </c:pt>
                <c:pt idx="20">
                  <c:v>20</c:v>
                </c:pt>
                <c:pt idx="21">
                  <c:v>19</c:v>
                </c:pt>
                <c:pt idx="22">
                  <c:v>18</c:v>
                </c:pt>
                <c:pt idx="23">
                  <c:v>17</c:v>
                </c:pt>
                <c:pt idx="24">
                  <c:v>16</c:v>
                </c:pt>
                <c:pt idx="25">
                  <c:v>15</c:v>
                </c:pt>
                <c:pt idx="26">
                  <c:v>14</c:v>
                </c:pt>
                <c:pt idx="27">
                  <c:v>13</c:v>
                </c:pt>
                <c:pt idx="28">
                  <c:v>12</c:v>
                </c:pt>
                <c:pt idx="29">
                  <c:v>11</c:v>
                </c:pt>
                <c:pt idx="30">
                  <c:v>10</c:v>
                </c:pt>
                <c:pt idx="31">
                  <c:v>9</c:v>
                </c:pt>
                <c:pt idx="32">
                  <c:v>8</c:v>
                </c:pt>
                <c:pt idx="33">
                  <c:v>7</c:v>
                </c:pt>
                <c:pt idx="34">
                  <c:v>6</c:v>
                </c:pt>
                <c:pt idx="35">
                  <c:v>5</c:v>
                </c:pt>
                <c:pt idx="36">
                  <c:v>4</c:v>
                </c:pt>
                <c:pt idx="37">
                  <c:v>3</c:v>
                </c:pt>
                <c:pt idx="38">
                  <c:v>2</c:v>
                </c:pt>
              </c:numCache>
            </c:numRef>
          </c:xVal>
          <c:yVal>
            <c:numRef>
              <c:f>'[11.10 IMPLICIT C-N.xlsx]implicit euler method '!$I$4842:$I$4880</c:f>
              <c:numCache>
                <c:formatCode>General</c:formatCode>
                <c:ptCount val="39"/>
                <c:pt idx="0">
                  <c:v>0.167244375</c:v>
                </c:pt>
                <c:pt idx="1">
                  <c:v>0.334191203</c:v>
                </c:pt>
                <c:pt idx="2">
                  <c:v>0.500387371</c:v>
                </c:pt>
                <c:pt idx="3">
                  <c:v>0.665348053</c:v>
                </c:pt>
                <c:pt idx="4">
                  <c:v>0.828534424</c:v>
                </c:pt>
                <c:pt idx="5">
                  <c:v>0.989334822</c:v>
                </c:pt>
                <c:pt idx="6">
                  <c:v>1.14704931</c:v>
                </c:pt>
                <c:pt idx="7">
                  <c:v>1.30088019</c:v>
                </c:pt>
                <c:pt idx="8">
                  <c:v>1.44992828</c:v>
                </c:pt>
                <c:pt idx="9">
                  <c:v>1.59319556</c:v>
                </c:pt>
                <c:pt idx="10">
                  <c:v>1.72959459</c:v>
                </c:pt>
                <c:pt idx="11">
                  <c:v>1.85796511</c:v>
                </c:pt>
                <c:pt idx="12">
                  <c:v>1.97709572</c:v>
                </c:pt>
                <c:pt idx="13">
                  <c:v>2.08575201</c:v>
                </c:pt>
                <c:pt idx="14">
                  <c:v>2.18270826</c:v>
                </c:pt>
                <c:pt idx="15">
                  <c:v>2.26678085</c:v>
                </c:pt>
                <c:pt idx="16">
                  <c:v>2.33686447</c:v>
                </c:pt>
                <c:pt idx="17">
                  <c:v>2.39196754</c:v>
                </c:pt>
                <c:pt idx="18">
                  <c:v>2.43124413</c:v>
                </c:pt>
                <c:pt idx="19">
                  <c:v>2.4540236</c:v>
                </c:pt>
                <c:pt idx="20">
                  <c:v>2.45983386</c:v>
                </c:pt>
                <c:pt idx="21">
                  <c:v>2.44841886</c:v>
                </c:pt>
                <c:pt idx="22">
                  <c:v>2.41974807</c:v>
                </c:pt>
                <c:pt idx="23">
                  <c:v>2.37401819</c:v>
                </c:pt>
                <c:pt idx="24">
                  <c:v>2.31164837</c:v>
                </c:pt>
                <c:pt idx="25">
                  <c:v>2.23326325</c:v>
                </c:pt>
                <c:pt idx="26">
                  <c:v>2.13967466</c:v>
                </c:pt>
                <c:pt idx="27">
                  <c:v>2.03185296</c:v>
                </c:pt>
                <c:pt idx="28">
                  <c:v>1.91089666</c:v>
                </c:pt>
                <c:pt idx="29">
                  <c:v>1.77799678</c:v>
                </c:pt>
                <c:pt idx="30">
                  <c:v>1.6344012</c:v>
                </c:pt>
                <c:pt idx="31">
                  <c:v>1.48138118</c:v>
                </c:pt>
                <c:pt idx="32">
                  <c:v>1.32019722</c:v>
                </c:pt>
                <c:pt idx="33">
                  <c:v>1.15207231</c:v>
                </c:pt>
                <c:pt idx="34">
                  <c:v>0.978168547</c:v>
                </c:pt>
                <c:pt idx="35">
                  <c:v>0.79957217</c:v>
                </c:pt>
                <c:pt idx="36">
                  <c:v>0.617284417</c:v>
                </c:pt>
                <c:pt idx="37">
                  <c:v>0.432220876</c:v>
                </c:pt>
                <c:pt idx="38">
                  <c:v>0.245217845</c:v>
                </c:pt>
              </c:numCache>
            </c:numRef>
          </c:yVal>
          <c:smooth val="0"/>
        </c:ser>
        <c:ser>
          <c:idx val="6"/>
          <c:order val="7"/>
          <c:tx>
            <c:strRef>
              <c:f>"u350"</c:f>
              <c:strCache>
                <c:ptCount val="1"/>
                <c:pt idx="0">
                  <c:v>u350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dLbls>
            <c:delete val="1"/>
          </c:dLbls>
          <c:xVal>
            <c:numRef>
              <c:f>'[11.10 IMPLICIT C-N.xlsx]implicit euler method '!$G$6:$G$44</c:f>
              <c:numCache>
                <c:formatCode>General</c:formatCode>
                <c:ptCount val="39"/>
                <c:pt idx="0">
                  <c:v>40</c:v>
                </c:pt>
                <c:pt idx="1">
                  <c:v>39</c:v>
                </c:pt>
                <c:pt idx="2">
                  <c:v>38</c:v>
                </c:pt>
                <c:pt idx="3">
                  <c:v>37</c:v>
                </c:pt>
                <c:pt idx="4">
                  <c:v>36</c:v>
                </c:pt>
                <c:pt idx="5">
                  <c:v>35</c:v>
                </c:pt>
                <c:pt idx="6">
                  <c:v>34</c:v>
                </c:pt>
                <c:pt idx="7">
                  <c:v>33</c:v>
                </c:pt>
                <c:pt idx="8">
                  <c:v>32</c:v>
                </c:pt>
                <c:pt idx="9">
                  <c:v>31</c:v>
                </c:pt>
                <c:pt idx="10">
                  <c:v>30</c:v>
                </c:pt>
                <c:pt idx="11">
                  <c:v>29</c:v>
                </c:pt>
                <c:pt idx="12">
                  <c:v>28</c:v>
                </c:pt>
                <c:pt idx="13">
                  <c:v>27</c:v>
                </c:pt>
                <c:pt idx="14">
                  <c:v>26</c:v>
                </c:pt>
                <c:pt idx="15">
                  <c:v>25</c:v>
                </c:pt>
                <c:pt idx="16">
                  <c:v>24</c:v>
                </c:pt>
                <c:pt idx="17">
                  <c:v>23</c:v>
                </c:pt>
                <c:pt idx="18">
                  <c:v>22</c:v>
                </c:pt>
                <c:pt idx="19">
                  <c:v>21</c:v>
                </c:pt>
                <c:pt idx="20">
                  <c:v>20</c:v>
                </c:pt>
                <c:pt idx="21">
                  <c:v>19</c:v>
                </c:pt>
                <c:pt idx="22">
                  <c:v>18</c:v>
                </c:pt>
                <c:pt idx="23">
                  <c:v>17</c:v>
                </c:pt>
                <c:pt idx="24">
                  <c:v>16</c:v>
                </c:pt>
                <c:pt idx="25">
                  <c:v>15</c:v>
                </c:pt>
                <c:pt idx="26">
                  <c:v>14</c:v>
                </c:pt>
                <c:pt idx="27">
                  <c:v>13</c:v>
                </c:pt>
                <c:pt idx="28">
                  <c:v>12</c:v>
                </c:pt>
                <c:pt idx="29">
                  <c:v>11</c:v>
                </c:pt>
                <c:pt idx="30">
                  <c:v>10</c:v>
                </c:pt>
                <c:pt idx="31">
                  <c:v>9</c:v>
                </c:pt>
                <c:pt idx="32">
                  <c:v>8</c:v>
                </c:pt>
                <c:pt idx="33">
                  <c:v>7</c:v>
                </c:pt>
                <c:pt idx="34">
                  <c:v>6</c:v>
                </c:pt>
                <c:pt idx="35">
                  <c:v>5</c:v>
                </c:pt>
                <c:pt idx="36">
                  <c:v>4</c:v>
                </c:pt>
                <c:pt idx="37">
                  <c:v>3</c:v>
                </c:pt>
                <c:pt idx="38">
                  <c:v>2</c:v>
                </c:pt>
              </c:numCache>
            </c:numRef>
          </c:xVal>
          <c:yVal>
            <c:numRef>
              <c:f>'[11.10 IMPLICIT C-N.xlsx]implicit euler method '!$I$6792:$I$6830</c:f>
              <c:numCache>
                <c:formatCode>General</c:formatCode>
                <c:ptCount val="39"/>
                <c:pt idx="0">
                  <c:v>0.145822063</c:v>
                </c:pt>
                <c:pt idx="1">
                  <c:v>0.291141778</c:v>
                </c:pt>
                <c:pt idx="2">
                  <c:v>0.435212135</c:v>
                </c:pt>
                <c:pt idx="3">
                  <c:v>0.577284813</c:v>
                </c:pt>
                <c:pt idx="4">
                  <c:v>0.716609418</c:v>
                </c:pt>
                <c:pt idx="5">
                  <c:v>0.852433145</c:v>
                </c:pt>
                <c:pt idx="6">
                  <c:v>0.984001517</c:v>
                </c:pt>
                <c:pt idx="7">
                  <c:v>1.1105597</c:v>
                </c:pt>
                <c:pt idx="8">
                  <c:v>1.23135507</c:v>
                </c:pt>
                <c:pt idx="9">
                  <c:v>1.34564102</c:v>
                </c:pt>
                <c:pt idx="10">
                  <c:v>1.45268154</c:v>
                </c:pt>
                <c:pt idx="11">
                  <c:v>1.55175734</c:v>
                </c:pt>
                <c:pt idx="12">
                  <c:v>1.64217329</c:v>
                </c:pt>
                <c:pt idx="13">
                  <c:v>1.72326577</c:v>
                </c:pt>
                <c:pt idx="14">
                  <c:v>1.79441094</c:v>
                </c:pt>
                <c:pt idx="15">
                  <c:v>1.85503483</c:v>
                </c:pt>
                <c:pt idx="16">
                  <c:v>1.90462065</c:v>
                </c:pt>
                <c:pt idx="17">
                  <c:v>1.94271886</c:v>
                </c:pt>
                <c:pt idx="18">
                  <c:v>1.96895492</c:v>
                </c:pt>
                <c:pt idx="19">
                  <c:v>1.98303604</c:v>
                </c:pt>
                <c:pt idx="20">
                  <c:v>1.98475754</c:v>
                </c:pt>
                <c:pt idx="21">
                  <c:v>1.97400832</c:v>
                </c:pt>
                <c:pt idx="22">
                  <c:v>1.95077276</c:v>
                </c:pt>
                <c:pt idx="23">
                  <c:v>1.91513324</c:v>
                </c:pt>
                <c:pt idx="24">
                  <c:v>1.86726987</c:v>
                </c:pt>
                <c:pt idx="25">
                  <c:v>1.8074578</c:v>
                </c:pt>
                <c:pt idx="26">
                  <c:v>1.73606443</c:v>
                </c:pt>
                <c:pt idx="27">
                  <c:v>1.65354419</c:v>
                </c:pt>
                <c:pt idx="28">
                  <c:v>1.56043231</c:v>
                </c:pt>
                <c:pt idx="29">
                  <c:v>1.45733774</c:v>
                </c:pt>
                <c:pt idx="30">
                  <c:v>1.34493566</c:v>
                </c:pt>
                <c:pt idx="31">
                  <c:v>1.22395861</c:v>
                </c:pt>
                <c:pt idx="32">
                  <c:v>1.09518862</c:v>
                </c:pt>
                <c:pt idx="33">
                  <c:v>0.959448934</c:v>
                </c:pt>
                <c:pt idx="34">
                  <c:v>0.817596793</c:v>
                </c:pt>
                <c:pt idx="35">
                  <c:v>0.670515954</c:v>
                </c:pt>
                <c:pt idx="36">
                  <c:v>0.519110978</c:v>
                </c:pt>
                <c:pt idx="37">
                  <c:v>0.364301294</c:v>
                </c:pt>
                <c:pt idx="38">
                  <c:v>0.207016885</c:v>
                </c:pt>
              </c:numCache>
            </c:numRef>
          </c:yVal>
          <c:smooth val="0"/>
        </c:ser>
        <c:ser>
          <c:idx val="7"/>
          <c:order val="8"/>
          <c:tx>
            <c:strRef>
              <c:f>"u450"</c:f>
              <c:strCache>
                <c:ptCount val="1"/>
                <c:pt idx="0">
                  <c:v>u450</c:v>
                </c:pt>
              </c:strCache>
            </c:strRef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dLbls>
            <c:delete val="1"/>
          </c:dLbls>
          <c:xVal>
            <c:numRef>
              <c:f>'[11.10 IMPLICIT C-N.xlsx]implicit euler method '!$G$6:$G$44</c:f>
              <c:numCache>
                <c:formatCode>General</c:formatCode>
                <c:ptCount val="39"/>
                <c:pt idx="0">
                  <c:v>40</c:v>
                </c:pt>
                <c:pt idx="1">
                  <c:v>39</c:v>
                </c:pt>
                <c:pt idx="2">
                  <c:v>38</c:v>
                </c:pt>
                <c:pt idx="3">
                  <c:v>37</c:v>
                </c:pt>
                <c:pt idx="4">
                  <c:v>36</c:v>
                </c:pt>
                <c:pt idx="5">
                  <c:v>35</c:v>
                </c:pt>
                <c:pt idx="6">
                  <c:v>34</c:v>
                </c:pt>
                <c:pt idx="7">
                  <c:v>33</c:v>
                </c:pt>
                <c:pt idx="8">
                  <c:v>32</c:v>
                </c:pt>
                <c:pt idx="9">
                  <c:v>31</c:v>
                </c:pt>
                <c:pt idx="10">
                  <c:v>30</c:v>
                </c:pt>
                <c:pt idx="11">
                  <c:v>29</c:v>
                </c:pt>
                <c:pt idx="12">
                  <c:v>28</c:v>
                </c:pt>
                <c:pt idx="13">
                  <c:v>27</c:v>
                </c:pt>
                <c:pt idx="14">
                  <c:v>26</c:v>
                </c:pt>
                <c:pt idx="15">
                  <c:v>25</c:v>
                </c:pt>
                <c:pt idx="16">
                  <c:v>24</c:v>
                </c:pt>
                <c:pt idx="17">
                  <c:v>23</c:v>
                </c:pt>
                <c:pt idx="18">
                  <c:v>22</c:v>
                </c:pt>
                <c:pt idx="19">
                  <c:v>21</c:v>
                </c:pt>
                <c:pt idx="20">
                  <c:v>20</c:v>
                </c:pt>
                <c:pt idx="21">
                  <c:v>19</c:v>
                </c:pt>
                <c:pt idx="22">
                  <c:v>18</c:v>
                </c:pt>
                <c:pt idx="23">
                  <c:v>17</c:v>
                </c:pt>
                <c:pt idx="24">
                  <c:v>16</c:v>
                </c:pt>
                <c:pt idx="25">
                  <c:v>15</c:v>
                </c:pt>
                <c:pt idx="26">
                  <c:v>14</c:v>
                </c:pt>
                <c:pt idx="27">
                  <c:v>13</c:v>
                </c:pt>
                <c:pt idx="28">
                  <c:v>12</c:v>
                </c:pt>
                <c:pt idx="29">
                  <c:v>11</c:v>
                </c:pt>
                <c:pt idx="30">
                  <c:v>10</c:v>
                </c:pt>
                <c:pt idx="31">
                  <c:v>9</c:v>
                </c:pt>
                <c:pt idx="32">
                  <c:v>8</c:v>
                </c:pt>
                <c:pt idx="33">
                  <c:v>7</c:v>
                </c:pt>
                <c:pt idx="34">
                  <c:v>6</c:v>
                </c:pt>
                <c:pt idx="35">
                  <c:v>5</c:v>
                </c:pt>
                <c:pt idx="36">
                  <c:v>4</c:v>
                </c:pt>
                <c:pt idx="37">
                  <c:v>3</c:v>
                </c:pt>
                <c:pt idx="38">
                  <c:v>2</c:v>
                </c:pt>
              </c:numCache>
            </c:numRef>
          </c:xVal>
          <c:yVal>
            <c:numRef>
              <c:f>'[11.10 IMPLICIT C-N.xlsx]implicit euler method '!$I$8742:$I$8780</c:f>
              <c:numCache>
                <c:formatCode>General</c:formatCode>
                <c:ptCount val="39"/>
                <c:pt idx="0">
                  <c:v>0.121879056</c:v>
                </c:pt>
                <c:pt idx="1">
                  <c:v>0.243288279</c:v>
                </c:pt>
                <c:pt idx="2">
                  <c:v>0.363530725</c:v>
                </c:pt>
                <c:pt idx="3">
                  <c:v>0.481913358</c:v>
                </c:pt>
                <c:pt idx="4">
                  <c:v>0.59774977</c:v>
                </c:pt>
                <c:pt idx="5">
                  <c:v>0.710363269</c:v>
                </c:pt>
                <c:pt idx="6">
                  <c:v>0.81908977</c:v>
                </c:pt>
                <c:pt idx="7">
                  <c:v>0.923281074</c:v>
                </c:pt>
                <c:pt idx="8">
                  <c:v>1.02230835</c:v>
                </c:pt>
                <c:pt idx="9">
                  <c:v>1.1155653</c:v>
                </c:pt>
                <c:pt idx="10">
                  <c:v>1.20247209</c:v>
                </c:pt>
                <c:pt idx="11">
                  <c:v>1.28247857</c:v>
                </c:pt>
                <c:pt idx="12">
                  <c:v>1.3550688</c:v>
                </c:pt>
                <c:pt idx="13">
                  <c:v>1.41976428</c:v>
                </c:pt>
                <c:pt idx="14">
                  <c:v>1.4761281</c:v>
                </c:pt>
                <c:pt idx="15">
                  <c:v>1.5237689</c:v>
                </c:pt>
                <c:pt idx="16">
                  <c:v>1.56234419</c:v>
                </c:pt>
                <c:pt idx="17">
                  <c:v>1.59156346</c:v>
                </c:pt>
                <c:pt idx="18">
                  <c:v>1.61119258</c:v>
                </c:pt>
                <c:pt idx="19">
                  <c:v>1.62105489</c:v>
                </c:pt>
                <c:pt idx="20">
                  <c:v>1.62103486</c:v>
                </c:pt>
                <c:pt idx="21">
                  <c:v>1.61107934</c:v>
                </c:pt>
                <c:pt idx="22">
                  <c:v>1.59119892</c:v>
                </c:pt>
                <c:pt idx="23">
                  <c:v>1.56146908</c:v>
                </c:pt>
                <c:pt idx="24">
                  <c:v>1.52202988</c:v>
                </c:pt>
                <c:pt idx="25">
                  <c:v>1.47308588</c:v>
                </c:pt>
                <c:pt idx="26">
                  <c:v>1.41490507</c:v>
                </c:pt>
                <c:pt idx="27">
                  <c:v>1.34781694</c:v>
                </c:pt>
                <c:pt idx="28">
                  <c:v>1.27221084</c:v>
                </c:pt>
                <c:pt idx="29">
                  <c:v>1.18853295</c:v>
                </c:pt>
                <c:pt idx="30">
                  <c:v>1.09728324</c:v>
                </c:pt>
                <c:pt idx="31">
                  <c:v>0.999012113</c:v>
                </c:pt>
                <c:pt idx="32">
                  <c:v>0.894316494</c:v>
                </c:pt>
                <c:pt idx="33">
                  <c:v>0.783835411</c:v>
                </c:pt>
                <c:pt idx="34">
                  <c:v>0.668245912</c:v>
                </c:pt>
                <c:pt idx="35">
                  <c:v>0.548258662</c:v>
                </c:pt>
                <c:pt idx="36">
                  <c:v>0.42461288</c:v>
                </c:pt>
                <c:pt idx="37">
                  <c:v>0.298071742</c:v>
                </c:pt>
                <c:pt idx="38">
                  <c:v>0.169417143</c:v>
                </c:pt>
              </c:numCache>
            </c:numRef>
          </c:yVal>
          <c:smooth val="0"/>
        </c:ser>
        <c:ser>
          <c:idx val="8"/>
          <c:order val="9"/>
          <c:tx>
            <c:strRef>
              <c:f>"u500"</c:f>
              <c:strCache>
                <c:ptCount val="1"/>
                <c:pt idx="0">
                  <c:v>u500</c:v>
                </c:pt>
              </c:strCache>
            </c:strRef>
          </c:tx>
          <c:spPr>
            <a:ln w="1905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dLbls>
            <c:delete val="1"/>
          </c:dLbls>
          <c:xVal>
            <c:numRef>
              <c:f>'[11.10 IMPLICIT C-N.xlsx]implicit euler method '!$G$6:$G$44</c:f>
              <c:numCache>
                <c:formatCode>General</c:formatCode>
                <c:ptCount val="39"/>
                <c:pt idx="0">
                  <c:v>40</c:v>
                </c:pt>
                <c:pt idx="1">
                  <c:v>39</c:v>
                </c:pt>
                <c:pt idx="2">
                  <c:v>38</c:v>
                </c:pt>
                <c:pt idx="3">
                  <c:v>37</c:v>
                </c:pt>
                <c:pt idx="4">
                  <c:v>36</c:v>
                </c:pt>
                <c:pt idx="5">
                  <c:v>35</c:v>
                </c:pt>
                <c:pt idx="6">
                  <c:v>34</c:v>
                </c:pt>
                <c:pt idx="7">
                  <c:v>33</c:v>
                </c:pt>
                <c:pt idx="8">
                  <c:v>32</c:v>
                </c:pt>
                <c:pt idx="9">
                  <c:v>31</c:v>
                </c:pt>
                <c:pt idx="10">
                  <c:v>30</c:v>
                </c:pt>
                <c:pt idx="11">
                  <c:v>29</c:v>
                </c:pt>
                <c:pt idx="12">
                  <c:v>28</c:v>
                </c:pt>
                <c:pt idx="13">
                  <c:v>27</c:v>
                </c:pt>
                <c:pt idx="14">
                  <c:v>26</c:v>
                </c:pt>
                <c:pt idx="15">
                  <c:v>25</c:v>
                </c:pt>
                <c:pt idx="16">
                  <c:v>24</c:v>
                </c:pt>
                <c:pt idx="17">
                  <c:v>23</c:v>
                </c:pt>
                <c:pt idx="18">
                  <c:v>22</c:v>
                </c:pt>
                <c:pt idx="19">
                  <c:v>21</c:v>
                </c:pt>
                <c:pt idx="20">
                  <c:v>20</c:v>
                </c:pt>
                <c:pt idx="21">
                  <c:v>19</c:v>
                </c:pt>
                <c:pt idx="22">
                  <c:v>18</c:v>
                </c:pt>
                <c:pt idx="23">
                  <c:v>17</c:v>
                </c:pt>
                <c:pt idx="24">
                  <c:v>16</c:v>
                </c:pt>
                <c:pt idx="25">
                  <c:v>15</c:v>
                </c:pt>
                <c:pt idx="26">
                  <c:v>14</c:v>
                </c:pt>
                <c:pt idx="27">
                  <c:v>13</c:v>
                </c:pt>
                <c:pt idx="28">
                  <c:v>12</c:v>
                </c:pt>
                <c:pt idx="29">
                  <c:v>11</c:v>
                </c:pt>
                <c:pt idx="30">
                  <c:v>10</c:v>
                </c:pt>
                <c:pt idx="31">
                  <c:v>9</c:v>
                </c:pt>
                <c:pt idx="32">
                  <c:v>8</c:v>
                </c:pt>
                <c:pt idx="33">
                  <c:v>7</c:v>
                </c:pt>
                <c:pt idx="34">
                  <c:v>6</c:v>
                </c:pt>
                <c:pt idx="35">
                  <c:v>5</c:v>
                </c:pt>
                <c:pt idx="36">
                  <c:v>4</c:v>
                </c:pt>
                <c:pt idx="37">
                  <c:v>3</c:v>
                </c:pt>
                <c:pt idx="38">
                  <c:v>2</c:v>
                </c:pt>
              </c:numCache>
            </c:numRef>
          </c:xVal>
          <c:yVal>
            <c:numRef>
              <c:f>'[11.10 IMPLICIT C-N.xlsx]implicit euler method '!$I$9717:$I$9755</c:f>
              <c:numCache>
                <c:formatCode>General</c:formatCode>
                <c:ptCount val="39"/>
                <c:pt idx="0">
                  <c:v>0.110869691</c:v>
                </c:pt>
                <c:pt idx="1">
                  <c:v>0.221302986</c:v>
                </c:pt>
                <c:pt idx="2">
                  <c:v>0.330652833</c:v>
                </c:pt>
                <c:pt idx="3">
                  <c:v>0.43827644</c:v>
                </c:pt>
                <c:pt idx="4">
                  <c:v>0.543538511</c:v>
                </c:pt>
                <c:pt idx="5">
                  <c:v>0.64581424</c:v>
                </c:pt>
                <c:pt idx="6">
                  <c:v>0.744492829</c:v>
                </c:pt>
                <c:pt idx="7">
                  <c:v>0.838980496</c:v>
                </c:pt>
                <c:pt idx="8">
                  <c:v>0.928703785</c:v>
                </c:pt>
                <c:pt idx="9">
                  <c:v>1.01311266</c:v>
                </c:pt>
                <c:pt idx="10">
                  <c:v>1.09168434</c:v>
                </c:pt>
                <c:pt idx="11">
                  <c:v>1.16392565</c:v>
                </c:pt>
                <c:pt idx="12">
                  <c:v>1.22937727</c:v>
                </c:pt>
                <c:pt idx="13">
                  <c:v>1.28761578</c:v>
                </c:pt>
                <c:pt idx="14">
                  <c:v>1.33825803</c:v>
                </c:pt>
                <c:pt idx="15">
                  <c:v>1.38096261</c:v>
                </c:pt>
                <c:pt idx="16">
                  <c:v>1.41543353</c:v>
                </c:pt>
                <c:pt idx="17">
                  <c:v>1.44142258</c:v>
                </c:pt>
                <c:pt idx="18">
                  <c:v>1.45873177</c:v>
                </c:pt>
                <c:pt idx="19">
                  <c:v>1.46721494</c:v>
                </c:pt>
                <c:pt idx="20">
                  <c:v>1.46677935</c:v>
                </c:pt>
                <c:pt idx="21">
                  <c:v>1.45738757</c:v>
                </c:pt>
                <c:pt idx="22">
                  <c:v>1.43905771</c:v>
                </c:pt>
                <c:pt idx="23">
                  <c:v>1.41186476</c:v>
                </c:pt>
                <c:pt idx="24">
                  <c:v>1.37593985</c:v>
                </c:pt>
                <c:pt idx="25">
                  <c:v>1.33146989</c:v>
                </c:pt>
                <c:pt idx="26">
                  <c:v>1.27869773</c:v>
                </c:pt>
                <c:pt idx="27">
                  <c:v>1.21791971</c:v>
                </c:pt>
                <c:pt idx="28">
                  <c:v>1.14948499</c:v>
                </c:pt>
                <c:pt idx="29">
                  <c:v>1.07379258</c:v>
                </c:pt>
                <c:pt idx="30">
                  <c:v>0.991289854</c:v>
                </c:pt>
                <c:pt idx="31">
                  <c:v>0.902468741</c:v>
                </c:pt>
                <c:pt idx="32">
                  <c:v>0.807863295</c:v>
                </c:pt>
                <c:pt idx="33">
                  <c:v>0.708046079</c:v>
                </c:pt>
                <c:pt idx="34">
                  <c:v>0.603624344</c:v>
                </c:pt>
                <c:pt idx="35">
                  <c:v>0.495236427</c:v>
                </c:pt>
                <c:pt idx="36">
                  <c:v>0.383547217</c:v>
                </c:pt>
                <c:pt idx="37">
                  <c:v>0.269244134</c:v>
                </c:pt>
                <c:pt idx="38">
                  <c:v>0.153032273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7259776"/>
        <c:axId val="87278720"/>
      </c:scatterChart>
      <c:valAx>
        <c:axId val="872597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x</a:t>
                </a:r>
                <a:endParaRPr lang="en-US" altLang="zh-CN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7278720"/>
        <c:crosses val="autoZero"/>
        <c:crossBetween val="midCat"/>
      </c:valAx>
      <c:valAx>
        <c:axId val="87278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u(i,n+1)</a:t>
                </a:r>
                <a:endParaRPr lang="en-US" altLang="zh-CN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72597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diffusion 1d using Crank-Nicolson method </a:t>
            </a:r>
            <a:endParaRPr lang="en-US" altLang="zh-CN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"U2"</c:f>
              <c:strCache>
                <c:ptCount val="1"/>
                <c:pt idx="0">
                  <c:v>U2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xVal>
            <c:numRef>
              <c:f>'[11.10 IMPLICIT C-N.xlsx]C-N METHOD'!$F$6:$F$43</c:f>
              <c:numCache>
                <c:formatCode>General</c:formatCode>
                <c:ptCount val="38"/>
                <c:pt idx="0">
                  <c:v>39</c:v>
                </c:pt>
                <c:pt idx="1">
                  <c:v>38</c:v>
                </c:pt>
                <c:pt idx="2">
                  <c:v>37</c:v>
                </c:pt>
                <c:pt idx="3">
                  <c:v>36</c:v>
                </c:pt>
                <c:pt idx="4">
                  <c:v>35</c:v>
                </c:pt>
                <c:pt idx="5">
                  <c:v>34</c:v>
                </c:pt>
                <c:pt idx="6">
                  <c:v>33</c:v>
                </c:pt>
                <c:pt idx="7">
                  <c:v>32</c:v>
                </c:pt>
                <c:pt idx="8">
                  <c:v>31</c:v>
                </c:pt>
                <c:pt idx="9">
                  <c:v>30</c:v>
                </c:pt>
                <c:pt idx="10">
                  <c:v>29</c:v>
                </c:pt>
                <c:pt idx="11">
                  <c:v>28</c:v>
                </c:pt>
                <c:pt idx="12">
                  <c:v>27</c:v>
                </c:pt>
                <c:pt idx="13">
                  <c:v>26</c:v>
                </c:pt>
                <c:pt idx="14">
                  <c:v>25</c:v>
                </c:pt>
                <c:pt idx="15">
                  <c:v>24</c:v>
                </c:pt>
                <c:pt idx="16">
                  <c:v>23</c:v>
                </c:pt>
                <c:pt idx="17">
                  <c:v>22</c:v>
                </c:pt>
                <c:pt idx="18">
                  <c:v>21</c:v>
                </c:pt>
                <c:pt idx="19">
                  <c:v>20</c:v>
                </c:pt>
                <c:pt idx="20">
                  <c:v>19</c:v>
                </c:pt>
                <c:pt idx="21">
                  <c:v>18</c:v>
                </c:pt>
                <c:pt idx="22">
                  <c:v>17</c:v>
                </c:pt>
                <c:pt idx="23">
                  <c:v>16</c:v>
                </c:pt>
                <c:pt idx="24">
                  <c:v>15</c:v>
                </c:pt>
                <c:pt idx="25">
                  <c:v>14</c:v>
                </c:pt>
                <c:pt idx="26">
                  <c:v>13</c:v>
                </c:pt>
                <c:pt idx="27">
                  <c:v>12</c:v>
                </c:pt>
                <c:pt idx="28">
                  <c:v>11</c:v>
                </c:pt>
                <c:pt idx="29">
                  <c:v>10</c:v>
                </c:pt>
                <c:pt idx="30">
                  <c:v>9</c:v>
                </c:pt>
                <c:pt idx="31">
                  <c:v>8</c:v>
                </c:pt>
                <c:pt idx="32">
                  <c:v>7</c:v>
                </c:pt>
                <c:pt idx="33">
                  <c:v>6</c:v>
                </c:pt>
                <c:pt idx="34">
                  <c:v>5</c:v>
                </c:pt>
                <c:pt idx="35">
                  <c:v>4</c:v>
                </c:pt>
                <c:pt idx="36">
                  <c:v>3</c:v>
                </c:pt>
                <c:pt idx="37">
                  <c:v>2</c:v>
                </c:pt>
              </c:numCache>
            </c:numRef>
          </c:xVal>
          <c:yVal>
            <c:numRef>
              <c:f>'[11.10 IMPLICIT C-N.xlsx]C-N METHOD'!$H$6:$H$43</c:f>
              <c:numCache>
                <c:formatCode>0.00E+00</c:formatCode>
                <c:ptCount val="38"/>
                <c:pt idx="0">
                  <c:v>7.41821671e-9</c:v>
                </c:pt>
                <c:pt idx="1">
                  <c:v>2.84504313e-8</c:v>
                </c:pt>
                <c:pt idx="2">
                  <c:v>1.08746207e-7</c:v>
                </c:pt>
                <c:pt idx="3">
                  <c:v>4.1408461e-7</c:v>
                </c:pt>
                <c:pt idx="4">
                  <c:v>1.56996339e-6</c:v>
                </c:pt>
                <c:pt idx="5">
                  <c:v>5.92300648e-6</c:v>
                </c:pt>
                <c:pt idx="6">
                  <c:v>2.2218228e-5</c:v>
                </c:pt>
                <c:pt idx="7">
                  <c:v>8.27879267e-5</c:v>
                </c:pt>
                <c:pt idx="8">
                  <c:v>0.000306035538</c:v>
                </c:pt>
                <c:pt idx="9">
                  <c:v>0.00112050318</c:v>
                </c:pt>
                <c:pt idx="10">
                  <c:v>0.00405447697</c:v>
                </c:pt>
                <c:pt idx="11">
                  <c:v>0.0144546963</c:v>
                </c:pt>
                <c:pt idx="12">
                  <c:v>0.0505489521</c:v>
                </c:pt>
                <c:pt idx="13" c:formatCode="General">
                  <c:v>0.172229394</c:v>
                </c:pt>
                <c:pt idx="14" c:formatCode="General">
                  <c:v>0.565425277</c:v>
                </c:pt>
                <c:pt idx="15" c:formatCode="General">
                  <c:v>1.75290668</c:v>
                </c:pt>
                <c:pt idx="16" c:formatCode="General">
                  <c:v>4.91584873</c:v>
                </c:pt>
                <c:pt idx="17" c:formatCode="General">
                  <c:v>11.0325823</c:v>
                </c:pt>
                <c:pt idx="18" c:formatCode="General">
                  <c:v>18.5946693</c:v>
                </c:pt>
                <c:pt idx="19" c:formatCode="General">
                  <c:v>21.5604649</c:v>
                </c:pt>
                <c:pt idx="20" c:formatCode="General">
                  <c:v>15.8691282</c:v>
                </c:pt>
                <c:pt idx="21" c:formatCode="General">
                  <c:v>5.46615648</c:v>
                </c:pt>
                <c:pt idx="22" c:formatCode="General">
                  <c:v>0</c:v>
                </c:pt>
                <c:pt idx="23" c:formatCode="General">
                  <c:v>0</c:v>
                </c:pt>
                <c:pt idx="24" c:formatCode="General">
                  <c:v>0</c:v>
                </c:pt>
                <c:pt idx="25" c:formatCode="General">
                  <c:v>0</c:v>
                </c:pt>
                <c:pt idx="26" c:formatCode="General">
                  <c:v>0</c:v>
                </c:pt>
                <c:pt idx="27" c:formatCode="General">
                  <c:v>0</c:v>
                </c:pt>
                <c:pt idx="28" c:formatCode="General">
                  <c:v>0</c:v>
                </c:pt>
                <c:pt idx="29" c:formatCode="General">
                  <c:v>0</c:v>
                </c:pt>
                <c:pt idx="30" c:formatCode="General">
                  <c:v>0</c:v>
                </c:pt>
                <c:pt idx="31" c:formatCode="General">
                  <c:v>0</c:v>
                </c:pt>
                <c:pt idx="32" c:formatCode="General">
                  <c:v>0</c:v>
                </c:pt>
                <c:pt idx="33" c:formatCode="General">
                  <c:v>0</c:v>
                </c:pt>
                <c:pt idx="34" c:formatCode="General">
                  <c:v>0</c:v>
                </c:pt>
                <c:pt idx="35" c:formatCode="General">
                  <c:v>0</c:v>
                </c:pt>
                <c:pt idx="36" c:formatCode="General">
                  <c:v>0</c:v>
                </c:pt>
                <c:pt idx="37" c:formatCode="General">
                  <c:v>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"U10"</c:f>
              <c:strCache>
                <c:ptCount val="1"/>
                <c:pt idx="0">
                  <c:v>U10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elete val="1"/>
          </c:dLbls>
          <c:xVal>
            <c:numRef>
              <c:f>'[11.10 IMPLICIT C-N.xlsx]C-N METHOD'!$F$6:$F$43</c:f>
              <c:numCache>
                <c:formatCode>General</c:formatCode>
                <c:ptCount val="38"/>
                <c:pt idx="0">
                  <c:v>39</c:v>
                </c:pt>
                <c:pt idx="1">
                  <c:v>38</c:v>
                </c:pt>
                <c:pt idx="2">
                  <c:v>37</c:v>
                </c:pt>
                <c:pt idx="3">
                  <c:v>36</c:v>
                </c:pt>
                <c:pt idx="4">
                  <c:v>35</c:v>
                </c:pt>
                <c:pt idx="5">
                  <c:v>34</c:v>
                </c:pt>
                <c:pt idx="6">
                  <c:v>33</c:v>
                </c:pt>
                <c:pt idx="7">
                  <c:v>32</c:v>
                </c:pt>
                <c:pt idx="8">
                  <c:v>31</c:v>
                </c:pt>
                <c:pt idx="9">
                  <c:v>30</c:v>
                </c:pt>
                <c:pt idx="10">
                  <c:v>29</c:v>
                </c:pt>
                <c:pt idx="11">
                  <c:v>28</c:v>
                </c:pt>
                <c:pt idx="12">
                  <c:v>27</c:v>
                </c:pt>
                <c:pt idx="13">
                  <c:v>26</c:v>
                </c:pt>
                <c:pt idx="14">
                  <c:v>25</c:v>
                </c:pt>
                <c:pt idx="15">
                  <c:v>24</c:v>
                </c:pt>
                <c:pt idx="16">
                  <c:v>23</c:v>
                </c:pt>
                <c:pt idx="17">
                  <c:v>22</c:v>
                </c:pt>
                <c:pt idx="18">
                  <c:v>21</c:v>
                </c:pt>
                <c:pt idx="19">
                  <c:v>20</c:v>
                </c:pt>
                <c:pt idx="20">
                  <c:v>19</c:v>
                </c:pt>
                <c:pt idx="21">
                  <c:v>18</c:v>
                </c:pt>
                <c:pt idx="22">
                  <c:v>17</c:v>
                </c:pt>
                <c:pt idx="23">
                  <c:v>16</c:v>
                </c:pt>
                <c:pt idx="24">
                  <c:v>15</c:v>
                </c:pt>
                <c:pt idx="25">
                  <c:v>14</c:v>
                </c:pt>
                <c:pt idx="26">
                  <c:v>13</c:v>
                </c:pt>
                <c:pt idx="27">
                  <c:v>12</c:v>
                </c:pt>
                <c:pt idx="28">
                  <c:v>11</c:v>
                </c:pt>
                <c:pt idx="29">
                  <c:v>10</c:v>
                </c:pt>
                <c:pt idx="30">
                  <c:v>9</c:v>
                </c:pt>
                <c:pt idx="31">
                  <c:v>8</c:v>
                </c:pt>
                <c:pt idx="32">
                  <c:v>7</c:v>
                </c:pt>
                <c:pt idx="33">
                  <c:v>6</c:v>
                </c:pt>
                <c:pt idx="34">
                  <c:v>5</c:v>
                </c:pt>
                <c:pt idx="35">
                  <c:v>4</c:v>
                </c:pt>
                <c:pt idx="36">
                  <c:v>3</c:v>
                </c:pt>
                <c:pt idx="37">
                  <c:v>2</c:v>
                </c:pt>
              </c:numCache>
            </c:numRef>
          </c:xVal>
          <c:yVal>
            <c:numRef>
              <c:f>'[11.10 IMPLICIT C-N.xlsx]C-N METHOD'!$H$158:$H$195</c:f>
              <c:numCache>
                <c:formatCode>0.00E+00</c:formatCode>
                <c:ptCount val="38"/>
                <c:pt idx="0">
                  <c:v>0.000112414979</c:v>
                </c:pt>
                <c:pt idx="1">
                  <c:v>0.000293400721</c:v>
                </c:pt>
                <c:pt idx="2">
                  <c:v>0.000739065581</c:v>
                </c:pt>
                <c:pt idx="3">
                  <c:v>0.00181657984</c:v>
                </c:pt>
                <c:pt idx="4">
                  <c:v>0.00435135467</c:v>
                </c:pt>
                <c:pt idx="5">
                  <c:v>0.0101344576</c:v>
                </c:pt>
                <c:pt idx="6">
                  <c:v>0.0228908341</c:v>
                </c:pt>
                <c:pt idx="7">
                  <c:v>0.0499998033</c:v>
                </c:pt>
                <c:pt idx="8" c:formatCode="General">
                  <c:v>0.105282471</c:v>
                </c:pt>
                <c:pt idx="9" c:formatCode="General">
                  <c:v>0.212975904</c:v>
                </c:pt>
                <c:pt idx="10" c:formatCode="General">
                  <c:v>0.41234836</c:v>
                </c:pt>
                <c:pt idx="11" c:formatCode="General">
                  <c:v>0.761022568</c:v>
                </c:pt>
                <c:pt idx="12" c:formatCode="General">
                  <c:v>1.33302796</c:v>
                </c:pt>
                <c:pt idx="13" c:formatCode="General">
                  <c:v>2.20581794</c:v>
                </c:pt>
                <c:pt idx="14" c:formatCode="General">
                  <c:v>3.43114591</c:v>
                </c:pt>
                <c:pt idx="15" c:formatCode="General">
                  <c:v>4.99070835</c:v>
                </c:pt>
                <c:pt idx="16" c:formatCode="General">
                  <c:v>6.74992704</c:v>
                </c:pt>
                <c:pt idx="17" c:formatCode="General">
                  <c:v>8.43769741</c:v>
                </c:pt>
                <c:pt idx="18" c:formatCode="General">
                  <c:v>9.68434334</c:v>
                </c:pt>
                <c:pt idx="19" c:formatCode="General">
                  <c:v>10.1309109</c:v>
                </c:pt>
                <c:pt idx="20" c:formatCode="General">
                  <c:v>9.57911396</c:v>
                </c:pt>
                <c:pt idx="21" c:formatCode="General">
                  <c:v>8.10671329</c:v>
                </c:pt>
                <c:pt idx="22" c:formatCode="General">
                  <c:v>6.06825495</c:v>
                </c:pt>
                <c:pt idx="23" c:formatCode="General">
                  <c:v>3.95861888</c:v>
                </c:pt>
                <c:pt idx="24" c:formatCode="General">
                  <c:v>2.20744133</c:v>
                </c:pt>
                <c:pt idx="25" c:formatCode="General">
                  <c:v>1.0247097</c:v>
                </c:pt>
                <c:pt idx="26" c:formatCode="General">
                  <c:v>0.380967736</c:v>
                </c:pt>
                <c:pt idx="27" c:formatCode="General">
                  <c:v>0.106637016</c:v>
                </c:pt>
                <c:pt idx="28">
                  <c:v>0.0200453028</c:v>
                </c:pt>
                <c:pt idx="29">
                  <c:v>0.00190620776</c:v>
                </c:pt>
                <c:pt idx="30" c:formatCode="General">
                  <c:v>0</c:v>
                </c:pt>
                <c:pt idx="31" c:formatCode="General">
                  <c:v>0</c:v>
                </c:pt>
                <c:pt idx="32" c:formatCode="General">
                  <c:v>0</c:v>
                </c:pt>
                <c:pt idx="33" c:formatCode="General">
                  <c:v>0</c:v>
                </c:pt>
                <c:pt idx="34" c:formatCode="General">
                  <c:v>0</c:v>
                </c:pt>
                <c:pt idx="35" c:formatCode="General">
                  <c:v>0</c:v>
                </c:pt>
                <c:pt idx="36" c:formatCode="General">
                  <c:v>0</c:v>
                </c:pt>
                <c:pt idx="37" c:formatCode="General">
                  <c:v>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"U50"</c:f>
              <c:strCache>
                <c:ptCount val="1"/>
                <c:pt idx="0">
                  <c:v>U50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elete val="1"/>
          </c:dLbls>
          <c:xVal>
            <c:numRef>
              <c:f>'[11.10 IMPLICIT C-N.xlsx]C-N METHOD'!$F$6:$F$43</c:f>
              <c:numCache>
                <c:formatCode>General</c:formatCode>
                <c:ptCount val="38"/>
                <c:pt idx="0">
                  <c:v>39</c:v>
                </c:pt>
                <c:pt idx="1">
                  <c:v>38</c:v>
                </c:pt>
                <c:pt idx="2">
                  <c:v>37</c:v>
                </c:pt>
                <c:pt idx="3">
                  <c:v>36</c:v>
                </c:pt>
                <c:pt idx="4">
                  <c:v>35</c:v>
                </c:pt>
                <c:pt idx="5">
                  <c:v>34</c:v>
                </c:pt>
                <c:pt idx="6">
                  <c:v>33</c:v>
                </c:pt>
                <c:pt idx="7">
                  <c:v>32</c:v>
                </c:pt>
                <c:pt idx="8">
                  <c:v>31</c:v>
                </c:pt>
                <c:pt idx="9">
                  <c:v>30</c:v>
                </c:pt>
                <c:pt idx="10">
                  <c:v>29</c:v>
                </c:pt>
                <c:pt idx="11">
                  <c:v>28</c:v>
                </c:pt>
                <c:pt idx="12">
                  <c:v>27</c:v>
                </c:pt>
                <c:pt idx="13">
                  <c:v>26</c:v>
                </c:pt>
                <c:pt idx="14">
                  <c:v>25</c:v>
                </c:pt>
                <c:pt idx="15">
                  <c:v>24</c:v>
                </c:pt>
                <c:pt idx="16">
                  <c:v>23</c:v>
                </c:pt>
                <c:pt idx="17">
                  <c:v>22</c:v>
                </c:pt>
                <c:pt idx="18">
                  <c:v>21</c:v>
                </c:pt>
                <c:pt idx="19">
                  <c:v>20</c:v>
                </c:pt>
                <c:pt idx="20">
                  <c:v>19</c:v>
                </c:pt>
                <c:pt idx="21">
                  <c:v>18</c:v>
                </c:pt>
                <c:pt idx="22">
                  <c:v>17</c:v>
                </c:pt>
                <c:pt idx="23">
                  <c:v>16</c:v>
                </c:pt>
                <c:pt idx="24">
                  <c:v>15</c:v>
                </c:pt>
                <c:pt idx="25">
                  <c:v>14</c:v>
                </c:pt>
                <c:pt idx="26">
                  <c:v>13</c:v>
                </c:pt>
                <c:pt idx="27">
                  <c:v>12</c:v>
                </c:pt>
                <c:pt idx="28">
                  <c:v>11</c:v>
                </c:pt>
                <c:pt idx="29">
                  <c:v>10</c:v>
                </c:pt>
                <c:pt idx="30">
                  <c:v>9</c:v>
                </c:pt>
                <c:pt idx="31">
                  <c:v>8</c:v>
                </c:pt>
                <c:pt idx="32">
                  <c:v>7</c:v>
                </c:pt>
                <c:pt idx="33">
                  <c:v>6</c:v>
                </c:pt>
                <c:pt idx="34">
                  <c:v>5</c:v>
                </c:pt>
                <c:pt idx="35">
                  <c:v>4</c:v>
                </c:pt>
                <c:pt idx="36">
                  <c:v>3</c:v>
                </c:pt>
                <c:pt idx="37">
                  <c:v>2</c:v>
                </c:pt>
              </c:numCache>
            </c:numRef>
          </c:xVal>
          <c:yVal>
            <c:numRef>
              <c:f>'[11.10 IMPLICIT C-N.xlsx]C-N METHOD'!$H$918:$H$955</c:f>
              <c:numCache>
                <c:formatCode>General</c:formatCode>
                <c:ptCount val="38"/>
                <c:pt idx="0">
                  <c:v>0.122781381</c:v>
                </c:pt>
                <c:pt idx="1">
                  <c:v>0.205603555</c:v>
                </c:pt>
                <c:pt idx="2">
                  <c:v>0.302200019</c:v>
                </c:pt>
                <c:pt idx="3">
                  <c:v>0.418210804</c:v>
                </c:pt>
                <c:pt idx="4">
                  <c:v>0.558916032</c:v>
                </c:pt>
                <c:pt idx="5">
                  <c:v>0.728992999</c:v>
                </c:pt>
                <c:pt idx="6">
                  <c:v>0.932187378</c:v>
                </c:pt>
                <c:pt idx="7">
                  <c:v>1.17090416</c:v>
                </c:pt>
                <c:pt idx="8">
                  <c:v>1.44574583</c:v>
                </c:pt>
                <c:pt idx="9">
                  <c:v>1.75504529</c:v>
                </c:pt>
                <c:pt idx="10">
                  <c:v>2.09445643</c:v>
                </c:pt>
                <c:pt idx="11">
                  <c:v>2.45668197</c:v>
                </c:pt>
                <c:pt idx="12">
                  <c:v>2.83141184</c:v>
                </c:pt>
                <c:pt idx="13">
                  <c:v>3.20554781</c:v>
                </c:pt>
                <c:pt idx="14">
                  <c:v>3.56374741</c:v>
                </c:pt>
                <c:pt idx="15">
                  <c:v>3.88930178</c:v>
                </c:pt>
                <c:pt idx="16">
                  <c:v>4.16529703</c:v>
                </c:pt>
                <c:pt idx="17">
                  <c:v>4.37597656</c:v>
                </c:pt>
                <c:pt idx="18">
                  <c:v>4.50815439</c:v>
                </c:pt>
                <c:pt idx="19">
                  <c:v>4.55252647</c:v>
                </c:pt>
                <c:pt idx="20">
                  <c:v>4.50470257</c:v>
                </c:pt>
                <c:pt idx="21">
                  <c:v>4.36579895</c:v>
                </c:pt>
                <c:pt idx="22">
                  <c:v>4.14250994</c:v>
                </c:pt>
                <c:pt idx="23">
                  <c:v>3.84660029</c:v>
                </c:pt>
                <c:pt idx="24">
                  <c:v>3.49388337</c:v>
                </c:pt>
                <c:pt idx="25">
                  <c:v>3.10279846</c:v>
                </c:pt>
                <c:pt idx="26">
                  <c:v>2.69276595</c:v>
                </c:pt>
                <c:pt idx="27">
                  <c:v>2.28253269</c:v>
                </c:pt>
                <c:pt idx="28">
                  <c:v>1.88870406</c:v>
                </c:pt>
                <c:pt idx="29">
                  <c:v>1.52462745</c:v>
                </c:pt>
                <c:pt idx="30">
                  <c:v>1.19972813</c:v>
                </c:pt>
                <c:pt idx="31">
                  <c:v>0.919318855</c:v>
                </c:pt>
                <c:pt idx="32">
                  <c:v>0.684836626</c:v>
                </c:pt>
                <c:pt idx="33">
                  <c:v>0.494402885</c:v>
                </c:pt>
                <c:pt idx="34">
                  <c:v>0.343571156</c:v>
                </c:pt>
                <c:pt idx="35">
                  <c:v>0.22612153</c:v>
                </c:pt>
                <c:pt idx="36">
                  <c:v>0.134785235</c:v>
                </c:pt>
                <c:pt idx="37" c:formatCode="0.00E+00">
                  <c:v>0.0618592463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"U100"</c:f>
              <c:strCache>
                <c:ptCount val="1"/>
                <c:pt idx="0">
                  <c:v>U100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elete val="1"/>
          </c:dLbls>
          <c:xVal>
            <c:numRef>
              <c:f>'[11.10 IMPLICIT C-N.xlsx]C-N METHOD'!$F$6:$F$43</c:f>
              <c:numCache>
                <c:formatCode>General</c:formatCode>
                <c:ptCount val="38"/>
                <c:pt idx="0">
                  <c:v>39</c:v>
                </c:pt>
                <c:pt idx="1">
                  <c:v>38</c:v>
                </c:pt>
                <c:pt idx="2">
                  <c:v>37</c:v>
                </c:pt>
                <c:pt idx="3">
                  <c:v>36</c:v>
                </c:pt>
                <c:pt idx="4">
                  <c:v>35</c:v>
                </c:pt>
                <c:pt idx="5">
                  <c:v>34</c:v>
                </c:pt>
                <c:pt idx="6">
                  <c:v>33</c:v>
                </c:pt>
                <c:pt idx="7">
                  <c:v>32</c:v>
                </c:pt>
                <c:pt idx="8">
                  <c:v>31</c:v>
                </c:pt>
                <c:pt idx="9">
                  <c:v>30</c:v>
                </c:pt>
                <c:pt idx="10">
                  <c:v>29</c:v>
                </c:pt>
                <c:pt idx="11">
                  <c:v>28</c:v>
                </c:pt>
                <c:pt idx="12">
                  <c:v>27</c:v>
                </c:pt>
                <c:pt idx="13">
                  <c:v>26</c:v>
                </c:pt>
                <c:pt idx="14">
                  <c:v>25</c:v>
                </c:pt>
                <c:pt idx="15">
                  <c:v>24</c:v>
                </c:pt>
                <c:pt idx="16">
                  <c:v>23</c:v>
                </c:pt>
                <c:pt idx="17">
                  <c:v>22</c:v>
                </c:pt>
                <c:pt idx="18">
                  <c:v>21</c:v>
                </c:pt>
                <c:pt idx="19">
                  <c:v>20</c:v>
                </c:pt>
                <c:pt idx="20">
                  <c:v>19</c:v>
                </c:pt>
                <c:pt idx="21">
                  <c:v>18</c:v>
                </c:pt>
                <c:pt idx="22">
                  <c:v>17</c:v>
                </c:pt>
                <c:pt idx="23">
                  <c:v>16</c:v>
                </c:pt>
                <c:pt idx="24">
                  <c:v>15</c:v>
                </c:pt>
                <c:pt idx="25">
                  <c:v>14</c:v>
                </c:pt>
                <c:pt idx="26">
                  <c:v>13</c:v>
                </c:pt>
                <c:pt idx="27">
                  <c:v>12</c:v>
                </c:pt>
                <c:pt idx="28">
                  <c:v>11</c:v>
                </c:pt>
                <c:pt idx="29">
                  <c:v>10</c:v>
                </c:pt>
                <c:pt idx="30">
                  <c:v>9</c:v>
                </c:pt>
                <c:pt idx="31">
                  <c:v>8</c:v>
                </c:pt>
                <c:pt idx="32">
                  <c:v>7</c:v>
                </c:pt>
                <c:pt idx="33">
                  <c:v>6</c:v>
                </c:pt>
                <c:pt idx="34">
                  <c:v>5</c:v>
                </c:pt>
                <c:pt idx="35">
                  <c:v>4</c:v>
                </c:pt>
                <c:pt idx="36">
                  <c:v>3</c:v>
                </c:pt>
                <c:pt idx="37">
                  <c:v>2</c:v>
                </c:pt>
              </c:numCache>
            </c:numRef>
          </c:xVal>
          <c:yVal>
            <c:numRef>
              <c:f>'[11.10 IMPLICIT C-N.xlsx]C-N METHOD'!$H$1868:$H$1905</c:f>
              <c:numCache>
                <c:formatCode>General</c:formatCode>
                <c:ptCount val="38"/>
                <c:pt idx="0">
                  <c:v>0.274667501</c:v>
                </c:pt>
                <c:pt idx="1">
                  <c:v>0.441906959</c:v>
                </c:pt>
                <c:pt idx="2">
                  <c:v>0.612668633</c:v>
                </c:pt>
                <c:pt idx="3">
                  <c:v>0.788100362</c:v>
                </c:pt>
                <c:pt idx="4">
                  <c:v>0.968962193</c:v>
                </c:pt>
                <c:pt idx="5">
                  <c:v>1.15552282</c:v>
                </c:pt>
                <c:pt idx="6">
                  <c:v>1.34747756</c:v>
                </c:pt>
                <c:pt idx="7">
                  <c:v>1.54389334</c:v>
                </c:pt>
                <c:pt idx="8">
                  <c:v>1.74318504</c:v>
                </c:pt>
                <c:pt idx="9">
                  <c:v>1.94312608</c:v>
                </c:pt>
                <c:pt idx="10">
                  <c:v>2.14089441</c:v>
                </c:pt>
                <c:pt idx="11">
                  <c:v>2.33315563</c:v>
                </c:pt>
                <c:pt idx="12">
                  <c:v>2.51617956</c:v>
                </c:pt>
                <c:pt idx="13">
                  <c:v>2.68598747</c:v>
                </c:pt>
                <c:pt idx="14">
                  <c:v>2.83852267</c:v>
                </c:pt>
                <c:pt idx="15">
                  <c:v>2.96983647</c:v>
                </c:pt>
                <c:pt idx="16">
                  <c:v>3.07628059</c:v>
                </c:pt>
                <c:pt idx="17">
                  <c:v>3.15469265</c:v>
                </c:pt>
                <c:pt idx="18">
                  <c:v>3.20256472</c:v>
                </c:pt>
                <c:pt idx="19">
                  <c:v>3.21818328</c:v>
                </c:pt>
                <c:pt idx="20">
                  <c:v>3.20073247</c:v>
                </c:pt>
                <c:pt idx="21">
                  <c:v>3.15034628</c:v>
                </c:pt>
                <c:pt idx="22">
                  <c:v>3.06811523</c:v>
                </c:pt>
                <c:pt idx="23">
                  <c:v>2.95603681</c:v>
                </c:pt>
                <c:pt idx="24">
                  <c:v>2.81691527</c:v>
                </c:pt>
                <c:pt idx="25">
                  <c:v>2.65421677</c:v>
                </c:pt>
                <c:pt idx="26">
                  <c:v>2.47189045</c:v>
                </c:pt>
                <c:pt idx="27">
                  <c:v>2.27416086</c:v>
                </c:pt>
                <c:pt idx="28">
                  <c:v>2.06531143</c:v>
                </c:pt>
                <c:pt idx="29">
                  <c:v>1.84946942</c:v>
                </c:pt>
                <c:pt idx="30">
                  <c:v>1.63040698</c:v>
                </c:pt>
                <c:pt idx="31">
                  <c:v>1.41136765</c:v>
                </c:pt>
                <c:pt idx="32">
                  <c:v>1.1949327</c:v>
                </c:pt>
                <c:pt idx="33">
                  <c:v>0.982931733</c:v>
                </c:pt>
                <c:pt idx="34">
                  <c:v>0.776401281</c:v>
                </c:pt>
                <c:pt idx="35">
                  <c:v>0.575594425</c:v>
                </c:pt>
                <c:pt idx="36">
                  <c:v>0.380039454</c:v>
                </c:pt>
                <c:pt idx="37">
                  <c:v>0.188654736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"U200"</c:f>
              <c:strCache>
                <c:ptCount val="1"/>
                <c:pt idx="0">
                  <c:v>U200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dLbls>
            <c:delete val="1"/>
          </c:dLbls>
          <c:xVal>
            <c:numRef>
              <c:f>'[11.10 IMPLICIT C-N.xlsx]C-N METHOD'!$F$6:$F$43</c:f>
              <c:numCache>
                <c:formatCode>General</c:formatCode>
                <c:ptCount val="38"/>
                <c:pt idx="0">
                  <c:v>39</c:v>
                </c:pt>
                <c:pt idx="1">
                  <c:v>38</c:v>
                </c:pt>
                <c:pt idx="2">
                  <c:v>37</c:v>
                </c:pt>
                <c:pt idx="3">
                  <c:v>36</c:v>
                </c:pt>
                <c:pt idx="4">
                  <c:v>35</c:v>
                </c:pt>
                <c:pt idx="5">
                  <c:v>34</c:v>
                </c:pt>
                <c:pt idx="6">
                  <c:v>33</c:v>
                </c:pt>
                <c:pt idx="7">
                  <c:v>32</c:v>
                </c:pt>
                <c:pt idx="8">
                  <c:v>31</c:v>
                </c:pt>
                <c:pt idx="9">
                  <c:v>30</c:v>
                </c:pt>
                <c:pt idx="10">
                  <c:v>29</c:v>
                </c:pt>
                <c:pt idx="11">
                  <c:v>28</c:v>
                </c:pt>
                <c:pt idx="12">
                  <c:v>27</c:v>
                </c:pt>
                <c:pt idx="13">
                  <c:v>26</c:v>
                </c:pt>
                <c:pt idx="14">
                  <c:v>25</c:v>
                </c:pt>
                <c:pt idx="15">
                  <c:v>24</c:v>
                </c:pt>
                <c:pt idx="16">
                  <c:v>23</c:v>
                </c:pt>
                <c:pt idx="17">
                  <c:v>22</c:v>
                </c:pt>
                <c:pt idx="18">
                  <c:v>21</c:v>
                </c:pt>
                <c:pt idx="19">
                  <c:v>20</c:v>
                </c:pt>
                <c:pt idx="20">
                  <c:v>19</c:v>
                </c:pt>
                <c:pt idx="21">
                  <c:v>18</c:v>
                </c:pt>
                <c:pt idx="22">
                  <c:v>17</c:v>
                </c:pt>
                <c:pt idx="23">
                  <c:v>16</c:v>
                </c:pt>
                <c:pt idx="24">
                  <c:v>15</c:v>
                </c:pt>
                <c:pt idx="25">
                  <c:v>14</c:v>
                </c:pt>
                <c:pt idx="26">
                  <c:v>13</c:v>
                </c:pt>
                <c:pt idx="27">
                  <c:v>12</c:v>
                </c:pt>
                <c:pt idx="28">
                  <c:v>11</c:v>
                </c:pt>
                <c:pt idx="29">
                  <c:v>10</c:v>
                </c:pt>
                <c:pt idx="30">
                  <c:v>9</c:v>
                </c:pt>
                <c:pt idx="31">
                  <c:v>8</c:v>
                </c:pt>
                <c:pt idx="32">
                  <c:v>7</c:v>
                </c:pt>
                <c:pt idx="33">
                  <c:v>6</c:v>
                </c:pt>
                <c:pt idx="34">
                  <c:v>5</c:v>
                </c:pt>
                <c:pt idx="35">
                  <c:v>4</c:v>
                </c:pt>
                <c:pt idx="36">
                  <c:v>3</c:v>
                </c:pt>
                <c:pt idx="37">
                  <c:v>2</c:v>
                </c:pt>
              </c:numCache>
            </c:numRef>
          </c:xVal>
          <c:yVal>
            <c:numRef>
              <c:f>'[11.10 IMPLICIT C-N.xlsx]C-N METHOD'!$H$3768:$H$3805</c:f>
              <c:numCache>
                <c:formatCode>General</c:formatCode>
                <c:ptCount val="38"/>
                <c:pt idx="0">
                  <c:v>0.267357826</c:v>
                </c:pt>
                <c:pt idx="1">
                  <c:v>0.42660588</c:v>
                </c:pt>
                <c:pt idx="2">
                  <c:v>0.58407706</c:v>
                </c:pt>
                <c:pt idx="3">
                  <c:v>0.738995492</c:v>
                </c:pt>
                <c:pt idx="4">
                  <c:v>0.890567899</c:v>
                </c:pt>
                <c:pt idx="5">
                  <c:v>1.03798056</c:v>
                </c:pt>
                <c:pt idx="6">
                  <c:v>1.18039763</c:v>
                </c:pt>
                <c:pt idx="7">
                  <c:v>1.31696212</c:v>
                </c:pt>
                <c:pt idx="8">
                  <c:v>1.44679904</c:v>
                </c:pt>
                <c:pt idx="9">
                  <c:v>1.56902194</c:v>
                </c:pt>
                <c:pt idx="10">
                  <c:v>1.68274128</c:v>
                </c:pt>
                <c:pt idx="11">
                  <c:v>1.78707492</c:v>
                </c:pt>
                <c:pt idx="12">
                  <c:v>1.88116169</c:v>
                </c:pt>
                <c:pt idx="13">
                  <c:v>1.96417594</c:v>
                </c:pt>
                <c:pt idx="14">
                  <c:v>2.03534317</c:v>
                </c:pt>
                <c:pt idx="15">
                  <c:v>2.09395576</c:v>
                </c:pt>
                <c:pt idx="16">
                  <c:v>2.13938928</c:v>
                </c:pt>
                <c:pt idx="17">
                  <c:v>2.17111683</c:v>
                </c:pt>
                <c:pt idx="18">
                  <c:v>2.18872261</c:v>
                </c:pt>
                <c:pt idx="19">
                  <c:v>2.19191289</c:v>
                </c:pt>
                <c:pt idx="20">
                  <c:v>2.18052363</c:v>
                </c:pt>
                <c:pt idx="21">
                  <c:v>2.15452647</c:v>
                </c:pt>
                <c:pt idx="22">
                  <c:v>2.11403131</c:v>
                </c:pt>
                <c:pt idx="23">
                  <c:v>2.05928302</c:v>
                </c:pt>
                <c:pt idx="24">
                  <c:v>1.99065828</c:v>
                </c:pt>
                <c:pt idx="25">
                  <c:v>1.90865719</c:v>
                </c:pt>
                <c:pt idx="26">
                  <c:v>1.81389332</c:v>
                </c:pt>
                <c:pt idx="27">
                  <c:v>1.70708108</c:v>
                </c:pt>
                <c:pt idx="28">
                  <c:v>1.58902168</c:v>
                </c:pt>
                <c:pt idx="29">
                  <c:v>1.46058762</c:v>
                </c:pt>
                <c:pt idx="30">
                  <c:v>1.32270944</c:v>
                </c:pt>
                <c:pt idx="31">
                  <c:v>1.17635965</c:v>
                </c:pt>
                <c:pt idx="32">
                  <c:v>1.02254021</c:v>
                </c:pt>
                <c:pt idx="33">
                  <c:v>0.862270772</c:v>
                </c:pt>
                <c:pt idx="34">
                  <c:v>0.696579456</c:v>
                </c:pt>
                <c:pt idx="35">
                  <c:v>0.526494861</c:v>
                </c:pt>
                <c:pt idx="36">
                  <c:v>0.353041321</c:v>
                </c:pt>
                <c:pt idx="37">
                  <c:v>0.177229434</c:v>
                </c:pt>
              </c:numCache>
            </c:numRef>
          </c:yVal>
          <c:smooth val="0"/>
        </c:ser>
        <c:ser>
          <c:idx val="5"/>
          <c:order val="5"/>
          <c:tx>
            <c:strRef>
              <c:f>"U300"</c:f>
              <c:strCache>
                <c:ptCount val="1"/>
                <c:pt idx="0">
                  <c:v>U300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Lbls>
            <c:delete val="1"/>
          </c:dLbls>
          <c:xVal>
            <c:numRef>
              <c:f>'[11.10 IMPLICIT C-N.xlsx]C-N METHOD'!$F$6:$F$43</c:f>
              <c:numCache>
                <c:formatCode>General</c:formatCode>
                <c:ptCount val="38"/>
                <c:pt idx="0">
                  <c:v>39</c:v>
                </c:pt>
                <c:pt idx="1">
                  <c:v>38</c:v>
                </c:pt>
                <c:pt idx="2">
                  <c:v>37</c:v>
                </c:pt>
                <c:pt idx="3">
                  <c:v>36</c:v>
                </c:pt>
                <c:pt idx="4">
                  <c:v>35</c:v>
                </c:pt>
                <c:pt idx="5">
                  <c:v>34</c:v>
                </c:pt>
                <c:pt idx="6">
                  <c:v>33</c:v>
                </c:pt>
                <c:pt idx="7">
                  <c:v>32</c:v>
                </c:pt>
                <c:pt idx="8">
                  <c:v>31</c:v>
                </c:pt>
                <c:pt idx="9">
                  <c:v>30</c:v>
                </c:pt>
                <c:pt idx="10">
                  <c:v>29</c:v>
                </c:pt>
                <c:pt idx="11">
                  <c:v>28</c:v>
                </c:pt>
                <c:pt idx="12">
                  <c:v>27</c:v>
                </c:pt>
                <c:pt idx="13">
                  <c:v>26</c:v>
                </c:pt>
                <c:pt idx="14">
                  <c:v>25</c:v>
                </c:pt>
                <c:pt idx="15">
                  <c:v>24</c:v>
                </c:pt>
                <c:pt idx="16">
                  <c:v>23</c:v>
                </c:pt>
                <c:pt idx="17">
                  <c:v>22</c:v>
                </c:pt>
                <c:pt idx="18">
                  <c:v>21</c:v>
                </c:pt>
                <c:pt idx="19">
                  <c:v>20</c:v>
                </c:pt>
                <c:pt idx="20">
                  <c:v>19</c:v>
                </c:pt>
                <c:pt idx="21">
                  <c:v>18</c:v>
                </c:pt>
                <c:pt idx="22">
                  <c:v>17</c:v>
                </c:pt>
                <c:pt idx="23">
                  <c:v>16</c:v>
                </c:pt>
                <c:pt idx="24">
                  <c:v>15</c:v>
                </c:pt>
                <c:pt idx="25">
                  <c:v>14</c:v>
                </c:pt>
                <c:pt idx="26">
                  <c:v>13</c:v>
                </c:pt>
                <c:pt idx="27">
                  <c:v>12</c:v>
                </c:pt>
                <c:pt idx="28">
                  <c:v>11</c:v>
                </c:pt>
                <c:pt idx="29">
                  <c:v>10</c:v>
                </c:pt>
                <c:pt idx="30">
                  <c:v>9</c:v>
                </c:pt>
                <c:pt idx="31">
                  <c:v>8</c:v>
                </c:pt>
                <c:pt idx="32">
                  <c:v>7</c:v>
                </c:pt>
                <c:pt idx="33">
                  <c:v>6</c:v>
                </c:pt>
                <c:pt idx="34">
                  <c:v>5</c:v>
                </c:pt>
                <c:pt idx="35">
                  <c:v>4</c:v>
                </c:pt>
                <c:pt idx="36">
                  <c:v>3</c:v>
                </c:pt>
                <c:pt idx="37">
                  <c:v>2</c:v>
                </c:pt>
              </c:numCache>
            </c:numRef>
          </c:xVal>
          <c:yVal>
            <c:numRef>
              <c:f>'[11.10 IMPLICIT C-N.xlsx]C-N METHOD'!$H$5668:$H$5705</c:f>
              <c:numCache>
                <c:formatCode>General</c:formatCode>
                <c:ptCount val="38"/>
                <c:pt idx="0">
                  <c:v>0.203758106</c:v>
                </c:pt>
                <c:pt idx="1">
                  <c:v>0.324887007</c:v>
                </c:pt>
                <c:pt idx="2">
                  <c:v>0.444313347</c:v>
                </c:pt>
                <c:pt idx="3">
                  <c:v>0.561318278</c:v>
                </c:pt>
                <c:pt idx="4">
                  <c:v>0.675193012</c:v>
                </c:pt>
                <c:pt idx="5">
                  <c:v>0.785242438</c:v>
                </c:pt>
                <c:pt idx="6">
                  <c:v>0.890788317</c:v>
                </c:pt>
                <c:pt idx="7">
                  <c:v>0.991173148</c:v>
                </c:pt>
                <c:pt idx="8">
                  <c:v>1.08576393</c:v>
                </c:pt>
                <c:pt idx="9">
                  <c:v>1.17395616</c:v>
                </c:pt>
                <c:pt idx="10">
                  <c:v>1.2551769</c:v>
                </c:pt>
                <c:pt idx="11">
                  <c:v>1.32889009</c:v>
                </c:pt>
                <c:pt idx="12">
                  <c:v>1.39459932</c:v>
                </c:pt>
                <c:pt idx="13">
                  <c:v>1.4518522</c:v>
                </c:pt>
                <c:pt idx="14">
                  <c:v>1.50024438</c:v>
                </c:pt>
                <c:pt idx="15">
                  <c:v>1.53942263</c:v>
                </c:pt>
                <c:pt idx="16">
                  <c:v>1.56908894</c:v>
                </c:pt>
                <c:pt idx="17">
                  <c:v>1.58900297</c:v>
                </c:pt>
                <c:pt idx="18">
                  <c:v>1.5989852</c:v>
                </c:pt>
                <c:pt idx="19">
                  <c:v>1.59891927</c:v>
                </c:pt>
                <c:pt idx="20">
                  <c:v>1.58875358</c:v>
                </c:pt>
                <c:pt idx="21">
                  <c:v>1.56850266</c:v>
                </c:pt>
                <c:pt idx="22">
                  <c:v>1.53824806</c:v>
                </c:pt>
                <c:pt idx="23">
                  <c:v>1.49813795</c:v>
                </c:pt>
                <c:pt idx="24">
                  <c:v>1.44838798</c:v>
                </c:pt>
                <c:pt idx="25">
                  <c:v>1.38927841</c:v>
                </c:pt>
                <c:pt idx="26">
                  <c:v>1.32115412</c:v>
                </c:pt>
                <c:pt idx="27">
                  <c:v>1.24442148</c:v>
                </c:pt>
                <c:pt idx="28">
                  <c:v>1.1595459</c:v>
                </c:pt>
                <c:pt idx="29">
                  <c:v>1.06704879</c:v>
                </c:pt>
                <c:pt idx="30">
                  <c:v>0.967503905</c:v>
                </c:pt>
                <c:pt idx="31">
                  <c:v>0.861532986</c:v>
                </c:pt>
                <c:pt idx="32">
                  <c:v>0.749801874</c:v>
                </c:pt>
                <c:pt idx="33">
                  <c:v>0.633015871</c:v>
                </c:pt>
                <c:pt idx="34">
                  <c:v>0.511914849</c:v>
                </c:pt>
                <c:pt idx="35">
                  <c:v>0.387268096</c:v>
                </c:pt>
                <c:pt idx="36">
                  <c:v>0.25986895</c:v>
                </c:pt>
                <c:pt idx="37">
                  <c:v>0.130523756</c:v>
                </c:pt>
              </c:numCache>
            </c:numRef>
          </c:yVal>
          <c:smooth val="0"/>
        </c:ser>
        <c:ser>
          <c:idx val="6"/>
          <c:order val="6"/>
          <c:tx>
            <c:strRef>
              <c:f>"U400"</c:f>
              <c:strCache>
                <c:ptCount val="1"/>
                <c:pt idx="0">
                  <c:v>U400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dLbls>
            <c:delete val="1"/>
          </c:dLbls>
          <c:xVal>
            <c:numRef>
              <c:f>'[11.10 IMPLICIT C-N.xlsx]C-N METHOD'!$F$6:$F$43</c:f>
              <c:numCache>
                <c:formatCode>General</c:formatCode>
                <c:ptCount val="38"/>
                <c:pt idx="0">
                  <c:v>39</c:v>
                </c:pt>
                <c:pt idx="1">
                  <c:v>38</c:v>
                </c:pt>
                <c:pt idx="2">
                  <c:v>37</c:v>
                </c:pt>
                <c:pt idx="3">
                  <c:v>36</c:v>
                </c:pt>
                <c:pt idx="4">
                  <c:v>35</c:v>
                </c:pt>
                <c:pt idx="5">
                  <c:v>34</c:v>
                </c:pt>
                <c:pt idx="6">
                  <c:v>33</c:v>
                </c:pt>
                <c:pt idx="7">
                  <c:v>32</c:v>
                </c:pt>
                <c:pt idx="8">
                  <c:v>31</c:v>
                </c:pt>
                <c:pt idx="9">
                  <c:v>30</c:v>
                </c:pt>
                <c:pt idx="10">
                  <c:v>29</c:v>
                </c:pt>
                <c:pt idx="11">
                  <c:v>28</c:v>
                </c:pt>
                <c:pt idx="12">
                  <c:v>27</c:v>
                </c:pt>
                <c:pt idx="13">
                  <c:v>26</c:v>
                </c:pt>
                <c:pt idx="14">
                  <c:v>25</c:v>
                </c:pt>
                <c:pt idx="15">
                  <c:v>24</c:v>
                </c:pt>
                <c:pt idx="16">
                  <c:v>23</c:v>
                </c:pt>
                <c:pt idx="17">
                  <c:v>22</c:v>
                </c:pt>
                <c:pt idx="18">
                  <c:v>21</c:v>
                </c:pt>
                <c:pt idx="19">
                  <c:v>20</c:v>
                </c:pt>
                <c:pt idx="20">
                  <c:v>19</c:v>
                </c:pt>
                <c:pt idx="21">
                  <c:v>18</c:v>
                </c:pt>
                <c:pt idx="22">
                  <c:v>17</c:v>
                </c:pt>
                <c:pt idx="23">
                  <c:v>16</c:v>
                </c:pt>
                <c:pt idx="24">
                  <c:v>15</c:v>
                </c:pt>
                <c:pt idx="25">
                  <c:v>14</c:v>
                </c:pt>
                <c:pt idx="26">
                  <c:v>13</c:v>
                </c:pt>
                <c:pt idx="27">
                  <c:v>12</c:v>
                </c:pt>
                <c:pt idx="28">
                  <c:v>11</c:v>
                </c:pt>
                <c:pt idx="29">
                  <c:v>10</c:v>
                </c:pt>
                <c:pt idx="30">
                  <c:v>9</c:v>
                </c:pt>
                <c:pt idx="31">
                  <c:v>8</c:v>
                </c:pt>
                <c:pt idx="32">
                  <c:v>7</c:v>
                </c:pt>
                <c:pt idx="33">
                  <c:v>6</c:v>
                </c:pt>
                <c:pt idx="34">
                  <c:v>5</c:v>
                </c:pt>
                <c:pt idx="35">
                  <c:v>4</c:v>
                </c:pt>
                <c:pt idx="36">
                  <c:v>3</c:v>
                </c:pt>
                <c:pt idx="37">
                  <c:v>2</c:v>
                </c:pt>
              </c:numCache>
            </c:numRef>
          </c:xVal>
          <c:yVal>
            <c:numRef>
              <c:f>'[11.10 IMPLICIT C-N.xlsx]C-N METHOD'!$H$7568:$H$7605</c:f>
              <c:numCache>
                <c:formatCode>General</c:formatCode>
                <c:ptCount val="38"/>
                <c:pt idx="0">
                  <c:v>0.151114553</c:v>
                </c:pt>
                <c:pt idx="1">
                  <c:v>0.240918249</c:v>
                </c:pt>
                <c:pt idx="2">
                  <c:v>0.329414785</c:v>
                </c:pt>
                <c:pt idx="3">
                  <c:v>0.416054308</c:v>
                </c:pt>
                <c:pt idx="4">
                  <c:v>0.500296652</c:v>
                </c:pt>
                <c:pt idx="5">
                  <c:v>0.581614614</c:v>
                </c:pt>
                <c:pt idx="6">
                  <c:v>0.65949744</c:v>
                </c:pt>
                <c:pt idx="7">
                  <c:v>0.733453274</c:v>
                </c:pt>
                <c:pt idx="8">
                  <c:v>0.803012729</c:v>
                </c:pt>
                <c:pt idx="9">
                  <c:v>0.86773169</c:v>
                </c:pt>
                <c:pt idx="10">
                  <c:v>0.927193761</c:v>
                </c:pt>
                <c:pt idx="11">
                  <c:v>0.981013417</c:v>
                </c:pt>
                <c:pt idx="12">
                  <c:v>1.02883828</c:v>
                </c:pt>
                <c:pt idx="13">
                  <c:v>1.07035136</c:v>
                </c:pt>
                <c:pt idx="14">
                  <c:v>1.10527372</c:v>
                </c:pt>
                <c:pt idx="15">
                  <c:v>1.13336575</c:v>
                </c:pt>
                <c:pt idx="16">
                  <c:v>1.15442955</c:v>
                </c:pt>
                <c:pt idx="17">
                  <c:v>1.16831028</c:v>
                </c:pt>
                <c:pt idx="18">
                  <c:v>1.17489707</c:v>
                </c:pt>
                <c:pt idx="19">
                  <c:v>1.1741246</c:v>
                </c:pt>
                <c:pt idx="20">
                  <c:v>1.16597366</c:v>
                </c:pt>
                <c:pt idx="21">
                  <c:v>1.15047133</c:v>
                </c:pt>
                <c:pt idx="22">
                  <c:v>1.12769139</c:v>
                </c:pt>
                <c:pt idx="23">
                  <c:v>1.09775412</c:v>
                </c:pt>
                <c:pt idx="24">
                  <c:v>1.06082582</c:v>
                </c:pt>
                <c:pt idx="25">
                  <c:v>1.01711798</c:v>
                </c:pt>
                <c:pt idx="26">
                  <c:v>0.966886044</c:v>
                </c:pt>
                <c:pt idx="27">
                  <c:v>0.910428405</c:v>
                </c:pt>
                <c:pt idx="28">
                  <c:v>0.84808445</c:v>
                </c:pt>
                <c:pt idx="29">
                  <c:v>0.78023231</c:v>
                </c:pt>
                <c:pt idx="30">
                  <c:v>0.707287133</c:v>
                </c:pt>
                <c:pt idx="31">
                  <c:v>0.629698098</c:v>
                </c:pt>
                <c:pt idx="32">
                  <c:v>0.547945678</c:v>
                </c:pt>
                <c:pt idx="33">
                  <c:v>0.462538958</c:v>
                </c:pt>
                <c:pt idx="34">
                  <c:v>0.374011844</c:v>
                </c:pt>
                <c:pt idx="35">
                  <c:v>0.282919973</c:v>
                </c:pt>
                <c:pt idx="36">
                  <c:v>0.189836577</c:v>
                </c:pt>
                <c:pt idx="37" c:formatCode="0.00E+00">
                  <c:v>0.095344834</c:v>
                </c:pt>
              </c:numCache>
            </c:numRef>
          </c:yVal>
          <c:smooth val="0"/>
        </c:ser>
        <c:ser>
          <c:idx val="7"/>
          <c:order val="7"/>
          <c:tx>
            <c:strRef>
              <c:f>"U500"</c:f>
              <c:strCache>
                <c:ptCount val="1"/>
                <c:pt idx="0">
                  <c:v>U500</c:v>
                </c:pt>
              </c:strCache>
            </c:strRef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dLbls>
            <c:delete val="1"/>
          </c:dLbls>
          <c:xVal>
            <c:numRef>
              <c:f>'[11.10 IMPLICIT C-N.xlsx]C-N METHOD'!$F$6:$F$43</c:f>
              <c:numCache>
                <c:formatCode>General</c:formatCode>
                <c:ptCount val="38"/>
                <c:pt idx="0">
                  <c:v>39</c:v>
                </c:pt>
                <c:pt idx="1">
                  <c:v>38</c:v>
                </c:pt>
                <c:pt idx="2">
                  <c:v>37</c:v>
                </c:pt>
                <c:pt idx="3">
                  <c:v>36</c:v>
                </c:pt>
                <c:pt idx="4">
                  <c:v>35</c:v>
                </c:pt>
                <c:pt idx="5">
                  <c:v>34</c:v>
                </c:pt>
                <c:pt idx="6">
                  <c:v>33</c:v>
                </c:pt>
                <c:pt idx="7">
                  <c:v>32</c:v>
                </c:pt>
                <c:pt idx="8">
                  <c:v>31</c:v>
                </c:pt>
                <c:pt idx="9">
                  <c:v>30</c:v>
                </c:pt>
                <c:pt idx="10">
                  <c:v>29</c:v>
                </c:pt>
                <c:pt idx="11">
                  <c:v>28</c:v>
                </c:pt>
                <c:pt idx="12">
                  <c:v>27</c:v>
                </c:pt>
                <c:pt idx="13">
                  <c:v>26</c:v>
                </c:pt>
                <c:pt idx="14">
                  <c:v>25</c:v>
                </c:pt>
                <c:pt idx="15">
                  <c:v>24</c:v>
                </c:pt>
                <c:pt idx="16">
                  <c:v>23</c:v>
                </c:pt>
                <c:pt idx="17">
                  <c:v>22</c:v>
                </c:pt>
                <c:pt idx="18">
                  <c:v>21</c:v>
                </c:pt>
                <c:pt idx="19">
                  <c:v>20</c:v>
                </c:pt>
                <c:pt idx="20">
                  <c:v>19</c:v>
                </c:pt>
                <c:pt idx="21">
                  <c:v>18</c:v>
                </c:pt>
                <c:pt idx="22">
                  <c:v>17</c:v>
                </c:pt>
                <c:pt idx="23">
                  <c:v>16</c:v>
                </c:pt>
                <c:pt idx="24">
                  <c:v>15</c:v>
                </c:pt>
                <c:pt idx="25">
                  <c:v>14</c:v>
                </c:pt>
                <c:pt idx="26">
                  <c:v>13</c:v>
                </c:pt>
                <c:pt idx="27">
                  <c:v>12</c:v>
                </c:pt>
                <c:pt idx="28">
                  <c:v>11</c:v>
                </c:pt>
                <c:pt idx="29">
                  <c:v>10</c:v>
                </c:pt>
                <c:pt idx="30">
                  <c:v>9</c:v>
                </c:pt>
                <c:pt idx="31">
                  <c:v>8</c:v>
                </c:pt>
                <c:pt idx="32">
                  <c:v>7</c:v>
                </c:pt>
                <c:pt idx="33">
                  <c:v>6</c:v>
                </c:pt>
                <c:pt idx="34">
                  <c:v>5</c:v>
                </c:pt>
                <c:pt idx="35">
                  <c:v>4</c:v>
                </c:pt>
                <c:pt idx="36">
                  <c:v>3</c:v>
                </c:pt>
                <c:pt idx="37">
                  <c:v>2</c:v>
                </c:pt>
              </c:numCache>
            </c:numRef>
          </c:xVal>
          <c:yVal>
            <c:numRef>
              <c:f>'[11.10 IMPLICIT C-N.xlsx]C-N METHOD'!$H$9468:$H$9505</c:f>
              <c:numCache>
                <c:formatCode>General</c:formatCode>
                <c:ptCount val="38"/>
                <c:pt idx="0">
                  <c:v>0.111424893</c:v>
                </c:pt>
                <c:pt idx="1">
                  <c:v>0.177635595</c:v>
                </c:pt>
                <c:pt idx="2">
                  <c:v>0.242872998</c:v>
                </c:pt>
                <c:pt idx="3">
                  <c:v>0.306727916</c:v>
                </c:pt>
                <c:pt idx="4">
                  <c:v>0.368798822</c:v>
                </c:pt>
                <c:pt idx="5">
                  <c:v>0.428694367</c:v>
                </c:pt>
                <c:pt idx="6">
                  <c:v>0.486035675</c:v>
                </c:pt>
                <c:pt idx="7">
                  <c:v>0.540458798</c:v>
                </c:pt>
                <c:pt idx="8">
                  <c:v>0.591617048</c:v>
                </c:pt>
                <c:pt idx="9">
                  <c:v>0.639183104</c:v>
                </c:pt>
                <c:pt idx="10">
                  <c:v>0.682851136</c:v>
                </c:pt>
                <c:pt idx="11">
                  <c:v>0.722338676</c:v>
                </c:pt>
                <c:pt idx="12">
                  <c:v>0.757388592</c:v>
                </c:pt>
                <c:pt idx="13">
                  <c:v>0.787770689</c:v>
                </c:pt>
                <c:pt idx="14">
                  <c:v>0.813283205</c:v>
                </c:pt>
                <c:pt idx="15">
                  <c:v>0.833754122</c:v>
                </c:pt>
                <c:pt idx="16">
                  <c:v>0.849042535</c:v>
                </c:pt>
                <c:pt idx="17">
                  <c:v>0.859039605</c:v>
                </c:pt>
                <c:pt idx="18">
                  <c:v>0.863669157</c:v>
                </c:pt>
                <c:pt idx="19">
                  <c:v>0.862888575</c:v>
                </c:pt>
                <c:pt idx="20">
                  <c:v>0.856689095</c:v>
                </c:pt>
                <c:pt idx="21">
                  <c:v>0.845095634</c:v>
                </c:pt>
                <c:pt idx="22">
                  <c:v>0.828167558</c:v>
                </c:pt>
                <c:pt idx="23">
                  <c:v>0.805997729</c:v>
                </c:pt>
                <c:pt idx="24">
                  <c:v>0.778712451</c:v>
                </c:pt>
                <c:pt idx="25">
                  <c:v>0.746470451</c:v>
                </c:pt>
                <c:pt idx="26">
                  <c:v>0.709462464</c:v>
                </c:pt>
                <c:pt idx="27">
                  <c:v>0.667909622</c:v>
                </c:pt>
                <c:pt idx="28">
                  <c:v>0.622062683</c:v>
                </c:pt>
                <c:pt idx="29">
                  <c:v>0.57220006</c:v>
                </c:pt>
                <c:pt idx="30">
                  <c:v>0.518626571</c:v>
                </c:pt>
                <c:pt idx="31">
                  <c:v>0.461671233</c:v>
                </c:pt>
                <c:pt idx="32">
                  <c:v>0.401685447</c:v>
                </c:pt>
                <c:pt idx="33">
                  <c:v>0.339040786</c:v>
                </c:pt>
                <c:pt idx="34">
                  <c:v>0.274126559</c:v>
                </c:pt>
                <c:pt idx="35">
                  <c:v>0.207347453</c:v>
                </c:pt>
                <c:pt idx="36">
                  <c:v>0.139120698</c:v>
                </c:pt>
                <c:pt idx="37" c:formatCode="0.00E+00">
                  <c:v>0.0698703155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907840"/>
        <c:axId val="97910144"/>
      </c:scatterChart>
      <c:valAx>
        <c:axId val="979078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X</a:t>
                </a:r>
                <a:endParaRPr lang="en-US" altLang="zh-CN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7910144"/>
        <c:crosses val="autoZero"/>
        <c:crossBetween val="midCat"/>
      </c:valAx>
      <c:valAx>
        <c:axId val="97910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U(I,N+1)</a:t>
                </a:r>
                <a:endParaRPr lang="en-US" altLang="zh-CN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79078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20AB50-714E-4A18-A0FE-E23C679965BE}" type="datetimeFigureOut">
              <a:rPr lang="en-US" smtClean="0"/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4B24B-2D54-4873-9051-D057125103C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11/13/2019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Hokkaido University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41DD-3420-48EE-AA8C-58905BE360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11/13/2019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Hokkaido University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41DD-3420-48EE-AA8C-58905BE360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11/13/2019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Hokkaido University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41DD-3420-48EE-AA8C-58905BE360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11/13/2019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Hokkaido University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41DD-3420-48EE-AA8C-58905BE360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11/13/2019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Hokkaido University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41DD-3420-48EE-AA8C-58905BE360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11/13/2019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Hokkaido University</a:t>
            </a: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41DD-3420-48EE-AA8C-58905BE360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11/13/2019</a:t>
            </a:r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Hokkaido University</a:t>
            </a:r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41DD-3420-48EE-AA8C-58905BE360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11/13/2019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Hokkaido University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41DD-3420-48EE-AA8C-58905BE360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11/13/2019</a:t>
            </a: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Hokkaido University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41DD-3420-48EE-AA8C-58905BE360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11/13/2019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Hokkaido University</a:t>
            </a: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41DD-3420-48EE-AA8C-58905BE360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11/13/2019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Hokkaido University</a:t>
            </a: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41DD-3420-48EE-AA8C-58905BE360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11/13/2019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Hokkaido University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A41DD-3420-48EE-AA8C-58905BE360E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microsoft.com/office/2007/relationships/media" Target="file:///F:\11.13\adv-dif%202d.avi" TargetMode="External"/><Relationship Id="rId1" Type="http://schemas.openxmlformats.org/officeDocument/2006/relationships/video" Target="file:///F:\11.13\adv-dif%202d.avi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chart" Target="../charts/char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chart" Target="../charts/char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microsoft.com/office/2007/relationships/media" Target="file:///E:\Gong\11.13\advect%20ftcs%201d.avi" TargetMode="External"/><Relationship Id="rId1" Type="http://schemas.openxmlformats.org/officeDocument/2006/relationships/video" Target="file:///E:\Gong\11.13\advect%20ftcs%201d.avi" TargetMode="Externa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microsoft.com/office/2007/relationships/media" Target="file:///F:\11.13\advect%20ftcs%202d.avi" TargetMode="External"/><Relationship Id="rId1" Type="http://schemas.openxmlformats.org/officeDocument/2006/relationships/video" Target="file:///F:\11.13\advect%20ftcs%202d.avi" TargetMode="Externa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microsoft.com/office/2007/relationships/media" Target="file:///F:\11.13\ftcs%20lex%20adv%201d.avi" TargetMode="External"/><Relationship Id="rId1" Type="http://schemas.openxmlformats.org/officeDocument/2006/relationships/video" Target="file:///F:\11.13\ftcs%20lex%20adv%201d.avi" TargetMode="Externa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microsoft.com/office/2007/relationships/media" Target="file:///F:\11.13\diffusion%201d%20ftcs.avi" TargetMode="External"/><Relationship Id="rId1" Type="http://schemas.openxmlformats.org/officeDocument/2006/relationships/video" Target="file:///F:\11.13\diffusion%201d%20ftcs.avi" TargetMode="Externa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microsoft.com/office/2007/relationships/media" Target="file:///F:\11.13\diffusive%202d2.avi" TargetMode="External"/><Relationship Id="rId1" Type="http://schemas.openxmlformats.org/officeDocument/2006/relationships/video" Target="file:///F:\11.13\diffusive%202d2.avi" TargetMode="Externa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microsoft.com/office/2007/relationships/media" Target="file:///F:\11.13\ad-di%201d.avi" TargetMode="External"/><Relationship Id="rId1" Type="http://schemas.openxmlformats.org/officeDocument/2006/relationships/video" Target="file:///F:\11.13\ad-di%201d.av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Summary of Research Work in the past one month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98340" y="3602038"/>
            <a:ext cx="3769659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zh-CN" dirty="0" err="1">
                <a:latin typeface="Times New Roman" panose="02020603050405020304" charset="0"/>
                <a:cs typeface="Times New Roman" panose="02020603050405020304" charset="0"/>
              </a:rPr>
              <a:t>Wentao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 Gong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Master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Laboratory of Hydraulics</a:t>
            </a:r>
            <a:endParaRPr lang="en-US" altLang="zh-CN" b="1" dirty="0">
              <a:solidFill>
                <a:srgbClr val="292929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Oct 17th, 2019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AMR for advection-diffusion in 2d using explicit difference method 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Hokkaido university, Oct 17th, 2019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221740" y="1654810"/>
            <a:ext cx="475805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lrefine_min = 1</a:t>
            </a:r>
            <a:endParaRPr lang="zh-CN" altLang="en-US" sz="2800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8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lrefine_max = </a:t>
            </a:r>
            <a:r>
              <a:rPr lang="en-US" altLang="zh-CN" sz="28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5</a:t>
            </a:r>
            <a:endParaRPr lang="en-US" altLang="zh-CN" sz="2800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adv-dif 2d">
            <a:hlinkClick r:id="" action="ppaction://media"/>
          </p:cNvPr>
          <p:cNvPicPr>
            <a:picLocks noGrp="1"/>
          </p:cNvPicPr>
          <p:nvPr>
            <p:ph idx="1"/>
            <a:videoFile r:link="rId1"/>
            <p:extLst>
              <p:ext uri="{DAA4B4D4-6D71-4841-9C94-3DE7FCFB9230}">
                <p14:media xmlns:p14="http://schemas.microsoft.com/office/powerpoint/2010/main" r:link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3910965" y="2096135"/>
            <a:ext cx="8033385" cy="3810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89230" y="3877310"/>
            <a:ext cx="3556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The color means the depth of water 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video>
              <p:cMediaNode>
                <p:cTn id="2" fill="hold" display="1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1.1 Implicit scheme for the one-dimensional diffusion equation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11/13/2019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Hokkaido University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41DD-3420-48EE-AA8C-58905BE360EF}" type="slidenum">
              <a:rPr lang="en-US" smtClean="0"/>
            </a:fld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1262221" y="1779303"/>
            <a:ext cx="938577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u(</a:t>
            </a:r>
            <a:r>
              <a:rPr lang="en-US" sz="2800" dirty="0" err="1" smtClean="0">
                <a:solidFill>
                  <a:srgbClr val="C00000"/>
                </a:solidFill>
              </a:rPr>
              <a:t>x,t</a:t>
            </a:r>
            <a:r>
              <a:rPr lang="en-US" sz="2800" dirty="0" smtClean="0">
                <a:solidFill>
                  <a:srgbClr val="C00000"/>
                </a:solidFill>
              </a:rPr>
              <a:t>) , for the time derivation, we use the backward difference </a:t>
            </a:r>
            <a:endParaRPr lang="en-US" sz="2800" dirty="0" smtClean="0">
              <a:solidFill>
                <a:srgbClr val="C00000"/>
              </a:solidFill>
            </a:endParaRPr>
          </a:p>
          <a:p>
            <a:r>
              <a:rPr lang="en-US" sz="2800" dirty="0" smtClean="0">
                <a:solidFill>
                  <a:srgbClr val="C00000"/>
                </a:solidFill>
              </a:rPr>
              <a:t>approximation  </a:t>
            </a:r>
            <a:endParaRPr lang="en-US" sz="2800" dirty="0">
              <a:solidFill>
                <a:srgbClr val="C00000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6851" y="2779732"/>
            <a:ext cx="9811443" cy="308318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772" y="3687517"/>
            <a:ext cx="2263336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Use the LU Decomposition to solve the linear system 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02341" y="2707268"/>
            <a:ext cx="10484414" cy="1663026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11/13/2019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Hokkaido University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41DD-3420-48EE-AA8C-58905BE360EF}" type="slidenum">
              <a:rPr lang="en-US" smtClean="0"/>
            </a:fld>
            <a:endParaRPr 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341" y="1869909"/>
            <a:ext cx="10158340" cy="65813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633" y="4323586"/>
            <a:ext cx="10463167" cy="49046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3856" y="4930289"/>
            <a:ext cx="9746825" cy="14260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Use the LU Decomposition to solve the linear system </a:t>
            </a:r>
            <a:endParaRPr 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86610" y="1945831"/>
            <a:ext cx="4556990" cy="185182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11/13/2019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Hokkaido University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41DD-3420-48EE-AA8C-58905BE360EF}" type="slidenum">
              <a:rPr lang="en-US" smtClean="0"/>
            </a:fld>
            <a:endParaRPr 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645" y="3797651"/>
            <a:ext cx="10684896" cy="59953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528" y="4415250"/>
            <a:ext cx="5806943" cy="7239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0597" y="5493098"/>
            <a:ext cx="5928874" cy="82303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6610" y="5076105"/>
            <a:ext cx="5822575" cy="4801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The result of the implicit method for the diffusion equation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11/13/2019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Hokkaido University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41DD-3420-48EE-AA8C-58905BE360EF}" type="slidenum">
              <a:rPr lang="en-US" smtClean="0"/>
            </a:fld>
            <a:endParaRPr 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00" y="1795780"/>
            <a:ext cx="1493520" cy="12268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545" y="3181985"/>
            <a:ext cx="2880360" cy="935355"/>
          </a:xfrm>
          <a:prstGeom prst="rect">
            <a:avLst/>
          </a:prstGeom>
        </p:spPr>
      </p:pic>
      <p:graphicFrame>
        <p:nvGraphicFramePr>
          <p:cNvPr id="11" name="内容占位符 10"/>
          <p:cNvGraphicFramePr>
            <a:graphicFrameLocks noGrp="1"/>
          </p:cNvGraphicFramePr>
          <p:nvPr>
            <p:ph idx="1"/>
          </p:nvPr>
        </p:nvGraphicFramePr>
        <p:xfrm>
          <a:off x="4027693" y="1565649"/>
          <a:ext cx="7541260" cy="43954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179705" y="4991100"/>
            <a:ext cx="37719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the u value means the  depth of water 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6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7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8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9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Sub>
          <a:bldChart bld="series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10368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The Crank-Nicolson method for the diffusion equation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11/13/2019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Hokkaido University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41DD-3420-48EE-AA8C-58905BE360EF}" type="slidenum">
              <a:rPr lang="en-US" smtClean="0"/>
            </a:fld>
            <a:endParaRPr 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199" y="1766059"/>
            <a:ext cx="9771529" cy="285973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331259" y="4625789"/>
            <a:ext cx="95070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As in the backward Euler scheme, the new </a:t>
            </a:r>
            <a:r>
              <a:rPr lang="en-US" sz="2800" dirty="0" err="1" smtClean="0"/>
              <a:t>unkowns</a:t>
            </a:r>
            <a:r>
              <a:rPr lang="en-US" sz="2800" dirty="0" smtClean="0"/>
              <a:t>                      are coupled in a linear system  </a:t>
            </a:r>
            <a:endParaRPr lang="en-US" sz="2800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1286" y="4425585"/>
            <a:ext cx="1638442" cy="1154311"/>
          </a:xfrm>
          <a:prstGeom prst="rect">
            <a:avLst/>
          </a:prstGeom>
        </p:spPr>
      </p:pic>
      <p:sp>
        <p:nvSpPr>
          <p:cNvPr id="15" name="内容占位符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The result of Crank-Nicolson method for diffusion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11/13/2019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Hokkaido University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41DD-3420-48EE-AA8C-58905BE360EF}" type="slidenum">
              <a:rPr lang="en-US" smtClean="0"/>
            </a:fld>
            <a:endParaRPr lang="en-US"/>
          </a:p>
        </p:txBody>
      </p:sp>
      <p:graphicFrame>
        <p:nvGraphicFramePr>
          <p:cNvPr id="10" name="内容占位符 9"/>
          <p:cNvGraphicFramePr>
            <a:graphicFrameLocks noGrp="1"/>
          </p:cNvGraphicFramePr>
          <p:nvPr>
            <p:ph idx="1"/>
          </p:nvPr>
        </p:nvGraphicFramePr>
        <p:xfrm>
          <a:off x="5361156" y="1533207"/>
          <a:ext cx="6127115" cy="4396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760" y="1946275"/>
            <a:ext cx="1402080" cy="112014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" y="3731260"/>
            <a:ext cx="2849880" cy="93726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341755" y="5011420"/>
            <a:ext cx="37719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the u value means the  depth of water 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6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7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Sub>
          <a:bldChart bld="series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Future work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Solve the shallow water equation</a:t>
            </a:r>
            <a:endParaRPr lang="en-US" dirty="0" smtClean="0"/>
          </a:p>
          <a:p>
            <a:r>
              <a:rPr lang="en-US" dirty="0" smtClean="0"/>
              <a:t>Use CIP method to solve the shallow water equation 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11/13/2019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Hokkaido University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41DD-3420-48EE-AA8C-58905BE360EF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 smtClean="0">
                <a:solidFill>
                  <a:srgbClr val="FF0000"/>
                </a:solidFill>
              </a:rPr>
              <a:t>HANK YOU 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11/13/2019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Hokkaido University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41DD-3420-48EE-AA8C-58905BE360EF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11/13/2019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Hokkaido University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41DD-3420-48EE-AA8C-58905BE360EF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Content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>
                <a:latin typeface="Times New Roman" panose="02020603050405020304" charset="0"/>
                <a:cs typeface="Times New Roman" panose="02020603050405020304" charset="0"/>
              </a:rPr>
              <a:t>Objection </a:t>
            </a:r>
            <a:endParaRPr lang="en-US" sz="40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4000" dirty="0" smtClean="0">
                <a:latin typeface="Times New Roman" panose="02020603050405020304" charset="0"/>
                <a:cs typeface="Times New Roman" panose="02020603050405020304" charset="0"/>
              </a:rPr>
              <a:t>Previous result </a:t>
            </a:r>
            <a:endParaRPr lang="en-US" sz="40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4000" dirty="0" smtClean="0">
                <a:latin typeface="Times New Roman" panose="02020603050405020304" charset="0"/>
                <a:cs typeface="Times New Roman" panose="02020603050405020304" charset="0"/>
              </a:rPr>
              <a:t>Summary of implicit </a:t>
            </a:r>
            <a:r>
              <a:rPr lang="en-US" sz="4000" dirty="0" err="1" smtClean="0">
                <a:latin typeface="Times New Roman" panose="02020603050405020304" charset="0"/>
                <a:cs typeface="Times New Roman" panose="02020603050405020304" charset="0"/>
              </a:rPr>
              <a:t>Eluer’s</a:t>
            </a:r>
            <a:r>
              <a:rPr lang="en-US" sz="4000" dirty="0" smtClean="0">
                <a:latin typeface="Times New Roman" panose="02020603050405020304" charset="0"/>
                <a:cs typeface="Times New Roman" panose="02020603050405020304" charset="0"/>
              </a:rPr>
              <a:t> method and Crank-Nicolson method for diffusive term </a:t>
            </a:r>
            <a:endParaRPr lang="en-US" sz="40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4000" dirty="0" smtClean="0">
                <a:latin typeface="Times New Roman" panose="02020603050405020304" charset="0"/>
                <a:cs typeface="Times New Roman" panose="02020603050405020304" charset="0"/>
              </a:rPr>
              <a:t>Future work </a:t>
            </a:r>
            <a:endParaRPr lang="en-US" sz="40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11/13/2019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Hokkaido University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41DD-3420-48EE-AA8C-58905BE360EF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Objection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charset="0"/>
                <a:cs typeface="Times New Roman" panose="02020603050405020304" charset="0"/>
              </a:rPr>
              <a:t>To build up your own solver using adaptive mesh refinement method or other methods, you have to master some basic equations and practice some necessary method for future work.</a:t>
            </a:r>
            <a:endParaRPr lang="en-US" sz="36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3600" dirty="0" smtClean="0">
                <a:latin typeface="Times New Roman" panose="02020603050405020304" charset="0"/>
                <a:cs typeface="Times New Roman" panose="02020603050405020304" charset="0"/>
              </a:rPr>
              <a:t>So today I will continue to use the Finite Difference method to solve some equations....</a:t>
            </a:r>
            <a:endParaRPr lang="en-US" sz="36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11/13/2019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Hokkaido University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41DD-3420-48EE-AA8C-58905BE360EF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AMR for advection using </a:t>
            </a:r>
            <a:r>
              <a:rPr lang="en-US" altLang="zh-CN" sz="4000" b="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FTCS metod in 1D</a:t>
            </a:r>
            <a:endParaRPr lang="en-US" altLang="zh-CN" sz="4000" b="0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Hokkaido university, Oct 17th, 2019</a:t>
            </a:r>
            <a:endParaRPr lang="zh-CN" altLang="en-US"/>
          </a:p>
        </p:txBody>
      </p:sp>
      <p:pic>
        <p:nvPicPr>
          <p:cNvPr id="10" name="advect ftcs 1d">
            <a:hlinkClick r:id="" action="ppaction://media"/>
          </p:cNvPr>
          <p:cNvPicPr>
            <a:picLocks noGrp="1"/>
          </p:cNvPicPr>
          <p:nvPr>
            <p:ph idx="1"/>
            <a:videoFile r:link="rId1"/>
            <p:extLst>
              <p:ext uri="{DAA4B4D4-6D71-4841-9C94-3DE7FCFB9230}">
                <p14:media xmlns:p14="http://schemas.microsoft.com/office/powerpoint/2010/main" r:link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3386455" y="1867535"/>
            <a:ext cx="9295765" cy="42672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10895" y="1732915"/>
            <a:ext cx="475805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lrefine_min = 1</a:t>
            </a:r>
            <a:endParaRPr lang="zh-CN" altLang="en-US" sz="2800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8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lrefine_max = </a:t>
            </a:r>
            <a:r>
              <a:rPr lang="en-US" altLang="zh-CN" sz="28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5</a:t>
            </a:r>
            <a:endParaRPr lang="en-US" altLang="zh-CN" sz="2800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video>
              <p:cMediaNode>
                <p:cTn id="2" fill="hold" display="1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AMR for advection using FTCS metod in 2D</a:t>
            </a:r>
            <a:endParaRPr lang="zh-CN" altLang="en-US"/>
          </a:p>
        </p:txBody>
      </p:sp>
      <p:pic>
        <p:nvPicPr>
          <p:cNvPr id="6" name="advect ftcs 2d">
            <a:hlinkClick r:id="" action="ppaction://media"/>
          </p:cNvPr>
          <p:cNvPicPr>
            <a:picLocks noGrp="1"/>
          </p:cNvPicPr>
          <p:nvPr>
            <p:ph idx="1"/>
            <a:videoFile r:link="rId1"/>
            <p:extLst>
              <p:ext uri="{DAA4B4D4-6D71-4841-9C94-3DE7FCFB9230}">
                <p14:media xmlns:p14="http://schemas.microsoft.com/office/powerpoint/2010/main" r:link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4229100" y="1732915"/>
            <a:ext cx="9143365" cy="4175760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Hokkaido university, Oct 17th, 2019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10895" y="1732915"/>
            <a:ext cx="37465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lrefine_min = 1</a:t>
            </a:r>
            <a:endParaRPr lang="zh-CN" altLang="en-US" sz="2800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8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lrefine_max = </a:t>
            </a:r>
            <a:r>
              <a:rPr lang="en-US" altLang="zh-CN" sz="28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5</a:t>
            </a:r>
            <a:endParaRPr lang="en-US" altLang="zh-CN" sz="2800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9930" y="3816985"/>
            <a:ext cx="36080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The color means the depth of water  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video>
              <p:cMediaNode>
                <p:cTn id="2" fill="hold" display="1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000" b="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AMR using FTCS metod and Lax-friedrichs method for advection in 1d</a:t>
            </a:r>
            <a:br>
              <a:rPr lang="en-US" altLang="zh-CN" sz="4000" b="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</a:br>
            <a:endParaRPr lang="zh-CN" altLang="en-US"/>
          </a:p>
        </p:txBody>
      </p:sp>
      <p:pic>
        <p:nvPicPr>
          <p:cNvPr id="6" name="ftcs lex adv 1d">
            <a:hlinkClick r:id="" action="ppaction://media"/>
          </p:cNvPr>
          <p:cNvPicPr>
            <a:picLocks noGrp="1"/>
          </p:cNvPicPr>
          <p:nvPr>
            <p:ph idx="1"/>
            <a:videoFile r:link="rId1"/>
            <p:extLst>
              <p:ext uri="{DAA4B4D4-6D71-4841-9C94-3DE7FCFB9230}">
                <p14:media xmlns:p14="http://schemas.microsoft.com/office/powerpoint/2010/main" r:link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3546475" y="2096135"/>
            <a:ext cx="7971790" cy="3810000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Hokkaido university, Oct 17th, 2019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10895" y="1732915"/>
            <a:ext cx="37465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lrefine_min = 1</a:t>
            </a:r>
            <a:endParaRPr lang="zh-CN" altLang="en-US" sz="2800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8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lrefine_max = </a:t>
            </a:r>
            <a:r>
              <a:rPr lang="en-US" altLang="zh-CN" sz="28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5</a:t>
            </a:r>
            <a:endParaRPr lang="en-US" altLang="zh-CN" sz="2800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9440" y="3666490"/>
            <a:ext cx="27285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The color means the depth 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video>
              <p:cMediaNode>
                <p:cTn id="2" fill="hold" display="1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AMR for diffusion using explicit difference method  in 1D</a:t>
            </a:r>
            <a:endParaRPr lang="zh-CN" altLang="en-US"/>
          </a:p>
        </p:txBody>
      </p:sp>
      <p:pic>
        <p:nvPicPr>
          <p:cNvPr id="6" name="diffusion 1d ftcs">
            <a:hlinkClick r:id="" action="ppaction://media"/>
          </p:cNvPr>
          <p:cNvPicPr>
            <a:picLocks noGrp="1"/>
          </p:cNvPicPr>
          <p:nvPr>
            <p:ph idx="1"/>
            <a:videoFile r:link="rId1"/>
            <p:extLst>
              <p:ext uri="{DAA4B4D4-6D71-4841-9C94-3DE7FCFB9230}">
                <p14:media xmlns:p14="http://schemas.microsoft.com/office/powerpoint/2010/main" r:link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4889500" y="2065655"/>
            <a:ext cx="7711440" cy="3810000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Hokkaido university, Oct 17th, 2019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221740" y="1654810"/>
            <a:ext cx="475805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lrefine_min = 1</a:t>
            </a:r>
            <a:endParaRPr lang="zh-CN" altLang="en-US" sz="2800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8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lrefine_max = </a:t>
            </a:r>
            <a:r>
              <a:rPr lang="en-US" altLang="zh-CN" sz="28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5</a:t>
            </a:r>
            <a:endParaRPr lang="en-US" altLang="zh-CN" sz="2800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30275" y="3416300"/>
            <a:ext cx="3556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The color means the depth of water 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video>
              <p:cMediaNode>
                <p:cTn id="2" fill="hold" display="1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lang="en-US" altLang="zh-CN" sz="4000" b="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AMR for diffusion using explicit difference method  in 2D  </a:t>
            </a:r>
            <a:endParaRPr lang="en-US" altLang="zh-CN" sz="4000" b="0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Hokkaido university, Oct 17th, 2019</a:t>
            </a:r>
            <a:endParaRPr lang="zh-CN" altLang="en-US"/>
          </a:p>
        </p:txBody>
      </p:sp>
      <p:pic>
        <p:nvPicPr>
          <p:cNvPr id="8" name="diffusive">
            <a:hlinkClick r:id="" action="ppaction://media"/>
          </p:cNvPr>
          <p:cNvPicPr>
            <a:picLocks noGrp="1"/>
          </p:cNvPicPr>
          <p:nvPr>
            <p:ph idx="1"/>
            <a:videoFile r:link="rId1"/>
            <p:extLst>
              <p:ext uri="{DAA4B4D4-6D71-4841-9C94-3DE7FCFB9230}">
                <p14:media xmlns:p14="http://schemas.microsoft.com/office/powerpoint/2010/main" r:link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4361180" y="1343025"/>
            <a:ext cx="8304530" cy="39319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221740" y="1654810"/>
            <a:ext cx="475805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lrefine_min = 1</a:t>
            </a:r>
            <a:endParaRPr lang="zh-CN" altLang="en-US" sz="2800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8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lrefine_max = </a:t>
            </a:r>
            <a:r>
              <a:rPr lang="en-US" altLang="zh-CN" sz="28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5</a:t>
            </a:r>
            <a:endParaRPr lang="en-US" altLang="zh-CN" sz="2800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460" y="2976245"/>
            <a:ext cx="3025140" cy="11049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38200" y="4347845"/>
            <a:ext cx="3556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The color means the depth of water 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video>
              <p:cMediaNode>
                <p:cTn id="2" fill="hold" display="1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AMR for advection-diffusion in 1D using explicit difference method </a:t>
            </a:r>
            <a:endParaRPr lang="zh-CN" altLang="en-US"/>
          </a:p>
        </p:txBody>
      </p:sp>
      <p:pic>
        <p:nvPicPr>
          <p:cNvPr id="6" name="ad-di 1d">
            <a:hlinkClick r:id="" action="ppaction://media"/>
          </p:cNvPr>
          <p:cNvPicPr>
            <a:picLocks noGrp="1"/>
          </p:cNvPicPr>
          <p:nvPr>
            <p:ph idx="1"/>
            <a:videoFile r:link="rId1"/>
            <p:extLst>
              <p:ext uri="{DAA4B4D4-6D71-4841-9C94-3DE7FCFB9230}">
                <p14:media xmlns:p14="http://schemas.microsoft.com/office/powerpoint/2010/main" r:link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5831205" y="2096135"/>
            <a:ext cx="7110095" cy="3810000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Hokkaido university, Oct 17th, 2019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221740" y="1654810"/>
            <a:ext cx="475805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lrefine_min = 1</a:t>
            </a:r>
            <a:endParaRPr lang="zh-CN" altLang="en-US" sz="2800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8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lrefine_max = </a:t>
            </a:r>
            <a:r>
              <a:rPr lang="en-US" altLang="zh-CN" sz="28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5</a:t>
            </a:r>
            <a:endParaRPr lang="en-US" altLang="zh-CN" sz="2800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260" y="3202940"/>
            <a:ext cx="5295900" cy="143637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70610" y="4748530"/>
            <a:ext cx="36080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The color means the depth of water  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video>
              <p:cMediaNode>
                <p:cTn id="2" fill="hold" display="1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2604</Words>
  <Application>WPS 演示</Application>
  <PresentationFormat>Custom</PresentationFormat>
  <Paragraphs>194</Paragraphs>
  <Slides>19</Slides>
  <Notes>0</Notes>
  <HiddenSlides>0</HiddenSlides>
  <MMClips>7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Arial</vt:lpstr>
      <vt:lpstr>SimSun</vt:lpstr>
      <vt:lpstr>Wingdings</vt:lpstr>
      <vt:lpstr>Times New Roman</vt:lpstr>
      <vt:lpstr>Calibri Light</vt:lpstr>
      <vt:lpstr>Calibri</vt:lpstr>
      <vt:lpstr>Microsoft YaHei</vt:lpstr>
      <vt:lpstr>Arial Unicode MS</vt:lpstr>
      <vt:lpstr>DengXian Light</vt:lpstr>
      <vt:lpstr>DengXian</vt:lpstr>
      <vt:lpstr>Office 主题​​</vt:lpstr>
      <vt:lpstr>Summary of Research Work in the past one month </vt:lpstr>
      <vt:lpstr>Content</vt:lpstr>
      <vt:lpstr>Objection</vt:lpstr>
      <vt:lpstr>AMR for advection using FTCS metod in 1D</vt:lpstr>
      <vt:lpstr> AMR for advection using FTCS metod in 2D</vt:lpstr>
      <vt:lpstr>AMR using FTCS metod and Lax-friedrichs method for advection in 1d </vt:lpstr>
      <vt:lpstr>AMR for diffusion using explicit difference method  in 1D</vt:lpstr>
      <vt:lpstr> AMR for diffusion using explicit difference method  in 2D  </vt:lpstr>
      <vt:lpstr>AMR for advection-diffusion in 1D using explicit difference method </vt:lpstr>
      <vt:lpstr> AMR for advection-diffusion in 2d using explicit difference method </vt:lpstr>
      <vt:lpstr>1.1 Implicit scheme for the one-dimensional diffusion equation </vt:lpstr>
      <vt:lpstr>Use the LU Decomposition to solve the linear system </vt:lpstr>
      <vt:lpstr>Use the LU Decomposition to solve the linear system </vt:lpstr>
      <vt:lpstr>The result of the implicit method for the diffusion equation </vt:lpstr>
      <vt:lpstr>The Crank-Nicolson method for the diffusion equation </vt:lpstr>
      <vt:lpstr>The result of Crank-Nicolson method for diffusion</vt:lpstr>
      <vt:lpstr>Future work </vt:lpstr>
      <vt:lpstr>THANK YOU !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of Research Work in the past one month </dc:title>
  <dc:creator>wentaogong</dc:creator>
  <cp:lastModifiedBy>huanyu</cp:lastModifiedBy>
  <cp:revision>18</cp:revision>
  <dcterms:created xsi:type="dcterms:W3CDTF">2019-11-12T16:11:00Z</dcterms:created>
  <dcterms:modified xsi:type="dcterms:W3CDTF">2021-12-08T03:26:16Z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C216ACE6A3D5433EB8080F9A79527A0D</vt:lpwstr>
  </property>
</Properties>
</file>