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4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317"/>
  </p:normalViewPr>
  <p:slideViewPr>
    <p:cSldViewPr snapToGrid="0">
      <p:cViewPr varScale="1">
        <p:scale>
          <a:sx n="128" d="100"/>
          <a:sy n="128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D7226-196B-172A-CFF0-C9FA24267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8702D-EC75-DADB-1AA1-52EA485F7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59664-9AC0-9C75-BDA5-599B098A0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EA5F-BB3E-224B-BFF5-E8C6041F14E0}" type="datetimeFigureOut">
              <a:rPr lang="en-CH" smtClean="0"/>
              <a:t>08.05.23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5BD49-3664-4EF5-2255-7DD9A94E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A1DC0-F71C-6E30-B331-4B1A1057F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0B9D-6504-A047-878D-F8721EBF3E1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72026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4C7D2-7DEB-4E6B-A40B-CAACC11EE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9DE65-FBF5-6675-8A79-09AB6394C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85919-9C3C-4047-02BE-628E92CCA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EA5F-BB3E-224B-BFF5-E8C6041F14E0}" type="datetimeFigureOut">
              <a:rPr lang="en-CH" smtClean="0"/>
              <a:t>08.05.23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3CE8B-ED97-2C1B-B63D-D386378E4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99CE1-53F3-B02C-21C3-6652A88B7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0B9D-6504-A047-878D-F8721EBF3E1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377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8978C8-89B7-F3BD-2CEA-7DEB18C05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01274-C5BA-2884-1212-462D481A2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62004-D237-CD9A-6C1B-E425BB49D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EA5F-BB3E-224B-BFF5-E8C6041F14E0}" type="datetimeFigureOut">
              <a:rPr lang="en-CH" smtClean="0"/>
              <a:t>08.05.23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32B38-D2FB-4CB0-3ED6-6BA06059E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6AE74-FBFC-F758-43B0-8DB0AF3F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0B9D-6504-A047-878D-F8721EBF3E1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1752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6F581-F66B-9EC7-56F7-97FD9F519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9286C-A635-CCA1-A214-0813CED21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93E6B-6A5B-F35B-AAB8-44EC6F720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EA5F-BB3E-224B-BFF5-E8C6041F14E0}" type="datetimeFigureOut">
              <a:rPr lang="en-CH" smtClean="0"/>
              <a:t>08.05.23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69E9E-B083-FD88-FB0E-C41A7705F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28C38-E45A-D220-10C6-90E5A64E8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0B9D-6504-A047-878D-F8721EBF3E1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61267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5484-5EA8-C33F-3681-FF58024C6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EA2A5-9738-F85E-FE6D-D733F1828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37C0A-9677-74EB-18D7-E295E4CEF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EA5F-BB3E-224B-BFF5-E8C6041F14E0}" type="datetimeFigureOut">
              <a:rPr lang="en-CH" smtClean="0"/>
              <a:t>08.05.23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01122-1A09-42FE-E579-A852D733B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C9781-D39B-BF1E-60E9-33B7A5EB5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0B9D-6504-A047-878D-F8721EBF3E1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17058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D6AF7-27C3-9CE9-94B1-62CE0D33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C6533-1CB0-34E1-A46E-D3287F51E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22960-EBF5-A3C1-8EB2-9B3D1E277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B0B70-3C8F-FE92-9AF5-7B97DE2D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EA5F-BB3E-224B-BFF5-E8C6041F14E0}" type="datetimeFigureOut">
              <a:rPr lang="en-CH" smtClean="0"/>
              <a:t>08.05.23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E6CE7-3CC3-A26A-72A4-B61E281D0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1852A-BF3A-543E-D23A-11358893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0B9D-6504-A047-878D-F8721EBF3E1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5994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BF5B3-76D1-7FF6-1723-24458BAD3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4AE3F-9DB8-384B-E2A4-C94C02194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D8ABD-7EF5-DBE0-EA97-BBF5DBD4C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769369-B387-704B-BB04-EE335543F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0B2BD-0B74-7E88-484F-B63C80557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764F3A-214D-A453-FAD5-2076F720D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EA5F-BB3E-224B-BFF5-E8C6041F14E0}" type="datetimeFigureOut">
              <a:rPr lang="en-CH" smtClean="0"/>
              <a:t>08.05.23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54D229-8157-FB00-EDB2-7CF9E6AD8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90517D-1372-DFB5-7307-4645CABE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0B9D-6504-A047-878D-F8721EBF3E1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4807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4F5A4-DA5C-7078-CE73-37F7FD7E4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416A59-24F1-4A14-6B75-3D56083D8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EA5F-BB3E-224B-BFF5-E8C6041F14E0}" type="datetimeFigureOut">
              <a:rPr lang="en-CH" smtClean="0"/>
              <a:t>08.05.23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7E1B86-E615-5A77-318E-3DC9D4140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AC3ACB-BC33-C21F-6B82-17331351E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0B9D-6504-A047-878D-F8721EBF3E1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4191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F415D1-AF58-491C-2A6F-545C5707B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EA5F-BB3E-224B-BFF5-E8C6041F14E0}" type="datetimeFigureOut">
              <a:rPr lang="en-CH" smtClean="0"/>
              <a:t>08.05.23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5FBEE-2908-210D-5E1D-08514B1D7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7351E-833E-56FD-7045-7AEA6E99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0B9D-6504-A047-878D-F8721EBF3E1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1520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BE39D-C285-6D0A-131F-07C3FAA04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E5D96-E570-BDE8-BB3C-9C6721A85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15273-6B07-819A-FA78-ED88C70B4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B01B0-7417-2A44-71F3-91F9A8CE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EA5F-BB3E-224B-BFF5-E8C6041F14E0}" type="datetimeFigureOut">
              <a:rPr lang="en-CH" smtClean="0"/>
              <a:t>08.05.23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46977-B016-E4C2-9B8A-F8D0635E5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2859F-E1A8-E109-B3A9-CAF13056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0B9D-6504-A047-878D-F8721EBF3E1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808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50DA-6929-1C93-0E80-85027D8A8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F5F7DC-5357-7171-0D18-784DF8D5F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0434C-83EA-EBC8-E444-2C50723AA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171BB-4DE5-ED27-5D19-6695A0720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EA5F-BB3E-224B-BFF5-E8C6041F14E0}" type="datetimeFigureOut">
              <a:rPr lang="en-CH" smtClean="0"/>
              <a:t>08.05.23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1C6A0-8AFF-4D29-23C9-C2A613FD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13E19-C7BC-A360-9FD8-D6F98699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0B9D-6504-A047-878D-F8721EBF3E1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1464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1DC67D-0FB8-8DD3-54F8-A107458C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DBCD4-840D-E74D-AC4B-504B587CB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60063-0F5F-54E5-C216-F9E64F71BD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8EA5F-BB3E-224B-BFF5-E8C6041F14E0}" type="datetimeFigureOut">
              <a:rPr lang="en-CH" smtClean="0"/>
              <a:t>08.05.23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7409-503B-7381-3C5B-93DED922D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D38BF-F001-9697-F625-A9BA1C17F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30B9D-6504-A047-878D-F8721EBF3E1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2403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488C2-6D15-49AB-C0B1-B9AF9D7A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Plot velocity and pressure profiles and then calculate absolute values of the pressures </a:t>
            </a:r>
            <a:br>
              <a:rPr lang="en-GB" dirty="0"/>
            </a:br>
            <a:r>
              <a:rPr lang="en-GB" sz="18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which occur. </a:t>
            </a:r>
            <a:br>
              <a:rPr lang="en-GB" dirty="0"/>
            </a:br>
            <a:endParaRPr lang="en-CH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35845C9-BF78-0816-D104-B34B56EFD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7" y="2048510"/>
            <a:ext cx="10728325" cy="389933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2B86-4FD2-F3DD-D936-539E82AF5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noProof="0"/>
              <a:t>08.05.2023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B82EC-4926-8E33-93C3-D2C83B93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hyorin.nam@mat.ethz.ch; wentao.gong@usys.ethz.ch</a:t>
            </a:r>
            <a:endParaRPr lang="de-CH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FCE12-91AC-C851-E98A-76FDBA156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</a:t>
            </a:fld>
            <a:endParaRPr lang="de-CH" noProof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916F29-C534-D26B-C537-F328F42F5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562" y="698653"/>
            <a:ext cx="4540559" cy="138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17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</vt:lpstr>
      <vt:lpstr>Office Theme</vt:lpstr>
      <vt:lpstr>Plot velocity and pressure profiles and then calculate absolute values of the pressures  which occur.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 velocity and pressure profiles and then calculate absolute values of the pressures  which occur.  </dc:title>
  <dc:creator>gwt0220@hotmail.com</dc:creator>
  <cp:lastModifiedBy>gwt0220@hotmail.com</cp:lastModifiedBy>
  <cp:revision>1</cp:revision>
  <dcterms:created xsi:type="dcterms:W3CDTF">2023-05-08T13:25:30Z</dcterms:created>
  <dcterms:modified xsi:type="dcterms:W3CDTF">2023-05-08T13:25:50Z</dcterms:modified>
</cp:coreProperties>
</file>