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8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9" r:id="rId9"/>
    <p:sldId id="268" r:id="rId10"/>
    <p:sldId id="291" r:id="rId11"/>
    <p:sldId id="286" r:id="rId12"/>
    <p:sldId id="292" r:id="rId13"/>
    <p:sldId id="287" r:id="rId14"/>
    <p:sldId id="288" r:id="rId15"/>
    <p:sldId id="29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13.svg"/><Relationship Id="rId1" Type="http://schemas.openxmlformats.org/officeDocument/2006/relationships/image" Target="../media/image112.png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4" Type="http://schemas.openxmlformats.org/officeDocument/2006/relationships/image" Target="../media/image1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13.svg"/><Relationship Id="rId1" Type="http://schemas.openxmlformats.org/officeDocument/2006/relationships/image" Target="../media/image112.png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4" Type="http://schemas.openxmlformats.org/officeDocument/2006/relationships/image" Target="../media/image1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42332-D254-4144-8730-4C44AC42B78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64A9C2-84C6-41F1-A2C4-66B4753B53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600" dirty="0"/>
            <a:t>Important</a:t>
          </a:r>
          <a:r>
            <a:rPr lang="zh-CN" altLang="en-US" sz="1600" dirty="0"/>
            <a:t> </a:t>
          </a:r>
          <a:r>
            <a:rPr lang="en-US" altLang="zh-CN" sz="1600" dirty="0"/>
            <a:t>node</a:t>
          </a:r>
          <a:r>
            <a:rPr lang="zh-CN" altLang="en-US" sz="1600" dirty="0"/>
            <a:t> </a:t>
          </a:r>
          <a:r>
            <a:rPr lang="en-US" altLang="zh-CN" sz="1600" dirty="0"/>
            <a:t>identification</a:t>
          </a:r>
          <a:r>
            <a:rPr lang="zh-CN" sz="1600" dirty="0"/>
            <a:t> </a:t>
          </a:r>
          <a:r>
            <a:rPr lang="en-US" sz="1600" dirty="0"/>
            <a:t>(centrality</a:t>
          </a:r>
          <a:r>
            <a:rPr lang="zh-CN" sz="1600" dirty="0"/>
            <a:t> </a:t>
          </a:r>
          <a:r>
            <a:rPr lang="en-US" sz="1600" dirty="0"/>
            <a:t>metric)</a:t>
          </a:r>
        </a:p>
      </dgm:t>
    </dgm:pt>
    <dgm:pt modelId="{660B9AB7-A822-4A33-8CFF-AAF607E39C04}" type="parTrans" cxnId="{E35107D4-2291-4F37-A58F-3E2ACB3C7A2D}">
      <dgm:prSet/>
      <dgm:spPr/>
      <dgm:t>
        <a:bodyPr/>
        <a:lstStyle/>
        <a:p>
          <a:endParaRPr lang="en-US" sz="1600"/>
        </a:p>
      </dgm:t>
    </dgm:pt>
    <dgm:pt modelId="{ED174071-8280-4988-82CF-AFCCC1E47DAE}" type="sibTrans" cxnId="{E35107D4-2291-4F37-A58F-3E2ACB3C7A2D}">
      <dgm:prSet/>
      <dgm:spPr/>
      <dgm:t>
        <a:bodyPr/>
        <a:lstStyle/>
        <a:p>
          <a:endParaRPr lang="en-US" sz="1600"/>
        </a:p>
      </dgm:t>
    </dgm:pt>
    <dgm:pt modelId="{A86BAF46-C33E-491A-B724-3B802A304F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Diameter</a:t>
          </a:r>
          <a:r>
            <a:rPr lang="zh-CN" sz="1600" dirty="0"/>
            <a:t> </a:t>
          </a:r>
          <a:r>
            <a:rPr lang="en-US" sz="1600" dirty="0"/>
            <a:t>(maximum</a:t>
          </a:r>
          <a:r>
            <a:rPr lang="zh-CN" sz="1600" dirty="0"/>
            <a:t> </a:t>
          </a:r>
          <a:r>
            <a:rPr lang="en-US" sz="1600" dirty="0"/>
            <a:t>eccentricity),</a:t>
          </a:r>
          <a:r>
            <a:rPr lang="zh-CN" sz="1600" dirty="0"/>
            <a:t> </a:t>
          </a:r>
          <a:r>
            <a:rPr lang="en-US" sz="1600" dirty="0"/>
            <a:t>Radius</a:t>
          </a:r>
          <a:r>
            <a:rPr lang="zh-CN" sz="1600" dirty="0"/>
            <a:t> </a:t>
          </a:r>
          <a:r>
            <a:rPr lang="en-US" sz="1600" dirty="0"/>
            <a:t>(minimum</a:t>
          </a:r>
          <a:r>
            <a:rPr lang="zh-CN" sz="1600" dirty="0"/>
            <a:t> </a:t>
          </a:r>
          <a:r>
            <a:rPr lang="en-US" sz="1600" dirty="0"/>
            <a:t>eccentricity)</a:t>
          </a:r>
        </a:p>
      </dgm:t>
    </dgm:pt>
    <dgm:pt modelId="{16454618-DB3F-4493-AF3E-5B113BAC14A2}" type="parTrans" cxnId="{BC0C3850-344B-4AB9-9EFE-8015F709A26A}">
      <dgm:prSet/>
      <dgm:spPr/>
      <dgm:t>
        <a:bodyPr/>
        <a:lstStyle/>
        <a:p>
          <a:endParaRPr lang="en-US" sz="1600"/>
        </a:p>
      </dgm:t>
    </dgm:pt>
    <dgm:pt modelId="{DCB93F61-1632-4623-8495-F9F768C38F0F}" type="sibTrans" cxnId="{BC0C3850-344B-4AB9-9EFE-8015F709A26A}">
      <dgm:prSet/>
      <dgm:spPr/>
      <dgm:t>
        <a:bodyPr/>
        <a:lstStyle/>
        <a:p>
          <a:endParaRPr lang="en-US" sz="1600"/>
        </a:p>
      </dgm:t>
    </dgm:pt>
    <dgm:pt modelId="{0C184165-7A55-489A-8EDE-9E79DAF80A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Features</a:t>
          </a:r>
          <a:r>
            <a:rPr lang="zh-CN" sz="1600" dirty="0"/>
            <a:t> </a:t>
          </a:r>
          <a:r>
            <a:rPr lang="en-US" sz="1600" dirty="0"/>
            <a:t>for</a:t>
          </a:r>
          <a:r>
            <a:rPr lang="zh-CN" sz="1600" dirty="0"/>
            <a:t> </a:t>
          </a:r>
          <a:r>
            <a:rPr lang="en-US" sz="1600" dirty="0"/>
            <a:t>prediction</a:t>
          </a:r>
          <a:r>
            <a:rPr lang="zh-CN" sz="1600" dirty="0"/>
            <a:t> </a:t>
          </a:r>
          <a:r>
            <a:rPr lang="en-US" sz="1600" dirty="0"/>
            <a:t>(spammer</a:t>
          </a:r>
          <a:r>
            <a:rPr lang="zh-CN" sz="1600" dirty="0"/>
            <a:t> </a:t>
          </a:r>
          <a:r>
            <a:rPr lang="en-US" sz="1600" dirty="0"/>
            <a:t>detection,</a:t>
          </a:r>
          <a:r>
            <a:rPr lang="zh-CN" sz="1600" dirty="0"/>
            <a:t> </a:t>
          </a:r>
          <a:r>
            <a:rPr lang="en-US" sz="1600" dirty="0"/>
            <a:t>link</a:t>
          </a:r>
          <a:r>
            <a:rPr lang="zh-CN" sz="1600" dirty="0"/>
            <a:t> </a:t>
          </a:r>
          <a:r>
            <a:rPr lang="en-US" sz="1600" dirty="0"/>
            <a:t>prediction)</a:t>
          </a:r>
        </a:p>
      </dgm:t>
    </dgm:pt>
    <dgm:pt modelId="{7B1FFE80-1669-470C-96BD-EB9DFB0FA757}" type="parTrans" cxnId="{74DD2EF3-69AA-4EBC-B2D1-A4059A4CDCD1}">
      <dgm:prSet/>
      <dgm:spPr/>
      <dgm:t>
        <a:bodyPr/>
        <a:lstStyle/>
        <a:p>
          <a:endParaRPr lang="en-US" sz="1600"/>
        </a:p>
      </dgm:t>
    </dgm:pt>
    <dgm:pt modelId="{309D14C8-05E1-47D7-A5AA-FA94115591FE}" type="sibTrans" cxnId="{74DD2EF3-69AA-4EBC-B2D1-A4059A4CDCD1}">
      <dgm:prSet/>
      <dgm:spPr/>
      <dgm:t>
        <a:bodyPr/>
        <a:lstStyle/>
        <a:p>
          <a:endParaRPr lang="en-US" sz="1600"/>
        </a:p>
      </dgm:t>
    </dgm:pt>
    <dgm:pt modelId="{C2C8C425-8142-438C-825A-C9A5C07A6F53}" type="pres">
      <dgm:prSet presAssocID="{0F842332-D254-4144-8730-4C44AC42B78E}" presName="root" presStyleCnt="0">
        <dgm:presLayoutVars>
          <dgm:dir/>
          <dgm:resizeHandles val="exact"/>
        </dgm:presLayoutVars>
      </dgm:prSet>
      <dgm:spPr/>
    </dgm:pt>
    <dgm:pt modelId="{52BE0470-187F-44B3-831B-3EC6AF8A1CE9}" type="pres">
      <dgm:prSet presAssocID="{1464A9C2-84C6-41F1-A2C4-66B4753B53AF}" presName="compNode" presStyleCnt="0"/>
      <dgm:spPr/>
    </dgm:pt>
    <dgm:pt modelId="{25100C20-CEE9-4C99-AFD4-C175207A4C7D}" type="pres">
      <dgm:prSet presAssocID="{1464A9C2-84C6-41F1-A2C4-66B4753B53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AFB7660-A37A-4E1C-ADF2-069EE8479118}" type="pres">
      <dgm:prSet presAssocID="{1464A9C2-84C6-41F1-A2C4-66B4753B53AF}" presName="spaceRect" presStyleCnt="0"/>
      <dgm:spPr/>
    </dgm:pt>
    <dgm:pt modelId="{FD2E8AC0-BC39-4CD2-9ECF-6B5F08B7D9EB}" type="pres">
      <dgm:prSet presAssocID="{1464A9C2-84C6-41F1-A2C4-66B4753B53AF}" presName="textRect" presStyleLbl="revTx" presStyleIdx="0" presStyleCnt="3">
        <dgm:presLayoutVars>
          <dgm:chMax val="1"/>
          <dgm:chPref val="1"/>
        </dgm:presLayoutVars>
      </dgm:prSet>
      <dgm:spPr/>
    </dgm:pt>
    <dgm:pt modelId="{9E99759A-A0F3-4B0C-89EC-24D7057536D5}" type="pres">
      <dgm:prSet presAssocID="{ED174071-8280-4988-82CF-AFCCC1E47DAE}" presName="sibTrans" presStyleCnt="0"/>
      <dgm:spPr/>
    </dgm:pt>
    <dgm:pt modelId="{67B09FCD-2223-4299-B341-F8964BBB04B6}" type="pres">
      <dgm:prSet presAssocID="{A86BAF46-C33E-491A-B724-3B802A304F98}" presName="compNode" presStyleCnt="0"/>
      <dgm:spPr/>
    </dgm:pt>
    <dgm:pt modelId="{C20BFE4B-2F13-4BFC-A5D3-0265F9DF2232}" type="pres">
      <dgm:prSet presAssocID="{A86BAF46-C33E-491A-B724-3B802A304F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E3D3700-4F2D-4548-A851-15C894EAC343}" type="pres">
      <dgm:prSet presAssocID="{A86BAF46-C33E-491A-B724-3B802A304F98}" presName="spaceRect" presStyleCnt="0"/>
      <dgm:spPr/>
    </dgm:pt>
    <dgm:pt modelId="{F6D6A24C-23CD-4308-802D-1A7EED396F74}" type="pres">
      <dgm:prSet presAssocID="{A86BAF46-C33E-491A-B724-3B802A304F98}" presName="textRect" presStyleLbl="revTx" presStyleIdx="1" presStyleCnt="3">
        <dgm:presLayoutVars>
          <dgm:chMax val="1"/>
          <dgm:chPref val="1"/>
        </dgm:presLayoutVars>
      </dgm:prSet>
      <dgm:spPr/>
    </dgm:pt>
    <dgm:pt modelId="{CEAD9A09-A4E9-4926-9B5E-E799D6336E54}" type="pres">
      <dgm:prSet presAssocID="{DCB93F61-1632-4623-8495-F9F768C38F0F}" presName="sibTrans" presStyleCnt="0"/>
      <dgm:spPr/>
    </dgm:pt>
    <dgm:pt modelId="{BA924EE5-46A5-4455-840D-AB1B32B3F0D3}" type="pres">
      <dgm:prSet presAssocID="{0C184165-7A55-489A-8EDE-9E79DAF80A3C}" presName="compNode" presStyleCnt="0"/>
      <dgm:spPr/>
    </dgm:pt>
    <dgm:pt modelId="{6E4CFCBB-2190-4767-9F6F-FE5339A019E4}" type="pres">
      <dgm:prSet presAssocID="{0C184165-7A55-489A-8EDE-9E79DAF80A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E148221-4409-4E1B-8617-976F18F349CB}" type="pres">
      <dgm:prSet presAssocID="{0C184165-7A55-489A-8EDE-9E79DAF80A3C}" presName="spaceRect" presStyleCnt="0"/>
      <dgm:spPr/>
    </dgm:pt>
    <dgm:pt modelId="{A53DE54E-D3BB-4167-B993-20D4005FDB73}" type="pres">
      <dgm:prSet presAssocID="{0C184165-7A55-489A-8EDE-9E79DAF80A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BDB331-A1DF-467A-AA0B-A1D1F6E5CC1D}" type="presOf" srcId="{0C184165-7A55-489A-8EDE-9E79DAF80A3C}" destId="{A53DE54E-D3BB-4167-B993-20D4005FDB73}" srcOrd="0" destOrd="0" presId="urn:microsoft.com/office/officeart/2018/2/layout/IconLabelList"/>
    <dgm:cxn modelId="{BC0C3850-344B-4AB9-9EFE-8015F709A26A}" srcId="{0F842332-D254-4144-8730-4C44AC42B78E}" destId="{A86BAF46-C33E-491A-B724-3B802A304F98}" srcOrd="1" destOrd="0" parTransId="{16454618-DB3F-4493-AF3E-5B113BAC14A2}" sibTransId="{DCB93F61-1632-4623-8495-F9F768C38F0F}"/>
    <dgm:cxn modelId="{BD7861D1-3FE9-4356-B3D2-8E174388D108}" type="presOf" srcId="{A86BAF46-C33E-491A-B724-3B802A304F98}" destId="{F6D6A24C-23CD-4308-802D-1A7EED396F74}" srcOrd="0" destOrd="0" presId="urn:microsoft.com/office/officeart/2018/2/layout/IconLabelList"/>
    <dgm:cxn modelId="{E35107D4-2291-4F37-A58F-3E2ACB3C7A2D}" srcId="{0F842332-D254-4144-8730-4C44AC42B78E}" destId="{1464A9C2-84C6-41F1-A2C4-66B4753B53AF}" srcOrd="0" destOrd="0" parTransId="{660B9AB7-A822-4A33-8CFF-AAF607E39C04}" sibTransId="{ED174071-8280-4988-82CF-AFCCC1E47DAE}"/>
    <dgm:cxn modelId="{112938E8-6E57-4E96-AB1F-D1816954F7D3}" type="presOf" srcId="{0F842332-D254-4144-8730-4C44AC42B78E}" destId="{C2C8C425-8142-438C-825A-C9A5C07A6F53}" srcOrd="0" destOrd="0" presId="urn:microsoft.com/office/officeart/2018/2/layout/IconLabelList"/>
    <dgm:cxn modelId="{1AEE54ED-BE01-42E2-A27C-5825D93512E2}" type="presOf" srcId="{1464A9C2-84C6-41F1-A2C4-66B4753B53AF}" destId="{FD2E8AC0-BC39-4CD2-9ECF-6B5F08B7D9EB}" srcOrd="0" destOrd="0" presId="urn:microsoft.com/office/officeart/2018/2/layout/IconLabelList"/>
    <dgm:cxn modelId="{74DD2EF3-69AA-4EBC-B2D1-A4059A4CDCD1}" srcId="{0F842332-D254-4144-8730-4C44AC42B78E}" destId="{0C184165-7A55-489A-8EDE-9E79DAF80A3C}" srcOrd="2" destOrd="0" parTransId="{7B1FFE80-1669-470C-96BD-EB9DFB0FA757}" sibTransId="{309D14C8-05E1-47D7-A5AA-FA94115591FE}"/>
    <dgm:cxn modelId="{43027EF6-45ED-4900-9F93-7506D0EC7AB4}" type="presParOf" srcId="{C2C8C425-8142-438C-825A-C9A5C07A6F53}" destId="{52BE0470-187F-44B3-831B-3EC6AF8A1CE9}" srcOrd="0" destOrd="0" presId="urn:microsoft.com/office/officeart/2018/2/layout/IconLabelList"/>
    <dgm:cxn modelId="{F1C7C157-DD5D-4441-A3DD-2DB6601AACF8}" type="presParOf" srcId="{52BE0470-187F-44B3-831B-3EC6AF8A1CE9}" destId="{25100C20-CEE9-4C99-AFD4-C175207A4C7D}" srcOrd="0" destOrd="0" presId="urn:microsoft.com/office/officeart/2018/2/layout/IconLabelList"/>
    <dgm:cxn modelId="{7F8A4162-C3E2-4C0A-9ACE-5079B217384D}" type="presParOf" srcId="{52BE0470-187F-44B3-831B-3EC6AF8A1CE9}" destId="{3AFB7660-A37A-4E1C-ADF2-069EE8479118}" srcOrd="1" destOrd="0" presId="urn:microsoft.com/office/officeart/2018/2/layout/IconLabelList"/>
    <dgm:cxn modelId="{D0D56D51-FB02-47EF-B112-6D390F0916B7}" type="presParOf" srcId="{52BE0470-187F-44B3-831B-3EC6AF8A1CE9}" destId="{FD2E8AC0-BC39-4CD2-9ECF-6B5F08B7D9EB}" srcOrd="2" destOrd="0" presId="urn:microsoft.com/office/officeart/2018/2/layout/IconLabelList"/>
    <dgm:cxn modelId="{37581764-CCA0-4AE6-B0F4-288F935987C2}" type="presParOf" srcId="{C2C8C425-8142-438C-825A-C9A5C07A6F53}" destId="{9E99759A-A0F3-4B0C-89EC-24D7057536D5}" srcOrd="1" destOrd="0" presId="urn:microsoft.com/office/officeart/2018/2/layout/IconLabelList"/>
    <dgm:cxn modelId="{E7A4376E-D590-4ECC-8550-1218977EF1C6}" type="presParOf" srcId="{C2C8C425-8142-438C-825A-C9A5C07A6F53}" destId="{67B09FCD-2223-4299-B341-F8964BBB04B6}" srcOrd="2" destOrd="0" presId="urn:microsoft.com/office/officeart/2018/2/layout/IconLabelList"/>
    <dgm:cxn modelId="{A51B4132-1E3E-419C-B758-53D853B66B86}" type="presParOf" srcId="{67B09FCD-2223-4299-B341-F8964BBB04B6}" destId="{C20BFE4B-2F13-4BFC-A5D3-0265F9DF2232}" srcOrd="0" destOrd="0" presId="urn:microsoft.com/office/officeart/2018/2/layout/IconLabelList"/>
    <dgm:cxn modelId="{F35D5028-EBBD-4D75-A291-9EFBAB9AD6B0}" type="presParOf" srcId="{67B09FCD-2223-4299-B341-F8964BBB04B6}" destId="{5E3D3700-4F2D-4548-A851-15C894EAC343}" srcOrd="1" destOrd="0" presId="urn:microsoft.com/office/officeart/2018/2/layout/IconLabelList"/>
    <dgm:cxn modelId="{3CB5119B-4FC4-4283-BF74-2571F398F523}" type="presParOf" srcId="{67B09FCD-2223-4299-B341-F8964BBB04B6}" destId="{F6D6A24C-23CD-4308-802D-1A7EED396F74}" srcOrd="2" destOrd="0" presId="urn:microsoft.com/office/officeart/2018/2/layout/IconLabelList"/>
    <dgm:cxn modelId="{2138F5E8-5AE6-4040-A542-C1CAE110349F}" type="presParOf" srcId="{C2C8C425-8142-438C-825A-C9A5C07A6F53}" destId="{CEAD9A09-A4E9-4926-9B5E-E799D6336E54}" srcOrd="3" destOrd="0" presId="urn:microsoft.com/office/officeart/2018/2/layout/IconLabelList"/>
    <dgm:cxn modelId="{5F125E1C-143E-4645-8E9B-EED34844A583}" type="presParOf" srcId="{C2C8C425-8142-438C-825A-C9A5C07A6F53}" destId="{BA924EE5-46A5-4455-840D-AB1B32B3F0D3}" srcOrd="4" destOrd="0" presId="urn:microsoft.com/office/officeart/2018/2/layout/IconLabelList"/>
    <dgm:cxn modelId="{F9C624BE-614D-401E-B5AE-863BDEE50AA8}" type="presParOf" srcId="{BA924EE5-46A5-4455-840D-AB1B32B3F0D3}" destId="{6E4CFCBB-2190-4767-9F6F-FE5339A019E4}" srcOrd="0" destOrd="0" presId="urn:microsoft.com/office/officeart/2018/2/layout/IconLabelList"/>
    <dgm:cxn modelId="{565DB5F4-21C9-4E39-8EBB-DA6575F68C0C}" type="presParOf" srcId="{BA924EE5-46A5-4455-840D-AB1B32B3F0D3}" destId="{6E148221-4409-4E1B-8617-976F18F349CB}" srcOrd="1" destOrd="0" presId="urn:microsoft.com/office/officeart/2018/2/layout/IconLabelList"/>
    <dgm:cxn modelId="{FD5E39E4-1DB0-425D-87B7-D33778C6F8FD}" type="presParOf" srcId="{BA924EE5-46A5-4455-840D-AB1B32B3F0D3}" destId="{A53DE54E-D3BB-4167-B993-20D4005FDB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9C3EA-7510-4915-B030-B88EC43FDF6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D198BA-0885-41D1-AF02-E77C2017C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BoundECC</a:t>
          </a:r>
          <a:r>
            <a:rPr lang="en-US" sz="1600" dirty="0"/>
            <a:t> cannot determine </a:t>
          </a:r>
          <a:r>
            <a:rPr lang="en-US" altLang="zh-CN" sz="1600" dirty="0"/>
            <a:t>#</a:t>
          </a:r>
          <a:r>
            <a:rPr lang="en-US" sz="1600" dirty="0"/>
            <a:t>BFSs needed, while PLLECC relies on expensive</a:t>
          </a:r>
          <a:r>
            <a:rPr lang="zh-CN" sz="1600" dirty="0"/>
            <a:t> </a:t>
          </a:r>
          <a:r>
            <a:rPr lang="en-US" sz="1600" dirty="0"/>
            <a:t>distance index</a:t>
          </a:r>
        </a:p>
      </dgm:t>
    </dgm:pt>
    <dgm:pt modelId="{88538D53-69BC-4EE1-A198-83AA43987460}" type="parTrans" cxnId="{A4D4A8B0-B01E-47DC-8544-F51A6CFA3288}">
      <dgm:prSet/>
      <dgm:spPr/>
      <dgm:t>
        <a:bodyPr/>
        <a:lstStyle/>
        <a:p>
          <a:endParaRPr lang="en-US" sz="1600"/>
        </a:p>
      </dgm:t>
    </dgm:pt>
    <dgm:pt modelId="{27C180F7-6C0C-46D6-B83E-22506151CD69}" type="sibTrans" cxnId="{A4D4A8B0-B01E-47DC-8544-F51A6CFA3288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E0A49F93-03D6-42E7-9E2E-E96A5CFD1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IFECC to overcome the </a:t>
          </a:r>
          <a:r>
            <a:rPr lang="en-US" altLang="zh-CN" sz="1600" dirty="0"/>
            <a:t>limitations</a:t>
          </a:r>
          <a:r>
            <a:rPr lang="en-US" sz="1600" dirty="0"/>
            <a:t> of </a:t>
          </a:r>
          <a:r>
            <a:rPr lang="en-US" altLang="zh-CN" sz="1600" dirty="0"/>
            <a:t>current</a:t>
          </a:r>
          <a:r>
            <a:rPr lang="en-US" sz="1600" dirty="0"/>
            <a:t> </a:t>
          </a:r>
          <a:r>
            <a:rPr lang="en-US" altLang="zh-CN" sz="1600" dirty="0"/>
            <a:t>solutions</a:t>
          </a:r>
          <a:r>
            <a:rPr lang="en-US" sz="1600" dirty="0"/>
            <a:t> </a:t>
          </a:r>
        </a:p>
      </dgm:t>
    </dgm:pt>
    <dgm:pt modelId="{755768C9-0367-4F3C-B87A-CB3B4D2A5D9A}" type="parTrans" cxnId="{4227EE5D-6E0D-48FC-B338-7D8DE2EBEBEE}">
      <dgm:prSet/>
      <dgm:spPr/>
      <dgm:t>
        <a:bodyPr/>
        <a:lstStyle/>
        <a:p>
          <a:endParaRPr lang="en-US" sz="1600"/>
        </a:p>
      </dgm:t>
    </dgm:pt>
    <dgm:pt modelId="{4088BE4A-93A6-45AC-B793-9B59DAA2DEDA}" type="sibTrans" cxnId="{4227EE5D-6E0D-48FC-B338-7D8DE2EBEBEE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BBFE037E-59DF-4808-894F-E98DA055F5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Theoretical analysis of IFECC</a:t>
          </a:r>
        </a:p>
      </dgm:t>
    </dgm:pt>
    <dgm:pt modelId="{DA69D1DB-E368-4459-9CB0-C164B9B43B6C}" type="parTrans" cxnId="{27884471-EF08-446E-9E82-CAC2A87583F2}">
      <dgm:prSet/>
      <dgm:spPr/>
      <dgm:t>
        <a:bodyPr/>
        <a:lstStyle/>
        <a:p>
          <a:endParaRPr lang="en-US" sz="1600"/>
        </a:p>
      </dgm:t>
    </dgm:pt>
    <dgm:pt modelId="{021C5C57-3682-4203-91CD-0D4031F0AA5F}" type="sibTrans" cxnId="{27884471-EF08-446E-9E82-CAC2A87583F2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D7A81F22-66CE-413F-95B9-6E3450C38E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Experimentally </a:t>
          </a:r>
          <a:r>
            <a:rPr lang="en-US" altLang="zh-CN" sz="1600" dirty="0"/>
            <a:t>analysis</a:t>
          </a:r>
          <a:r>
            <a:rPr lang="zh-CN" altLang="en-US" sz="1600" dirty="0"/>
            <a:t> </a:t>
          </a:r>
          <a:r>
            <a:rPr lang="en-US" sz="1600" dirty="0"/>
            <a:t>of IFECC</a:t>
          </a:r>
        </a:p>
      </dgm:t>
    </dgm:pt>
    <dgm:pt modelId="{4A1BA9AF-ADAD-46FB-B7B0-E75882CE6105}" type="parTrans" cxnId="{C980DADC-3A6D-446B-99E6-FDEA585D04B1}">
      <dgm:prSet/>
      <dgm:spPr/>
      <dgm:t>
        <a:bodyPr/>
        <a:lstStyle/>
        <a:p>
          <a:endParaRPr lang="en-US" sz="1600"/>
        </a:p>
      </dgm:t>
    </dgm:pt>
    <dgm:pt modelId="{EB0DB3AF-EC14-4481-826E-48CA88E99045}" type="sibTrans" cxnId="{C980DADC-3A6D-446B-99E6-FDEA585D04B1}">
      <dgm:prSet/>
      <dgm:spPr/>
      <dgm:t>
        <a:bodyPr/>
        <a:lstStyle/>
        <a:p>
          <a:endParaRPr lang="en-US" sz="1600"/>
        </a:p>
      </dgm:t>
    </dgm:pt>
    <dgm:pt modelId="{E2BE730A-5AF8-4ECF-8686-4684753D7E21}" type="pres">
      <dgm:prSet presAssocID="{9DE9C3EA-7510-4915-B030-B88EC43FDF67}" presName="root" presStyleCnt="0">
        <dgm:presLayoutVars>
          <dgm:dir/>
          <dgm:resizeHandles val="exact"/>
        </dgm:presLayoutVars>
      </dgm:prSet>
      <dgm:spPr/>
    </dgm:pt>
    <dgm:pt modelId="{9E624977-DED6-4095-9D52-42FD4E0ADBCF}" type="pres">
      <dgm:prSet presAssocID="{4FD198BA-0885-41D1-AF02-E77C2017C7FD}" presName="compNode" presStyleCnt="0"/>
      <dgm:spPr/>
    </dgm:pt>
    <dgm:pt modelId="{50BF4424-6842-4AC6-9DBA-AFD2F4334693}" type="pres">
      <dgm:prSet presAssocID="{4FD198BA-0885-41D1-AF02-E77C2017C7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A69C0E9-29FC-4E92-AE74-072856C49FC0}" type="pres">
      <dgm:prSet presAssocID="{4FD198BA-0885-41D1-AF02-E77C2017C7FD}" presName="spaceRect" presStyleCnt="0"/>
      <dgm:spPr/>
    </dgm:pt>
    <dgm:pt modelId="{E2B38D88-2FCE-4D99-8CFF-874D5417C40E}" type="pres">
      <dgm:prSet presAssocID="{4FD198BA-0885-41D1-AF02-E77C2017C7FD}" presName="textRect" presStyleLbl="revTx" presStyleIdx="0" presStyleCnt="4">
        <dgm:presLayoutVars>
          <dgm:chMax val="1"/>
          <dgm:chPref val="1"/>
        </dgm:presLayoutVars>
      </dgm:prSet>
      <dgm:spPr/>
    </dgm:pt>
    <dgm:pt modelId="{4E47BF33-9340-44EE-A49A-AF27695706C3}" type="pres">
      <dgm:prSet presAssocID="{27C180F7-6C0C-46D6-B83E-22506151CD69}" presName="sibTrans" presStyleCnt="0"/>
      <dgm:spPr/>
    </dgm:pt>
    <dgm:pt modelId="{97B726E3-FC32-4919-BF68-9D9B6E8D506F}" type="pres">
      <dgm:prSet presAssocID="{E0A49F93-03D6-42E7-9E2E-E96A5CFD10CA}" presName="compNode" presStyleCnt="0"/>
      <dgm:spPr/>
    </dgm:pt>
    <dgm:pt modelId="{9BA509FE-A97B-4F9A-B592-900F4E26BF1F}" type="pres">
      <dgm:prSet presAssocID="{E0A49F93-03D6-42E7-9E2E-E96A5CFD10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BBCB66-145B-4158-A423-270006A9E34F}" type="pres">
      <dgm:prSet presAssocID="{E0A49F93-03D6-42E7-9E2E-E96A5CFD10CA}" presName="spaceRect" presStyleCnt="0"/>
      <dgm:spPr/>
    </dgm:pt>
    <dgm:pt modelId="{0D81E548-7629-4CB5-9FC3-9B32F74506C2}" type="pres">
      <dgm:prSet presAssocID="{E0A49F93-03D6-42E7-9E2E-E96A5CFD10CA}" presName="textRect" presStyleLbl="revTx" presStyleIdx="1" presStyleCnt="4">
        <dgm:presLayoutVars>
          <dgm:chMax val="1"/>
          <dgm:chPref val="1"/>
        </dgm:presLayoutVars>
      </dgm:prSet>
      <dgm:spPr/>
    </dgm:pt>
    <dgm:pt modelId="{07241387-C9E4-486E-AF1E-55B7FC271657}" type="pres">
      <dgm:prSet presAssocID="{4088BE4A-93A6-45AC-B793-9B59DAA2DEDA}" presName="sibTrans" presStyleCnt="0"/>
      <dgm:spPr/>
    </dgm:pt>
    <dgm:pt modelId="{383F4C3F-E099-471F-9648-167A803AC9B5}" type="pres">
      <dgm:prSet presAssocID="{BBFE037E-59DF-4808-894F-E98DA055F584}" presName="compNode" presStyleCnt="0"/>
      <dgm:spPr/>
    </dgm:pt>
    <dgm:pt modelId="{909157FA-5BC4-43D7-91E7-C4BBDC14FC73}" type="pres">
      <dgm:prSet presAssocID="{BBFE037E-59DF-4808-894F-E98DA055F5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B65B84-60F8-47C8-B6FB-9E45AE3FBFE6}" type="pres">
      <dgm:prSet presAssocID="{BBFE037E-59DF-4808-894F-E98DA055F584}" presName="spaceRect" presStyleCnt="0"/>
      <dgm:spPr/>
    </dgm:pt>
    <dgm:pt modelId="{133A0090-EBE0-4B66-AAAA-C0A46EAEDE65}" type="pres">
      <dgm:prSet presAssocID="{BBFE037E-59DF-4808-894F-E98DA055F584}" presName="textRect" presStyleLbl="revTx" presStyleIdx="2" presStyleCnt="4">
        <dgm:presLayoutVars>
          <dgm:chMax val="1"/>
          <dgm:chPref val="1"/>
        </dgm:presLayoutVars>
      </dgm:prSet>
      <dgm:spPr/>
    </dgm:pt>
    <dgm:pt modelId="{C760E313-0779-44B4-B14B-C47ADC313510}" type="pres">
      <dgm:prSet presAssocID="{021C5C57-3682-4203-91CD-0D4031F0AA5F}" presName="sibTrans" presStyleCnt="0"/>
      <dgm:spPr/>
    </dgm:pt>
    <dgm:pt modelId="{5A606E04-41E8-4595-8C08-AF19645A19C2}" type="pres">
      <dgm:prSet presAssocID="{D7A81F22-66CE-413F-95B9-6E3450C38E0E}" presName="compNode" presStyleCnt="0"/>
      <dgm:spPr/>
    </dgm:pt>
    <dgm:pt modelId="{F0100345-1AEE-4EB7-9678-DB61CD78C4B0}" type="pres">
      <dgm:prSet presAssocID="{D7A81F22-66CE-413F-95B9-6E3450C38E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C9C525-C8C7-4C80-A12A-6F43FFC5AB90}" type="pres">
      <dgm:prSet presAssocID="{D7A81F22-66CE-413F-95B9-6E3450C38E0E}" presName="spaceRect" presStyleCnt="0"/>
      <dgm:spPr/>
    </dgm:pt>
    <dgm:pt modelId="{04097EFB-7F23-4392-A0CA-31631C36C35F}" type="pres">
      <dgm:prSet presAssocID="{D7A81F22-66CE-413F-95B9-6E3450C38E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7B6538-C7AB-7545-9C31-45DB23AC66E6}" type="presOf" srcId="{4FD198BA-0885-41D1-AF02-E77C2017C7FD}" destId="{E2B38D88-2FCE-4D99-8CFF-874D5417C40E}" srcOrd="0" destOrd="0" presId="urn:microsoft.com/office/officeart/2018/2/layout/IconLabelList"/>
    <dgm:cxn modelId="{B4911B4C-7025-8D44-BEF7-896C09417A32}" type="presOf" srcId="{D7A81F22-66CE-413F-95B9-6E3450C38E0E}" destId="{04097EFB-7F23-4392-A0CA-31631C36C35F}" srcOrd="0" destOrd="0" presId="urn:microsoft.com/office/officeart/2018/2/layout/IconLabelList"/>
    <dgm:cxn modelId="{9E7BBF5C-AF84-6245-898F-872D7D381C03}" type="presOf" srcId="{E0A49F93-03D6-42E7-9E2E-E96A5CFD10CA}" destId="{0D81E548-7629-4CB5-9FC3-9B32F74506C2}" srcOrd="0" destOrd="0" presId="urn:microsoft.com/office/officeart/2018/2/layout/IconLabelList"/>
    <dgm:cxn modelId="{4227EE5D-6E0D-48FC-B338-7D8DE2EBEBEE}" srcId="{9DE9C3EA-7510-4915-B030-B88EC43FDF67}" destId="{E0A49F93-03D6-42E7-9E2E-E96A5CFD10CA}" srcOrd="1" destOrd="0" parTransId="{755768C9-0367-4F3C-B87A-CB3B4D2A5D9A}" sibTransId="{4088BE4A-93A6-45AC-B793-9B59DAA2DEDA}"/>
    <dgm:cxn modelId="{3B94A75E-6D17-C346-AD9B-0E4344EF181D}" type="presOf" srcId="{9DE9C3EA-7510-4915-B030-B88EC43FDF67}" destId="{E2BE730A-5AF8-4ECF-8686-4684753D7E21}" srcOrd="0" destOrd="0" presId="urn:microsoft.com/office/officeart/2018/2/layout/IconLabelList"/>
    <dgm:cxn modelId="{27884471-EF08-446E-9E82-CAC2A87583F2}" srcId="{9DE9C3EA-7510-4915-B030-B88EC43FDF67}" destId="{BBFE037E-59DF-4808-894F-E98DA055F584}" srcOrd="2" destOrd="0" parTransId="{DA69D1DB-E368-4459-9CB0-C164B9B43B6C}" sibTransId="{021C5C57-3682-4203-91CD-0D4031F0AA5F}"/>
    <dgm:cxn modelId="{671BA391-D747-D14C-94AE-DDCFEDCB5D0D}" type="presOf" srcId="{BBFE037E-59DF-4808-894F-E98DA055F584}" destId="{133A0090-EBE0-4B66-AAAA-C0A46EAEDE65}" srcOrd="0" destOrd="0" presId="urn:microsoft.com/office/officeart/2018/2/layout/IconLabelList"/>
    <dgm:cxn modelId="{A4D4A8B0-B01E-47DC-8544-F51A6CFA3288}" srcId="{9DE9C3EA-7510-4915-B030-B88EC43FDF67}" destId="{4FD198BA-0885-41D1-AF02-E77C2017C7FD}" srcOrd="0" destOrd="0" parTransId="{88538D53-69BC-4EE1-A198-83AA43987460}" sibTransId="{27C180F7-6C0C-46D6-B83E-22506151CD69}"/>
    <dgm:cxn modelId="{C980DADC-3A6D-446B-99E6-FDEA585D04B1}" srcId="{9DE9C3EA-7510-4915-B030-B88EC43FDF67}" destId="{D7A81F22-66CE-413F-95B9-6E3450C38E0E}" srcOrd="3" destOrd="0" parTransId="{4A1BA9AF-ADAD-46FB-B7B0-E75882CE6105}" sibTransId="{EB0DB3AF-EC14-4481-826E-48CA88E99045}"/>
    <dgm:cxn modelId="{1D749FD9-E535-2548-9750-02025DA9C77E}" type="presParOf" srcId="{E2BE730A-5AF8-4ECF-8686-4684753D7E21}" destId="{9E624977-DED6-4095-9D52-42FD4E0ADBCF}" srcOrd="0" destOrd="0" presId="urn:microsoft.com/office/officeart/2018/2/layout/IconLabelList"/>
    <dgm:cxn modelId="{7B0BD5A8-D120-F54D-9678-E393FD5D1EDE}" type="presParOf" srcId="{9E624977-DED6-4095-9D52-42FD4E0ADBCF}" destId="{50BF4424-6842-4AC6-9DBA-AFD2F4334693}" srcOrd="0" destOrd="0" presId="urn:microsoft.com/office/officeart/2018/2/layout/IconLabelList"/>
    <dgm:cxn modelId="{09ECACD6-2F4A-7C41-B12E-8E9653AD2670}" type="presParOf" srcId="{9E624977-DED6-4095-9D52-42FD4E0ADBCF}" destId="{2A69C0E9-29FC-4E92-AE74-072856C49FC0}" srcOrd="1" destOrd="0" presId="urn:microsoft.com/office/officeart/2018/2/layout/IconLabelList"/>
    <dgm:cxn modelId="{7FE33CB5-EE4A-0F4F-ACFC-D162F79F104C}" type="presParOf" srcId="{9E624977-DED6-4095-9D52-42FD4E0ADBCF}" destId="{E2B38D88-2FCE-4D99-8CFF-874D5417C40E}" srcOrd="2" destOrd="0" presId="urn:microsoft.com/office/officeart/2018/2/layout/IconLabelList"/>
    <dgm:cxn modelId="{6031243E-CE87-514A-A1AA-7CE3219A6624}" type="presParOf" srcId="{E2BE730A-5AF8-4ECF-8686-4684753D7E21}" destId="{4E47BF33-9340-44EE-A49A-AF27695706C3}" srcOrd="1" destOrd="0" presId="urn:microsoft.com/office/officeart/2018/2/layout/IconLabelList"/>
    <dgm:cxn modelId="{2A196EB7-F405-4F4B-8741-2C487D2ECF7F}" type="presParOf" srcId="{E2BE730A-5AF8-4ECF-8686-4684753D7E21}" destId="{97B726E3-FC32-4919-BF68-9D9B6E8D506F}" srcOrd="2" destOrd="0" presId="urn:microsoft.com/office/officeart/2018/2/layout/IconLabelList"/>
    <dgm:cxn modelId="{CBC9E0F2-5BA0-A047-ABC4-F9310CC89B4C}" type="presParOf" srcId="{97B726E3-FC32-4919-BF68-9D9B6E8D506F}" destId="{9BA509FE-A97B-4F9A-B592-900F4E26BF1F}" srcOrd="0" destOrd="0" presId="urn:microsoft.com/office/officeart/2018/2/layout/IconLabelList"/>
    <dgm:cxn modelId="{EA8D5E36-A7C3-EE48-A473-B7679F62ECC7}" type="presParOf" srcId="{97B726E3-FC32-4919-BF68-9D9B6E8D506F}" destId="{3DBBCB66-145B-4158-A423-270006A9E34F}" srcOrd="1" destOrd="0" presId="urn:microsoft.com/office/officeart/2018/2/layout/IconLabelList"/>
    <dgm:cxn modelId="{E49A86EB-BF47-2B4C-AA4A-8D2B8D644096}" type="presParOf" srcId="{97B726E3-FC32-4919-BF68-9D9B6E8D506F}" destId="{0D81E548-7629-4CB5-9FC3-9B32F74506C2}" srcOrd="2" destOrd="0" presId="urn:microsoft.com/office/officeart/2018/2/layout/IconLabelList"/>
    <dgm:cxn modelId="{9B2A4FCB-7FC0-8848-A025-E2381100A3B6}" type="presParOf" srcId="{E2BE730A-5AF8-4ECF-8686-4684753D7E21}" destId="{07241387-C9E4-486E-AF1E-55B7FC271657}" srcOrd="3" destOrd="0" presId="urn:microsoft.com/office/officeart/2018/2/layout/IconLabelList"/>
    <dgm:cxn modelId="{4F2CF0D6-3EFF-C048-888C-9623D7AF2276}" type="presParOf" srcId="{E2BE730A-5AF8-4ECF-8686-4684753D7E21}" destId="{383F4C3F-E099-471F-9648-167A803AC9B5}" srcOrd="4" destOrd="0" presId="urn:microsoft.com/office/officeart/2018/2/layout/IconLabelList"/>
    <dgm:cxn modelId="{006DE998-255D-704D-85E6-36774E4D4F09}" type="presParOf" srcId="{383F4C3F-E099-471F-9648-167A803AC9B5}" destId="{909157FA-5BC4-43D7-91E7-C4BBDC14FC73}" srcOrd="0" destOrd="0" presId="urn:microsoft.com/office/officeart/2018/2/layout/IconLabelList"/>
    <dgm:cxn modelId="{4A788758-A4F0-BD40-BF32-C0D1AD0152F7}" type="presParOf" srcId="{383F4C3F-E099-471F-9648-167A803AC9B5}" destId="{7AB65B84-60F8-47C8-B6FB-9E45AE3FBFE6}" srcOrd="1" destOrd="0" presId="urn:microsoft.com/office/officeart/2018/2/layout/IconLabelList"/>
    <dgm:cxn modelId="{09D4F8B0-1125-0248-A850-5ADD7860650B}" type="presParOf" srcId="{383F4C3F-E099-471F-9648-167A803AC9B5}" destId="{133A0090-EBE0-4B66-AAAA-C0A46EAEDE65}" srcOrd="2" destOrd="0" presId="urn:microsoft.com/office/officeart/2018/2/layout/IconLabelList"/>
    <dgm:cxn modelId="{160293C4-E7DD-6941-BE5F-8AD375FFABA2}" type="presParOf" srcId="{E2BE730A-5AF8-4ECF-8686-4684753D7E21}" destId="{C760E313-0779-44B4-B14B-C47ADC313510}" srcOrd="5" destOrd="0" presId="urn:microsoft.com/office/officeart/2018/2/layout/IconLabelList"/>
    <dgm:cxn modelId="{42FBB49C-CDC5-4148-A763-77D682E9C0E9}" type="presParOf" srcId="{E2BE730A-5AF8-4ECF-8686-4684753D7E21}" destId="{5A606E04-41E8-4595-8C08-AF19645A19C2}" srcOrd="6" destOrd="0" presId="urn:microsoft.com/office/officeart/2018/2/layout/IconLabelList"/>
    <dgm:cxn modelId="{8A9FE2F6-00B9-954D-BDEE-93A25D8F5F52}" type="presParOf" srcId="{5A606E04-41E8-4595-8C08-AF19645A19C2}" destId="{F0100345-1AEE-4EB7-9678-DB61CD78C4B0}" srcOrd="0" destOrd="0" presId="urn:microsoft.com/office/officeart/2018/2/layout/IconLabelList"/>
    <dgm:cxn modelId="{D678013B-B811-8144-A774-97CCDC3CA181}" type="presParOf" srcId="{5A606E04-41E8-4595-8C08-AF19645A19C2}" destId="{6DC9C525-C8C7-4C80-A12A-6F43FFC5AB90}" srcOrd="1" destOrd="0" presId="urn:microsoft.com/office/officeart/2018/2/layout/IconLabelList"/>
    <dgm:cxn modelId="{B998AC0E-31CE-8D47-9D4D-0051D0A9E87D}" type="presParOf" srcId="{5A606E04-41E8-4595-8C08-AF19645A19C2}" destId="{04097EFB-7F23-4392-A0CA-31631C36C3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00C20-CEE9-4C99-AFD4-C175207A4C7D}">
      <dsp:nvSpPr>
        <dsp:cNvPr id="0" name=""/>
        <dsp:cNvSpPr/>
      </dsp:nvSpPr>
      <dsp:spPr>
        <a:xfrm>
          <a:off x="826012" y="824741"/>
          <a:ext cx="976773" cy="976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E8AC0-BC39-4CD2-9ECF-6B5F08B7D9EB}">
      <dsp:nvSpPr>
        <dsp:cNvPr id="0" name=""/>
        <dsp:cNvSpPr/>
      </dsp:nvSpPr>
      <dsp:spPr>
        <a:xfrm>
          <a:off x="229095" y="2109049"/>
          <a:ext cx="217060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Important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node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identification</a:t>
          </a:r>
          <a:r>
            <a:rPr lang="zh-CN" sz="1600" kern="1200" dirty="0"/>
            <a:t> </a:t>
          </a:r>
          <a:r>
            <a:rPr lang="en-US" sz="1600" kern="1200" dirty="0"/>
            <a:t>(centrality</a:t>
          </a:r>
          <a:r>
            <a:rPr lang="zh-CN" sz="1600" kern="1200" dirty="0"/>
            <a:t> </a:t>
          </a:r>
          <a:r>
            <a:rPr lang="en-US" sz="1600" kern="1200" dirty="0"/>
            <a:t>metric)</a:t>
          </a:r>
        </a:p>
      </dsp:txBody>
      <dsp:txXfrm>
        <a:off x="229095" y="2109049"/>
        <a:ext cx="2170608" cy="765000"/>
      </dsp:txXfrm>
    </dsp:sp>
    <dsp:sp modelId="{C20BFE4B-2F13-4BFC-A5D3-0265F9DF2232}">
      <dsp:nvSpPr>
        <dsp:cNvPr id="0" name=""/>
        <dsp:cNvSpPr/>
      </dsp:nvSpPr>
      <dsp:spPr>
        <a:xfrm>
          <a:off x="3376477" y="824741"/>
          <a:ext cx="976773" cy="976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6A24C-23CD-4308-802D-1A7EED396F74}">
      <dsp:nvSpPr>
        <dsp:cNvPr id="0" name=""/>
        <dsp:cNvSpPr/>
      </dsp:nvSpPr>
      <dsp:spPr>
        <a:xfrm>
          <a:off x="2779559" y="2109049"/>
          <a:ext cx="217060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Diameter</a:t>
          </a:r>
          <a:r>
            <a:rPr lang="zh-CN" sz="1600" kern="1200" dirty="0"/>
            <a:t> </a:t>
          </a:r>
          <a:r>
            <a:rPr lang="en-US" sz="1600" kern="1200" dirty="0"/>
            <a:t>(maximum</a:t>
          </a:r>
          <a:r>
            <a:rPr lang="zh-CN" sz="1600" kern="1200" dirty="0"/>
            <a:t> </a:t>
          </a:r>
          <a:r>
            <a:rPr lang="en-US" sz="1600" kern="1200" dirty="0"/>
            <a:t>eccentricity),</a:t>
          </a:r>
          <a:r>
            <a:rPr lang="zh-CN" sz="1600" kern="1200" dirty="0"/>
            <a:t> </a:t>
          </a:r>
          <a:r>
            <a:rPr lang="en-US" sz="1600" kern="1200" dirty="0"/>
            <a:t>Radius</a:t>
          </a:r>
          <a:r>
            <a:rPr lang="zh-CN" sz="1600" kern="1200" dirty="0"/>
            <a:t> </a:t>
          </a:r>
          <a:r>
            <a:rPr lang="en-US" sz="1600" kern="1200" dirty="0"/>
            <a:t>(minimum</a:t>
          </a:r>
          <a:r>
            <a:rPr lang="zh-CN" sz="1600" kern="1200" dirty="0"/>
            <a:t> </a:t>
          </a:r>
          <a:r>
            <a:rPr lang="en-US" sz="1600" kern="1200" dirty="0"/>
            <a:t>eccentricity)</a:t>
          </a:r>
        </a:p>
      </dsp:txBody>
      <dsp:txXfrm>
        <a:off x="2779559" y="2109049"/>
        <a:ext cx="2170608" cy="765000"/>
      </dsp:txXfrm>
    </dsp:sp>
    <dsp:sp modelId="{6E4CFCBB-2190-4767-9F6F-FE5339A019E4}">
      <dsp:nvSpPr>
        <dsp:cNvPr id="0" name=""/>
        <dsp:cNvSpPr/>
      </dsp:nvSpPr>
      <dsp:spPr>
        <a:xfrm>
          <a:off x="5926941" y="824741"/>
          <a:ext cx="976773" cy="976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E54E-D3BB-4167-B993-20D4005FDB73}">
      <dsp:nvSpPr>
        <dsp:cNvPr id="0" name=""/>
        <dsp:cNvSpPr/>
      </dsp:nvSpPr>
      <dsp:spPr>
        <a:xfrm>
          <a:off x="5330024" y="2109049"/>
          <a:ext cx="217060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</a:t>
          </a:r>
          <a:r>
            <a:rPr lang="zh-CN" sz="1600" kern="1200" dirty="0"/>
            <a:t> </a:t>
          </a:r>
          <a:r>
            <a:rPr lang="en-US" sz="1600" kern="1200" dirty="0"/>
            <a:t>for</a:t>
          </a:r>
          <a:r>
            <a:rPr lang="zh-CN" sz="1600" kern="1200" dirty="0"/>
            <a:t> </a:t>
          </a:r>
          <a:r>
            <a:rPr lang="en-US" sz="1600" kern="1200" dirty="0"/>
            <a:t>prediction</a:t>
          </a:r>
          <a:r>
            <a:rPr lang="zh-CN" sz="1600" kern="1200" dirty="0"/>
            <a:t> </a:t>
          </a:r>
          <a:r>
            <a:rPr lang="en-US" sz="1600" kern="1200" dirty="0"/>
            <a:t>(spammer</a:t>
          </a:r>
          <a:r>
            <a:rPr lang="zh-CN" sz="1600" kern="1200" dirty="0"/>
            <a:t> </a:t>
          </a:r>
          <a:r>
            <a:rPr lang="en-US" sz="1600" kern="1200" dirty="0"/>
            <a:t>detection,</a:t>
          </a:r>
          <a:r>
            <a:rPr lang="zh-CN" sz="1600" kern="1200" dirty="0"/>
            <a:t> </a:t>
          </a:r>
          <a:r>
            <a:rPr lang="en-US" sz="1600" kern="1200" dirty="0"/>
            <a:t>link</a:t>
          </a:r>
          <a:r>
            <a:rPr lang="zh-CN" sz="1600" kern="1200" dirty="0"/>
            <a:t> </a:t>
          </a:r>
          <a:r>
            <a:rPr lang="en-US" sz="1600" kern="1200" dirty="0"/>
            <a:t>prediction)</a:t>
          </a:r>
        </a:p>
      </dsp:txBody>
      <dsp:txXfrm>
        <a:off x="5330024" y="2109049"/>
        <a:ext cx="2170608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F4424-6842-4AC6-9DBA-AFD2F4334693}">
      <dsp:nvSpPr>
        <dsp:cNvPr id="0" name=""/>
        <dsp:cNvSpPr/>
      </dsp:nvSpPr>
      <dsp:spPr>
        <a:xfrm>
          <a:off x="472527" y="761923"/>
          <a:ext cx="768076" cy="76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8D88-2FCE-4D99-8CFF-874D5417C40E}">
      <dsp:nvSpPr>
        <dsp:cNvPr id="0" name=""/>
        <dsp:cNvSpPr/>
      </dsp:nvSpPr>
      <dsp:spPr>
        <a:xfrm>
          <a:off x="3147" y="1921723"/>
          <a:ext cx="1706835" cy="145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BoundECC</a:t>
          </a:r>
          <a:r>
            <a:rPr lang="en-US" sz="1600" kern="1200" dirty="0"/>
            <a:t> cannot determine </a:t>
          </a:r>
          <a:r>
            <a:rPr lang="en-US" altLang="zh-CN" sz="1600" kern="1200" dirty="0"/>
            <a:t>#</a:t>
          </a:r>
          <a:r>
            <a:rPr lang="en-US" sz="1600" kern="1200" dirty="0"/>
            <a:t>BFSs needed, while PLLECC relies on expensive</a:t>
          </a:r>
          <a:r>
            <a:rPr lang="zh-CN" sz="1600" kern="1200" dirty="0"/>
            <a:t> </a:t>
          </a:r>
          <a:r>
            <a:rPr lang="en-US" sz="1600" kern="1200" dirty="0"/>
            <a:t>distance index</a:t>
          </a:r>
        </a:p>
      </dsp:txBody>
      <dsp:txXfrm>
        <a:off x="3147" y="1921723"/>
        <a:ext cx="1706835" cy="1450810"/>
      </dsp:txXfrm>
    </dsp:sp>
    <dsp:sp modelId="{9BA509FE-A97B-4F9A-B592-900F4E26BF1F}">
      <dsp:nvSpPr>
        <dsp:cNvPr id="0" name=""/>
        <dsp:cNvSpPr/>
      </dsp:nvSpPr>
      <dsp:spPr>
        <a:xfrm>
          <a:off x="2478059" y="761923"/>
          <a:ext cx="768076" cy="768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1E548-7629-4CB5-9FC3-9B32F74506C2}">
      <dsp:nvSpPr>
        <dsp:cNvPr id="0" name=""/>
        <dsp:cNvSpPr/>
      </dsp:nvSpPr>
      <dsp:spPr>
        <a:xfrm>
          <a:off x="2008679" y="1921723"/>
          <a:ext cx="1706835" cy="145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IFECC to overcome the </a:t>
          </a:r>
          <a:r>
            <a:rPr lang="en-US" altLang="zh-CN" sz="1600" kern="1200" dirty="0"/>
            <a:t>limitations</a:t>
          </a:r>
          <a:r>
            <a:rPr lang="en-US" sz="1600" kern="1200" dirty="0"/>
            <a:t> of </a:t>
          </a:r>
          <a:r>
            <a:rPr lang="en-US" altLang="zh-CN" sz="1600" kern="1200" dirty="0"/>
            <a:t>current</a:t>
          </a:r>
          <a:r>
            <a:rPr lang="en-US" sz="1600" kern="1200" dirty="0"/>
            <a:t> </a:t>
          </a:r>
          <a:r>
            <a:rPr lang="en-US" altLang="zh-CN" sz="1600" kern="1200" dirty="0"/>
            <a:t>solutions</a:t>
          </a:r>
          <a:r>
            <a:rPr lang="en-US" sz="1600" kern="1200" dirty="0"/>
            <a:t> </a:t>
          </a:r>
        </a:p>
      </dsp:txBody>
      <dsp:txXfrm>
        <a:off x="2008679" y="1921723"/>
        <a:ext cx="1706835" cy="1450810"/>
      </dsp:txXfrm>
    </dsp:sp>
    <dsp:sp modelId="{909157FA-5BC4-43D7-91E7-C4BBDC14FC73}">
      <dsp:nvSpPr>
        <dsp:cNvPr id="0" name=""/>
        <dsp:cNvSpPr/>
      </dsp:nvSpPr>
      <dsp:spPr>
        <a:xfrm>
          <a:off x="4483592" y="761923"/>
          <a:ext cx="768076" cy="768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A0090-EBE0-4B66-AAAA-C0A46EAEDE65}">
      <dsp:nvSpPr>
        <dsp:cNvPr id="0" name=""/>
        <dsp:cNvSpPr/>
      </dsp:nvSpPr>
      <dsp:spPr>
        <a:xfrm>
          <a:off x="4014212" y="1921723"/>
          <a:ext cx="1706835" cy="145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Theoretical analysis of IFECC</a:t>
          </a:r>
        </a:p>
      </dsp:txBody>
      <dsp:txXfrm>
        <a:off x="4014212" y="1921723"/>
        <a:ext cx="1706835" cy="1450810"/>
      </dsp:txXfrm>
    </dsp:sp>
    <dsp:sp modelId="{F0100345-1AEE-4EB7-9678-DB61CD78C4B0}">
      <dsp:nvSpPr>
        <dsp:cNvPr id="0" name=""/>
        <dsp:cNvSpPr/>
      </dsp:nvSpPr>
      <dsp:spPr>
        <a:xfrm>
          <a:off x="6489124" y="761923"/>
          <a:ext cx="768076" cy="768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7EFB-7F23-4392-A0CA-31631C36C35F}">
      <dsp:nvSpPr>
        <dsp:cNvPr id="0" name=""/>
        <dsp:cNvSpPr/>
      </dsp:nvSpPr>
      <dsp:spPr>
        <a:xfrm>
          <a:off x="6019744" y="1921723"/>
          <a:ext cx="1706835" cy="145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Experimentally </a:t>
          </a:r>
          <a:r>
            <a:rPr lang="en-US" altLang="zh-CN" sz="1600" kern="1200" dirty="0"/>
            <a:t>analysis</a:t>
          </a:r>
          <a:r>
            <a:rPr lang="zh-CN" altLang="en-US" sz="1600" kern="1200" dirty="0"/>
            <a:t> </a:t>
          </a:r>
          <a:r>
            <a:rPr lang="en-US" sz="1600" kern="1200" dirty="0"/>
            <a:t>of IFECC</a:t>
          </a:r>
        </a:p>
      </dsp:txBody>
      <dsp:txXfrm>
        <a:off x="6019744" y="1921723"/>
        <a:ext cx="1706835" cy="145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E9058-3FFB-8846-B927-0ED0081FE7F3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9846B-62D9-8843-BFB0-357C1D9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9846B-62D9-8843-BFB0-357C1D9F8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8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6F6C21-F213-1A4B-8670-7DB7AAFFE642}" type="datetimeFigureOut">
              <a:rPr lang="en-US" smtClean="0"/>
              <a:t>6/8/22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CC1AA0BE-6C5B-6447-A532-30F648D7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605570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290618"/>
            <a:ext cx="7729728" cy="413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05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spc="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10.png"/><Relationship Id="rId2" Type="http://schemas.openxmlformats.org/officeDocument/2006/relationships/image" Target="../media/image114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5.png"/><Relationship Id="rId21" Type="http://schemas.openxmlformats.org/officeDocument/2006/relationships/image" Target="../media/image21.png"/><Relationship Id="rId17" Type="http://schemas.openxmlformats.org/officeDocument/2006/relationships/image" Target="../media/image17.png"/><Relationship Id="rId25" Type="http://schemas.openxmlformats.org/officeDocument/2006/relationships/image" Target="../media/image250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24" Type="http://schemas.openxmlformats.org/officeDocument/2006/relationships/image" Target="../media/image39.png"/><Relationship Id="rId5" Type="http://schemas.openxmlformats.org/officeDocument/2006/relationships/image" Target="../media/image37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9" Type="http://schemas.openxmlformats.org/officeDocument/2006/relationships/image" Target="../media/image19.png"/><Relationship Id="rId4" Type="http://schemas.openxmlformats.org/officeDocument/2006/relationships/image" Target="../media/image36.png"/><Relationship Id="rId22" Type="http://schemas.openxmlformats.org/officeDocument/2006/relationships/image" Target="../media/image22.png"/><Relationship Id="rId27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52.png"/><Relationship Id="rId21" Type="http://schemas.openxmlformats.org/officeDocument/2006/relationships/image" Target="../media/image21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2" Type="http://schemas.openxmlformats.org/officeDocument/2006/relationships/image" Target="../media/image41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Relationship Id="rId19" Type="http://schemas.openxmlformats.org/officeDocument/2006/relationships/image" Target="../media/image19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51" Type="http://schemas.openxmlformats.org/officeDocument/2006/relationships/image" Target="../media/image64.png"/><Relationship Id="rId3" Type="http://schemas.openxmlformats.org/officeDocument/2006/relationships/image" Target="../media/image42.png"/><Relationship Id="rId17" Type="http://schemas.openxmlformats.org/officeDocument/2006/relationships/image" Target="../media/image17.png"/><Relationship Id="rId25" Type="http://schemas.openxmlformats.org/officeDocument/2006/relationships/image" Target="../media/image250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82.png"/><Relationship Id="rId21" Type="http://schemas.openxmlformats.org/officeDocument/2006/relationships/image" Target="../media/image21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47" Type="http://schemas.openxmlformats.org/officeDocument/2006/relationships/image" Target="../media/image90.png"/><Relationship Id="rId50" Type="http://schemas.openxmlformats.org/officeDocument/2006/relationships/image" Target="../media/image93.png"/><Relationship Id="rId55" Type="http://schemas.openxmlformats.org/officeDocument/2006/relationships/image" Target="../media/image98.png"/><Relationship Id="rId2" Type="http://schemas.openxmlformats.org/officeDocument/2006/relationships/image" Target="../media/image71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84.png"/><Relationship Id="rId5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53" Type="http://schemas.openxmlformats.org/officeDocument/2006/relationships/image" Target="../media/image9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79.png"/><Relationship Id="rId49" Type="http://schemas.openxmlformats.org/officeDocument/2006/relationships/image" Target="../media/image92.png"/><Relationship Id="rId57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52" Type="http://schemas.openxmlformats.org/officeDocument/2006/relationships/image" Target="../media/image95.png"/><Relationship Id="rId4" Type="http://schemas.openxmlformats.org/officeDocument/2006/relationships/image" Target="../media/image73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730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48" Type="http://schemas.openxmlformats.org/officeDocument/2006/relationships/image" Target="../media/image91.png"/><Relationship Id="rId56" Type="http://schemas.openxmlformats.org/officeDocument/2006/relationships/image" Target="../media/image99.png"/><Relationship Id="rId51" Type="http://schemas.openxmlformats.org/officeDocument/2006/relationships/image" Target="../media/image94.png"/><Relationship Id="rId3" Type="http://schemas.openxmlformats.org/officeDocument/2006/relationships/image" Target="../media/image72.png"/><Relationship Id="rId25" Type="http://schemas.openxmlformats.org/officeDocument/2006/relationships/image" Target="../media/image250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46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70.png"/><Relationship Id="rId26" Type="http://schemas.openxmlformats.org/officeDocument/2006/relationships/image" Target="../media/image850.png"/><Relationship Id="rId21" Type="http://schemas.openxmlformats.org/officeDocument/2006/relationships/image" Target="../media/image800.png"/><Relationship Id="rId34" Type="http://schemas.openxmlformats.org/officeDocument/2006/relationships/image" Target="../media/image107.png"/><Relationship Id="rId17" Type="http://schemas.openxmlformats.org/officeDocument/2006/relationships/image" Target="../media/image760.png"/><Relationship Id="rId25" Type="http://schemas.openxmlformats.org/officeDocument/2006/relationships/image" Target="../media/image840.png"/><Relationship Id="rId33" Type="http://schemas.openxmlformats.org/officeDocument/2006/relationships/image" Target="../media/image106.png"/><Relationship Id="rId2" Type="http://schemas.openxmlformats.org/officeDocument/2006/relationships/image" Target="../media/image101.png"/><Relationship Id="rId16" Type="http://schemas.openxmlformats.org/officeDocument/2006/relationships/image" Target="../media/image750.png"/><Relationship Id="rId20" Type="http://schemas.openxmlformats.org/officeDocument/2006/relationships/image" Target="../media/image790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30.png"/><Relationship Id="rId32" Type="http://schemas.openxmlformats.org/officeDocument/2006/relationships/image" Target="../media/image105.png"/><Relationship Id="rId23" Type="http://schemas.openxmlformats.org/officeDocument/2006/relationships/image" Target="../media/image820.png"/><Relationship Id="rId28" Type="http://schemas.openxmlformats.org/officeDocument/2006/relationships/image" Target="../media/image870.png"/><Relationship Id="rId19" Type="http://schemas.openxmlformats.org/officeDocument/2006/relationships/image" Target="../media/image780.png"/><Relationship Id="rId31" Type="http://schemas.openxmlformats.org/officeDocument/2006/relationships/image" Target="../media/image104.png"/><Relationship Id="rId22" Type="http://schemas.openxmlformats.org/officeDocument/2006/relationships/image" Target="../media/image810.png"/><Relationship Id="rId27" Type="http://schemas.openxmlformats.org/officeDocument/2006/relationships/image" Target="../media/image860.png"/><Relationship Id="rId30" Type="http://schemas.openxmlformats.org/officeDocument/2006/relationships/image" Target="../media/image103.png"/><Relationship Id="rId35" Type="http://schemas.openxmlformats.org/officeDocument/2006/relationships/image" Target="../media/image10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E4C4-CCF9-9943-8DE4-2E575755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US" dirty="0"/>
              <a:t>On Scalable Computation of </a:t>
            </a:r>
            <a:br>
              <a:rPr lang="en-US" dirty="0"/>
            </a:br>
            <a:r>
              <a:rPr lang="en-US" dirty="0"/>
              <a:t>Graph Eccentricities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33142-3D78-644B-B7E8-171738FE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007487"/>
            <a:ext cx="6801612" cy="1995380"/>
          </a:xfrm>
        </p:spPr>
        <p:txBody>
          <a:bodyPr>
            <a:normAutofit/>
          </a:bodyPr>
          <a:lstStyle/>
          <a:p>
            <a:r>
              <a:rPr lang="en-US" altLang="zh-CN" sz="1600" baseline="30000" dirty="0"/>
              <a:t>1</a:t>
            </a:r>
            <a:r>
              <a:rPr lang="en-US" altLang="zh-CN" sz="1600" dirty="0"/>
              <a:t>Wentao</a:t>
            </a:r>
            <a:r>
              <a:rPr lang="zh-CN" altLang="en-US" sz="1600" dirty="0"/>
              <a:t> </a:t>
            </a:r>
            <a:r>
              <a:rPr lang="en-US" altLang="zh-CN" sz="1600" dirty="0"/>
              <a:t>Li,</a:t>
            </a:r>
            <a:r>
              <a:rPr lang="zh-CN" altLang="en-US" sz="1600" dirty="0"/>
              <a:t> 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Miao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Qiao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Lu</a:t>
            </a:r>
            <a:r>
              <a:rPr lang="zh-CN" altLang="en-US" sz="1600" dirty="0"/>
              <a:t> </a:t>
            </a:r>
            <a:r>
              <a:rPr lang="en-US" altLang="zh-CN" sz="1600" dirty="0"/>
              <a:t>Qin,</a:t>
            </a:r>
            <a:r>
              <a:rPr lang="zh-CN" altLang="en-US" sz="1600" dirty="0"/>
              <a:t> 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Lijun</a:t>
            </a:r>
            <a:r>
              <a:rPr lang="zh-CN" altLang="en-US" sz="1600" dirty="0"/>
              <a:t> </a:t>
            </a:r>
            <a:r>
              <a:rPr lang="en-US" altLang="zh-CN" sz="1600" dirty="0"/>
              <a:t>Chang,</a:t>
            </a:r>
            <a:r>
              <a:rPr lang="zh-CN" altLang="en-US" sz="1600" dirty="0"/>
              <a:t> 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Ying</a:t>
            </a:r>
            <a:r>
              <a:rPr lang="zh-CN" altLang="en-US" sz="1600" dirty="0"/>
              <a:t> </a:t>
            </a:r>
            <a:r>
              <a:rPr lang="en-US" altLang="zh-CN" sz="1600" dirty="0"/>
              <a:t>Zhang,</a:t>
            </a:r>
            <a:r>
              <a:rPr lang="zh-CN" altLang="en-US" sz="1600" dirty="0"/>
              <a:t> 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Xuemin</a:t>
            </a:r>
            <a:r>
              <a:rPr lang="zh-CN" altLang="en-US" sz="1600" dirty="0"/>
              <a:t> </a:t>
            </a:r>
            <a:r>
              <a:rPr lang="en-US" altLang="zh-CN" sz="1600" dirty="0"/>
              <a:t>Lin</a:t>
            </a:r>
          </a:p>
          <a:p>
            <a:r>
              <a:rPr lang="en-US" altLang="zh-CN" sz="1600" baseline="30000" dirty="0"/>
              <a:t>1</a:t>
            </a:r>
            <a:r>
              <a:rPr lang="en-US" sz="1600" dirty="0"/>
              <a:t>University of Technology Sydney</a:t>
            </a:r>
          </a:p>
          <a:p>
            <a:r>
              <a:rPr lang="en-US" altLang="zh-CN" sz="1600" baseline="30000" dirty="0"/>
              <a:t>2</a:t>
            </a:r>
            <a:r>
              <a:rPr lang="en-US" sz="1600" dirty="0"/>
              <a:t>University of Auckland</a:t>
            </a:r>
          </a:p>
          <a:p>
            <a:r>
              <a:rPr lang="en-US" altLang="zh-CN" sz="1600" baseline="30000" dirty="0"/>
              <a:t>3</a:t>
            </a:r>
            <a:r>
              <a:rPr lang="en-US" altLang="zh-CN" sz="1600" dirty="0"/>
              <a:t>University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Sydney</a:t>
            </a:r>
            <a:endParaRPr lang="en-US" sz="1600" dirty="0"/>
          </a:p>
          <a:p>
            <a:r>
              <a:rPr lang="en-US" altLang="zh-CN" sz="1600" baseline="30000" dirty="0"/>
              <a:t>4</a:t>
            </a:r>
            <a:r>
              <a:rPr lang="en-US" sz="1600" dirty="0"/>
              <a:t>The University of New South Wales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1C38F6-8AFF-C101-1F0E-ADC867B0A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724" y="792161"/>
            <a:ext cx="24890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1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6295-C870-0D90-2355-EA942664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CDD53-412B-C7A0-C06D-14EA81ED4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an </a:t>
                </a:r>
                <a:r>
                  <a:rPr lang="en-US" dirty="0">
                    <a:solidFill>
                      <a:schemeClr val="accent2"/>
                    </a:solidFill>
                  </a:rPr>
                  <a:t>order</a:t>
                </a:r>
                <a:r>
                  <a:rPr lang="en-US" dirty="0"/>
                  <a:t> for the </a:t>
                </a:r>
                <a:r>
                  <a:rPr lang="en-US" altLang="zh-CN" dirty="0"/>
                  <a:t>nodes</a:t>
                </a:r>
                <a:r>
                  <a:rPr lang="en-US" dirty="0"/>
                  <a:t> in the graph</a:t>
                </a:r>
              </a:p>
              <a:p>
                <a:pPr lvl="1"/>
                <a:r>
                  <a:rPr lang="en-US" dirty="0"/>
                  <a:t>Select a </a:t>
                </a:r>
                <a:r>
                  <a:rPr lang="en-US" altLang="zh-CN" dirty="0"/>
                  <a:t>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for BFS according to this order</a:t>
                </a:r>
              </a:p>
              <a:p>
                <a:pPr lvl="1"/>
                <a:r>
                  <a:rPr lang="en-US" dirty="0"/>
                  <a:t>Update bounds of other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eccentricity</a:t>
                </a:r>
                <a:r>
                  <a:rPr lang="zh-CN" altLang="en-US" b="1" i="1" dirty="0"/>
                  <a:t> </a:t>
                </a:r>
                <a:r>
                  <a:rPr lang="en-US" altLang="zh-CN" b="1" i="1" dirty="0"/>
                  <a:t>update</a:t>
                </a:r>
                <a:r>
                  <a:rPr lang="zh-CN" altLang="en-US" b="1" i="1" dirty="0"/>
                  <a:t> </a:t>
                </a:r>
                <a:r>
                  <a:rPr lang="en-US" altLang="zh-CN" b="1" i="1" dirty="0"/>
                  <a:t>rule</a:t>
                </a:r>
                <a:endParaRPr lang="en-US" b="1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CDD53-412B-C7A0-C06D-14EA81ED4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CC7C494-9EB9-DCB5-8678-185A27AC9281}"/>
              </a:ext>
            </a:extLst>
          </p:cNvPr>
          <p:cNvSpPr txBox="1"/>
          <p:nvPr/>
        </p:nvSpPr>
        <p:spPr>
          <a:xfrm>
            <a:off x="3619616" y="1982841"/>
            <a:ext cx="2476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>
                <a:solidFill>
                  <a:srgbClr val="C00000"/>
                </a:solidFill>
              </a:rPr>
              <a:t>Farthest-First Node Order (FFO)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60F2077D-2045-9E6B-CD97-B6895A389ED1}"/>
              </a:ext>
            </a:extLst>
          </p:cNvPr>
          <p:cNvSpPr/>
          <p:nvPr/>
        </p:nvSpPr>
        <p:spPr>
          <a:xfrm>
            <a:off x="3295937" y="2176262"/>
            <a:ext cx="406400" cy="32173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1C379F7A-BC75-5561-C40D-6E4FC6E19DE5}"/>
              </a:ext>
            </a:extLst>
          </p:cNvPr>
          <p:cNvSpPr/>
          <p:nvPr/>
        </p:nvSpPr>
        <p:spPr>
          <a:xfrm rot="8100000">
            <a:off x="8830022" y="3438268"/>
            <a:ext cx="360000" cy="360000"/>
          </a:xfrm>
          <a:prstGeom prst="corner">
            <a:avLst>
              <a:gd name="adj1" fmla="val 22973"/>
              <a:gd name="adj2" fmla="val 229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2AB9E-4C47-C7F4-F436-CC1E02613F3C}"/>
              </a:ext>
            </a:extLst>
          </p:cNvPr>
          <p:cNvSpPr txBox="1"/>
          <p:nvPr/>
        </p:nvSpPr>
        <p:spPr>
          <a:xfrm>
            <a:off x="8755463" y="3718938"/>
            <a:ext cx="185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and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FFO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update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rule</a:t>
            </a:r>
            <a:endParaRPr lang="en-AU" altLang="zh-CN" sz="14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F39A77-EFBA-D244-C991-FBABBB1CA671}"/>
              </a:ext>
            </a:extLst>
          </p:cNvPr>
          <p:cNvGrpSpPr/>
          <p:nvPr/>
        </p:nvGrpSpPr>
        <p:grpSpPr>
          <a:xfrm>
            <a:off x="2668831" y="4606381"/>
            <a:ext cx="6607242" cy="763912"/>
            <a:chOff x="2841558" y="5106045"/>
            <a:chExt cx="6607242" cy="76391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7D4DD88-B15B-4F7B-C16B-5ED719A95D47}"/>
                </a:ext>
              </a:extLst>
            </p:cNvPr>
            <p:cNvSpPr/>
            <p:nvPr/>
          </p:nvSpPr>
          <p:spPr>
            <a:xfrm>
              <a:off x="4117286" y="5106045"/>
              <a:ext cx="5331514" cy="763912"/>
            </a:xfrm>
            <a:custGeom>
              <a:avLst/>
              <a:gdLst>
                <a:gd name="connsiteX0" fmla="*/ 0 w 5102912"/>
                <a:gd name="connsiteY0" fmla="*/ 0 h 1134573"/>
                <a:gd name="connsiteX1" fmla="*/ 5102912 w 5102912"/>
                <a:gd name="connsiteY1" fmla="*/ 0 h 1134573"/>
                <a:gd name="connsiteX2" fmla="*/ 5102912 w 5102912"/>
                <a:gd name="connsiteY2" fmla="*/ 1134573 h 1134573"/>
                <a:gd name="connsiteX3" fmla="*/ 0 w 5102912"/>
                <a:gd name="connsiteY3" fmla="*/ 1134573 h 1134573"/>
                <a:gd name="connsiteX4" fmla="*/ 0 w 5102912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912" h="1134573">
                  <a:moveTo>
                    <a:pt x="0" y="0"/>
                  </a:moveTo>
                  <a:lnTo>
                    <a:pt x="5102912" y="0"/>
                  </a:lnTo>
                  <a:lnTo>
                    <a:pt x="5102912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11" tIns="288182" rIns="99011" bIns="28818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Order:</a:t>
              </a:r>
              <a:r>
                <a:rPr lang="zh-CN" sz="1600" kern="1200"/>
                <a:t> </a:t>
              </a:r>
              <a:r>
                <a:rPr lang="en-AU" sz="1600" kern="1200"/>
                <a:t>Farthest-First Node Order (FFO)</a:t>
              </a:r>
              <a:endParaRPr lang="en-US" sz="1600" kern="120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Distance</a:t>
              </a:r>
              <a:r>
                <a:rPr lang="zh-CN" sz="1600" kern="1200"/>
                <a:t> </a:t>
              </a:r>
              <a:r>
                <a:rPr lang="en-US" sz="1600" kern="1200"/>
                <a:t>index:</a:t>
              </a:r>
              <a:r>
                <a:rPr lang="zh-CN" sz="1600" kern="1200"/>
                <a:t> </a:t>
              </a:r>
              <a:r>
                <a:rPr lang="en-US" sz="1600" kern="1200"/>
                <a:t>replace</a:t>
              </a:r>
              <a:r>
                <a:rPr lang="zh-CN" sz="1600" kern="1200"/>
                <a:t> </a:t>
              </a:r>
              <a:r>
                <a:rPr lang="en-US" sz="1600" kern="1200"/>
                <a:t>by</a:t>
              </a:r>
              <a:r>
                <a:rPr lang="zh-CN" sz="1600" kern="1200"/>
                <a:t> </a:t>
              </a:r>
              <a:r>
                <a:rPr lang="en-US" sz="1600" kern="1200"/>
                <a:t>BFS</a:t>
              </a:r>
              <a:r>
                <a:rPr lang="zh-CN" sz="1600" kern="1200"/>
                <a:t> </a:t>
              </a:r>
              <a:r>
                <a:rPr lang="en-US" sz="1600" kern="1200"/>
                <a:t>on</a:t>
              </a:r>
              <a:r>
                <a:rPr lang="zh-CN" sz="1600" kern="1200"/>
                <a:t> </a:t>
              </a:r>
              <a:r>
                <a:rPr lang="en-US" sz="1600" kern="1200"/>
                <a:t>the</a:t>
              </a:r>
              <a:r>
                <a:rPr lang="zh-CN" sz="1600" kern="1200"/>
                <a:t> </a:t>
              </a:r>
              <a:r>
                <a:rPr lang="en-US" sz="1600" kern="1200"/>
                <a:t>fly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D393F4A-82C7-509E-8DD9-AEB143139D85}"/>
                </a:ext>
              </a:extLst>
            </p:cNvPr>
            <p:cNvSpPr/>
            <p:nvPr/>
          </p:nvSpPr>
          <p:spPr>
            <a:xfrm>
              <a:off x="2841558" y="5106045"/>
              <a:ext cx="1275728" cy="763912"/>
            </a:xfrm>
            <a:custGeom>
              <a:avLst/>
              <a:gdLst>
                <a:gd name="connsiteX0" fmla="*/ 0 w 1275728"/>
                <a:gd name="connsiteY0" fmla="*/ 0 h 1134573"/>
                <a:gd name="connsiteX1" fmla="*/ 1275728 w 1275728"/>
                <a:gd name="connsiteY1" fmla="*/ 0 h 1134573"/>
                <a:gd name="connsiteX2" fmla="*/ 1275728 w 1275728"/>
                <a:gd name="connsiteY2" fmla="*/ 1134573 h 1134573"/>
                <a:gd name="connsiteX3" fmla="*/ 0 w 1275728"/>
                <a:gd name="connsiteY3" fmla="*/ 1134573 h 1134573"/>
                <a:gd name="connsiteX4" fmla="*/ 0 w 1275728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28" h="1134573">
                  <a:moveTo>
                    <a:pt x="0" y="0"/>
                  </a:moveTo>
                  <a:lnTo>
                    <a:pt x="1275728" y="0"/>
                  </a:lnTo>
                  <a:lnTo>
                    <a:pt x="1275728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507" tIns="112071" rIns="67507" bIns="11207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IFECC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43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D3E51DB0-35A9-426C-37F7-FA7C013862C5}"/>
              </a:ext>
            </a:extLst>
          </p:cNvPr>
          <p:cNvSpPr txBox="1"/>
          <p:nvPr/>
        </p:nvSpPr>
        <p:spPr>
          <a:xfrm>
            <a:off x="3110995" y="5772216"/>
            <a:ext cx="22592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4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9D2D4-B270-CAA7-F30F-6C55E1C3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053A0-E993-7250-4A7E-4FE2973F7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#BFSs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(IFECC)?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AU" altLang="zh-CN" dirty="0"/>
                  <a:t>node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:r>
                  <a:rPr lang="en-AU" altLang="zh-CN" dirty="0"/>
                  <a:t>whose distance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reference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node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AU" altLang="zh-CN" dirty="0"/>
                  <a:t>node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:r>
                  <a:rPr lang="en-AU" altLang="zh-CN" dirty="0"/>
                  <a:t>whose distance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reference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node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eccentricities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eccentricities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(ratio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053A0-E993-7250-4A7E-4FE2973F7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13B5485-DF7A-F87A-7FBC-D46D773DA3B0}"/>
              </a:ext>
            </a:extLst>
          </p:cNvPr>
          <p:cNvGrpSpPr/>
          <p:nvPr/>
        </p:nvGrpSpPr>
        <p:grpSpPr>
          <a:xfrm>
            <a:off x="3516534" y="5968025"/>
            <a:ext cx="4833200" cy="370990"/>
            <a:chOff x="7060614" y="3864393"/>
            <a:chExt cx="4833200" cy="370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6410E4A-1A8C-7E50-3DC5-647E2650C319}"/>
                    </a:ext>
                  </a:extLst>
                </p:cNvPr>
                <p:cNvSpPr/>
                <p:nvPr/>
              </p:nvSpPr>
              <p:spPr>
                <a:xfrm>
                  <a:off x="7445538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6410E4A-1A8C-7E50-3DC5-647E2650C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538" y="3864393"/>
                  <a:ext cx="370990" cy="37099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84CAF5B-F4D0-2D38-6950-0AE7AF6F410B}"/>
                    </a:ext>
                  </a:extLst>
                </p:cNvPr>
                <p:cNvSpPr/>
                <p:nvPr/>
              </p:nvSpPr>
              <p:spPr>
                <a:xfrm>
                  <a:off x="7816201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84CAF5B-F4D0-2D38-6950-0AE7AF6F4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201" y="3864393"/>
                  <a:ext cx="370990" cy="37099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7491631-7ECE-B931-81E5-3D514886E441}"/>
                    </a:ext>
                  </a:extLst>
                </p:cNvPr>
                <p:cNvSpPr/>
                <p:nvPr/>
              </p:nvSpPr>
              <p:spPr>
                <a:xfrm>
                  <a:off x="8186863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7491631-7ECE-B931-81E5-3D514886E4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863" y="3864393"/>
                  <a:ext cx="370990" cy="37099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FD98B21-CD3D-5B80-EFD8-3617702BB6E5}"/>
                    </a:ext>
                  </a:extLst>
                </p:cNvPr>
                <p:cNvSpPr/>
                <p:nvPr/>
              </p:nvSpPr>
              <p:spPr>
                <a:xfrm>
                  <a:off x="8557526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FD98B21-CD3D-5B80-EFD8-3617702BB6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526" y="3864393"/>
                  <a:ext cx="370990" cy="37099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BF939D9-6EDF-1570-DA0F-ACB1CC4779DC}"/>
                    </a:ext>
                  </a:extLst>
                </p:cNvPr>
                <p:cNvSpPr/>
                <p:nvPr/>
              </p:nvSpPr>
              <p:spPr>
                <a:xfrm>
                  <a:off x="8928188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BF939D9-6EDF-1570-DA0F-ACB1CC477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188" y="3864393"/>
                  <a:ext cx="370990" cy="37099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8776D89-FF0D-B11C-111C-6CDB0D294811}"/>
                    </a:ext>
                  </a:extLst>
                </p:cNvPr>
                <p:cNvSpPr/>
                <p:nvPr/>
              </p:nvSpPr>
              <p:spPr>
                <a:xfrm>
                  <a:off x="9298850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8776D89-FF0D-B11C-111C-6CDB0D294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8850" y="3864393"/>
                  <a:ext cx="370990" cy="37099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80627DC-D006-CDF0-39A7-1A0833C05CAE}"/>
                    </a:ext>
                  </a:extLst>
                </p:cNvPr>
                <p:cNvSpPr/>
                <p:nvPr/>
              </p:nvSpPr>
              <p:spPr>
                <a:xfrm>
                  <a:off x="9669513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80627DC-D006-CDF0-39A7-1A0833C05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513" y="3864393"/>
                  <a:ext cx="370990" cy="37099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8D2FB33-EB4E-3E2D-7576-D856C85CB49D}"/>
                    </a:ext>
                  </a:extLst>
                </p:cNvPr>
                <p:cNvSpPr/>
                <p:nvPr/>
              </p:nvSpPr>
              <p:spPr>
                <a:xfrm>
                  <a:off x="10040175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8D2FB33-EB4E-3E2D-7576-D856C85CB4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175" y="3864393"/>
                  <a:ext cx="370990" cy="37099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FC5C6C0-205C-F39B-7485-ADAF5776CC77}"/>
                    </a:ext>
                  </a:extLst>
                </p:cNvPr>
                <p:cNvSpPr/>
                <p:nvPr/>
              </p:nvSpPr>
              <p:spPr>
                <a:xfrm>
                  <a:off x="10410837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FC5C6C0-205C-F39B-7485-ADAF5776C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837" y="3864393"/>
                  <a:ext cx="370990" cy="37099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C328009-41C1-BB7C-440A-9FD4C8610F57}"/>
                    </a:ext>
                  </a:extLst>
                </p:cNvPr>
                <p:cNvSpPr/>
                <p:nvPr/>
              </p:nvSpPr>
              <p:spPr>
                <a:xfrm>
                  <a:off x="10781500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C328009-41C1-BB7C-440A-9FD4C8610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500" y="3864393"/>
                  <a:ext cx="370990" cy="37099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6DBAB1-E666-1A55-48F3-6B99BBF6EE30}"/>
                    </a:ext>
                  </a:extLst>
                </p:cNvPr>
                <p:cNvSpPr/>
                <p:nvPr/>
              </p:nvSpPr>
              <p:spPr>
                <a:xfrm>
                  <a:off x="11152162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6DBAB1-E666-1A55-48F3-6B99BBF6E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162" y="3864393"/>
                  <a:ext cx="370990" cy="37099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A38234E-5521-42DA-DF7B-1E9923AAE74D}"/>
                    </a:ext>
                  </a:extLst>
                </p:cNvPr>
                <p:cNvSpPr/>
                <p:nvPr/>
              </p:nvSpPr>
              <p:spPr>
                <a:xfrm>
                  <a:off x="11522824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A38234E-5521-42DA-DF7B-1E9923AAE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2824" y="3864393"/>
                  <a:ext cx="370990" cy="37099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D1D185-0BAA-39FA-A0F1-B44608422CE0}"/>
                    </a:ext>
                  </a:extLst>
                </p:cNvPr>
                <p:cNvSpPr/>
                <p:nvPr/>
              </p:nvSpPr>
              <p:spPr>
                <a:xfrm>
                  <a:off x="7060614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D1D185-0BAA-39FA-A0F1-B44608422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14" y="3864393"/>
                  <a:ext cx="370990" cy="37099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30987F-A3CC-B046-04B3-0131150A4190}"/>
              </a:ext>
            </a:extLst>
          </p:cNvPr>
          <p:cNvGrpSpPr/>
          <p:nvPr/>
        </p:nvGrpSpPr>
        <p:grpSpPr>
          <a:xfrm>
            <a:off x="3565200" y="5710246"/>
            <a:ext cx="4677972" cy="279560"/>
            <a:chOff x="7109280" y="3606614"/>
            <a:chExt cx="4677972" cy="2795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726140-853D-E783-CB3E-D7138DD39A2D}"/>
                </a:ext>
              </a:extLst>
            </p:cNvPr>
            <p:cNvSpPr txBox="1"/>
            <p:nvPr/>
          </p:nvSpPr>
          <p:spPr>
            <a:xfrm>
              <a:off x="7502124" y="3609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1349F0-601A-205A-D7CF-CE57B445308E}"/>
                </a:ext>
              </a:extLst>
            </p:cNvPr>
            <p:cNvSpPr txBox="1"/>
            <p:nvPr/>
          </p:nvSpPr>
          <p:spPr>
            <a:xfrm>
              <a:off x="7876421" y="360917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F8FC11-9CB0-9D95-8E78-3CD9036B010D}"/>
                </a:ext>
              </a:extLst>
            </p:cNvPr>
            <p:cNvSpPr txBox="1"/>
            <p:nvPr/>
          </p:nvSpPr>
          <p:spPr>
            <a:xfrm>
              <a:off x="8240562" y="3609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6849D7-3A0B-0325-F243-EDC315EE3355}"/>
                </a:ext>
              </a:extLst>
            </p:cNvPr>
            <p:cNvSpPr txBox="1"/>
            <p:nvPr/>
          </p:nvSpPr>
          <p:spPr>
            <a:xfrm>
              <a:off x="8615929" y="360917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BF89DB-35CD-3B67-ABA4-E6877FDD9C0E}"/>
                </a:ext>
              </a:extLst>
            </p:cNvPr>
            <p:cNvSpPr txBox="1"/>
            <p:nvPr/>
          </p:nvSpPr>
          <p:spPr>
            <a:xfrm>
              <a:off x="8986591" y="360917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3361E2-CE4C-0B71-1EE5-C72756C902CB}"/>
                </a:ext>
              </a:extLst>
            </p:cNvPr>
            <p:cNvSpPr txBox="1"/>
            <p:nvPr/>
          </p:nvSpPr>
          <p:spPr>
            <a:xfrm>
              <a:off x="9352687" y="3609173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CEC9A-49AF-3273-CF06-A38384D93C13}"/>
                </a:ext>
              </a:extLst>
            </p:cNvPr>
            <p:cNvSpPr txBox="1"/>
            <p:nvPr/>
          </p:nvSpPr>
          <p:spPr>
            <a:xfrm>
              <a:off x="9725872" y="3609173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DCFA844-A8C1-1475-E5F7-6713609E303F}"/>
                </a:ext>
              </a:extLst>
            </p:cNvPr>
            <p:cNvSpPr txBox="1"/>
            <p:nvPr/>
          </p:nvSpPr>
          <p:spPr>
            <a:xfrm>
              <a:off x="10098578" y="3609172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771B05-7FA9-B9F7-D4D4-E71A9D1F8F1F}"/>
                </a:ext>
              </a:extLst>
            </p:cNvPr>
            <p:cNvSpPr txBox="1"/>
            <p:nvPr/>
          </p:nvSpPr>
          <p:spPr>
            <a:xfrm>
              <a:off x="10470499" y="3606616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54B14E-4193-FB66-7A12-C19C29859019}"/>
                </a:ext>
              </a:extLst>
            </p:cNvPr>
            <p:cNvSpPr txBox="1"/>
            <p:nvPr/>
          </p:nvSpPr>
          <p:spPr>
            <a:xfrm>
              <a:off x="10834906" y="3606616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3E9463-2E41-2B7C-BA84-8169FBF369B3}"/>
                </a:ext>
              </a:extLst>
            </p:cNvPr>
            <p:cNvSpPr txBox="1"/>
            <p:nvPr/>
          </p:nvSpPr>
          <p:spPr>
            <a:xfrm>
              <a:off x="11214984" y="360661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58FBED-76C7-ADEB-3914-65B36AC5D003}"/>
                </a:ext>
              </a:extLst>
            </p:cNvPr>
            <p:cNvSpPr txBox="1"/>
            <p:nvPr/>
          </p:nvSpPr>
          <p:spPr>
            <a:xfrm>
              <a:off x="11571490" y="360661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6FB40F-0175-950C-7178-B84C29006082}"/>
                </a:ext>
              </a:extLst>
            </p:cNvPr>
            <p:cNvSpPr txBox="1"/>
            <p:nvPr/>
          </p:nvSpPr>
          <p:spPr>
            <a:xfrm>
              <a:off x="7109280" y="360661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60C8FE-34F8-8B62-D0C8-06A60EA886C7}"/>
                  </a:ext>
                </a:extLst>
              </p:cNvPr>
              <p:cNvSpPr/>
              <p:nvPr/>
            </p:nvSpPr>
            <p:spPr>
              <a:xfrm>
                <a:off x="3039714" y="5968025"/>
                <a:ext cx="370990" cy="37099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140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60C8FE-34F8-8B62-D0C8-06A60EA8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14" y="5968025"/>
                <a:ext cx="370990" cy="37099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29F7D009-ACEC-8BF0-2629-EED9AF6DFCE2}"/>
              </a:ext>
            </a:extLst>
          </p:cNvPr>
          <p:cNvSpPr/>
          <p:nvPr/>
        </p:nvSpPr>
        <p:spPr>
          <a:xfrm>
            <a:off x="3489020" y="5642113"/>
            <a:ext cx="2290821" cy="1022813"/>
          </a:xfrm>
          <a:prstGeom prst="rect">
            <a:avLst/>
          </a:prstGeom>
          <a:solidFill>
            <a:srgbClr val="4472C4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2467ADA-661A-FAE3-28F5-117757172819}"/>
                  </a:ext>
                </a:extLst>
              </p:cNvPr>
              <p:cNvSpPr txBox="1"/>
              <p:nvPr/>
            </p:nvSpPr>
            <p:spPr>
              <a:xfrm>
                <a:off x="5788763" y="6330391"/>
                <a:ext cx="1298817" cy="397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i="1" baseline="-25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>
                    <a:solidFill>
                      <a:srgbClr val="00B0F0"/>
                    </a:solidFill>
                  </a:rPr>
                  <a:t>:</a:t>
                </a:r>
                <a:r>
                  <a:rPr lang="zh-CN" altLang="en-US" sz="1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4=1</m:t>
                    </m:r>
                  </m:oMath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2467ADA-661A-FAE3-28F5-117757172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63" y="6330391"/>
                <a:ext cx="1298817" cy="397609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E8B3B17E-1FA1-22CE-27FA-E8BF405F2E7E}"/>
              </a:ext>
            </a:extLst>
          </p:cNvPr>
          <p:cNvSpPr/>
          <p:nvPr/>
        </p:nvSpPr>
        <p:spPr>
          <a:xfrm>
            <a:off x="3480098" y="5145785"/>
            <a:ext cx="803906" cy="1492085"/>
          </a:xfrm>
          <a:prstGeom prst="rect">
            <a:avLst/>
          </a:prstGeom>
          <a:solidFill>
            <a:srgbClr val="7030A0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7BBF85-2CCB-402F-8511-75C294CCCE31}"/>
                  </a:ext>
                </a:extLst>
              </p:cNvPr>
              <p:cNvSpPr txBox="1"/>
              <p:nvPr/>
            </p:nvSpPr>
            <p:spPr>
              <a:xfrm>
                <a:off x="4251575" y="5194920"/>
                <a:ext cx="1298817" cy="398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b="0" i="1" baseline="-250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:</a:t>
                </a:r>
                <a:r>
                  <a:rPr lang="zh-CN" altLang="en-US" sz="1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4=2</m:t>
                    </m:r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7BBF85-2CCB-402F-8511-75C294CCC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75" y="5194920"/>
                <a:ext cx="1298817" cy="39805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D867-BA71-E266-6C96-9F013E44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0618"/>
            <a:ext cx="5266944" cy="4134458"/>
          </a:xfrm>
        </p:spPr>
        <p:txBody>
          <a:bodyPr/>
          <a:lstStyle/>
          <a:p>
            <a:r>
              <a:rPr lang="en-US" dirty="0"/>
              <a:t>The experiments were conducted on 20 real-world graphs</a:t>
            </a:r>
          </a:p>
          <a:p>
            <a:endParaRPr lang="en-US" dirty="0"/>
          </a:p>
          <a:p>
            <a:r>
              <a:rPr lang="en-US" dirty="0"/>
              <a:t>The largest graph</a:t>
            </a:r>
            <a:r>
              <a:rPr lang="zh-CN" altLang="en-US" dirty="0"/>
              <a:t> </a:t>
            </a:r>
            <a:r>
              <a:rPr lang="en-US" altLang="zh-CN" dirty="0"/>
              <a:t>(UKUN)</a:t>
            </a:r>
            <a:r>
              <a:rPr lang="en-US" dirty="0"/>
              <a:t> has more than 4.6 billion edges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B0B09-C0D7-D4C3-7FC8-048D83AF3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051903"/>
              </p:ext>
            </p:extLst>
          </p:nvPr>
        </p:nvGraphicFramePr>
        <p:xfrm>
          <a:off x="7675833" y="875666"/>
          <a:ext cx="4397939" cy="57806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6629">
                  <a:extLst>
                    <a:ext uri="{9D8B030D-6E8A-4147-A177-3AD203B41FA5}">
                      <a16:colId xmlns:a16="http://schemas.microsoft.com/office/drawing/2014/main" val="3387729745"/>
                    </a:ext>
                  </a:extLst>
                </a:gridCol>
                <a:gridCol w="1311732">
                  <a:extLst>
                    <a:ext uri="{9D8B030D-6E8A-4147-A177-3AD203B41FA5}">
                      <a16:colId xmlns:a16="http://schemas.microsoft.com/office/drawing/2014/main" val="3842911727"/>
                    </a:ext>
                  </a:extLst>
                </a:gridCol>
                <a:gridCol w="1089789">
                  <a:extLst>
                    <a:ext uri="{9D8B030D-6E8A-4147-A177-3AD203B41FA5}">
                      <a16:colId xmlns:a16="http://schemas.microsoft.com/office/drawing/2014/main" val="3971423709"/>
                    </a:ext>
                  </a:extLst>
                </a:gridCol>
                <a:gridCol w="1089789">
                  <a:extLst>
                    <a:ext uri="{9D8B030D-6E8A-4147-A177-3AD203B41FA5}">
                      <a16:colId xmlns:a16="http://schemas.microsoft.com/office/drawing/2014/main" val="657772305"/>
                    </a:ext>
                  </a:extLst>
                </a:gridCol>
              </a:tblGrid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AU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Dataset</a:t>
                      </a:r>
                      <a:endParaRPr lang="en-AU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AU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AU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1600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DBLP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DBLP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317080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1049866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80806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GPlus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201949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1133956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9453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YOUT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1134890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2987624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34222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DIGG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Digg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770799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5907132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25807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SKIT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Skitter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1694616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11094209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984395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DBPE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Dbpedia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3915921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12577253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86301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HUDO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Hudong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1962418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14419760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320598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TPD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UK-Tpd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1766010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15283718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10567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FLIC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Flickr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1624992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15476835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625835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BAID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Baidu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2107689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16996139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3491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TOPC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Topcats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1791489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25444207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502373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STAC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Stackoverflow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2572345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28177464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9764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UK02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UK02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18459128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261556721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642622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ARAB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Arabic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22634275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552231867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0246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41290577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1027474895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3782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TWIT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Twitter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41652230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1202513046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886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FRIE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Friendster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65608366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1806067135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782020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SK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SK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50634118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1810050743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623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UK07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UK07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104288749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3293805080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15462"/>
                  </a:ext>
                </a:extLst>
              </a:tr>
              <a:tr h="209400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UKUN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UKUN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130831972</a:t>
                      </a:r>
                      <a:endParaRPr lang="en-AU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313" marT="38574" marB="385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4653174411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879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C154BEF6-B5A2-F804-AF01-4D2ED3F2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5570"/>
            <a:ext cx="5353005" cy="1188720"/>
          </a:xfrm>
        </p:spPr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B7C3CB-6AE0-D8FB-974F-ED5E59161A47}"/>
              </a:ext>
            </a:extLst>
          </p:cNvPr>
          <p:cNvSpPr/>
          <p:nvPr/>
        </p:nvSpPr>
        <p:spPr>
          <a:xfrm>
            <a:off x="7358231" y="5063711"/>
            <a:ext cx="225910" cy="150921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58047-0734-7B76-6D80-0D000B29D32E}"/>
              </a:ext>
            </a:extLst>
          </p:cNvPr>
          <p:cNvSpPr txBox="1"/>
          <p:nvPr/>
        </p:nvSpPr>
        <p:spPr>
          <a:xfrm>
            <a:off x="6052970" y="5633650"/>
            <a:ext cx="105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billion-scale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DC19-9AA7-F566-522C-D09B596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83C85-9A6B-26FC-EE3B-257B75618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eccentricities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eccentricities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(ratio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83C85-9A6B-26FC-EE3B-257B75618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920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D84020C-C14C-5BE5-7C54-F135C346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93" y="4102006"/>
            <a:ext cx="9144000" cy="223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7278A-B14F-E009-6653-7612D38360D6}"/>
                  </a:ext>
                </a:extLst>
              </p:cNvPr>
              <p:cNvSpPr txBox="1"/>
              <p:nvPr/>
            </p:nvSpPr>
            <p:spPr>
              <a:xfrm>
                <a:off x="3123222" y="3650006"/>
                <a:ext cx="2321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baseline="-25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is on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7278A-B14F-E009-6653-7612D3836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222" y="3650006"/>
                <a:ext cx="2321533" cy="369332"/>
              </a:xfrm>
              <a:prstGeom prst="rect">
                <a:avLst/>
              </a:prstGeom>
              <a:blipFill>
                <a:blip r:embed="rId4"/>
                <a:stretch>
                  <a:fillRect l="-54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E9B70-7AF4-D143-039A-FD4E38BAF08C}"/>
                  </a:ext>
                </a:extLst>
              </p:cNvPr>
              <p:cNvSpPr txBox="1"/>
              <p:nvPr/>
            </p:nvSpPr>
            <p:spPr>
              <a:xfrm>
                <a:off x="6305465" y="3678611"/>
                <a:ext cx="298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-2500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is on average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3.4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E9B70-7AF4-D143-039A-FD4E38BAF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65" y="3678611"/>
                <a:ext cx="2981072" cy="369332"/>
              </a:xfrm>
              <a:prstGeom prst="rect">
                <a:avLst/>
              </a:prstGeom>
              <a:blipFill>
                <a:blip r:embed="rId5"/>
                <a:stretch>
                  <a:fillRect l="-8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A2DA-CB25-F6B3-0A71-F3A67039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7DBD-5139-B6B1-4B25-509E732C7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IFECC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2675.3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faster than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BoundECC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graphs)</a:t>
                </a:r>
              </a:p>
              <a:p>
                <a:endParaRPr lang="en-US" altLang="zh-CN" dirty="0"/>
              </a:p>
              <a:p>
                <a:r>
                  <a:rPr lang="en-US" dirty="0"/>
                  <a:t>IFECC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69.8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faster than PLLECC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graphs)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07DBD-5139-B6B1-4B25-509E732C7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3145108-E2DA-EF73-4C96-381EEDB5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4189876"/>
            <a:ext cx="9144000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F4557-1AEC-5434-2EE4-4CFFB1113C6B}"/>
              </a:ext>
            </a:extLst>
          </p:cNvPr>
          <p:cNvSpPr txBox="1"/>
          <p:nvPr/>
        </p:nvSpPr>
        <p:spPr>
          <a:xfrm>
            <a:off x="5684011" y="38205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Time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Cost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2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0B9C-3E77-0924-0137-53715E1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22E3-712E-2349-96D1-CD592EAD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PLLECC requires on average more than 36.6 times more memory space than IFECC</a:t>
            </a:r>
            <a:r>
              <a:rPr lang="zh-CN" altLang="en-US" dirty="0"/>
              <a:t> </a:t>
            </a:r>
            <a:r>
              <a:rPr lang="en-US" altLang="zh-CN" dirty="0"/>
              <a:t>(due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index)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C6E389F-B644-A9B4-C286-E5AFBDA2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19" y="4357847"/>
            <a:ext cx="8456848" cy="2067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E9F8E-4A31-C46B-998D-37BC743CF57F}"/>
              </a:ext>
            </a:extLst>
          </p:cNvPr>
          <p:cNvSpPr txBox="1"/>
          <p:nvPr/>
        </p:nvSpPr>
        <p:spPr>
          <a:xfrm>
            <a:off x="5804885" y="3988515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Space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Cost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3180-7F3D-DAA0-59F1-C79E77C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253A56E-FE8A-5BA1-86D6-2066864D2F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169660"/>
              </p:ext>
            </p:extLst>
          </p:nvPr>
        </p:nvGraphicFramePr>
        <p:xfrm>
          <a:off x="2231136" y="2362236"/>
          <a:ext cx="7729728" cy="413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9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793D-669B-5FAE-DC96-D9DA9CE4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DF8F4-E2EC-6D77-89EF-E22A27FB2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90618"/>
                <a:ext cx="5277245" cy="4134458"/>
              </a:xfrm>
            </p:spPr>
            <p:txBody>
              <a:bodyPr/>
              <a:lstStyle/>
              <a:p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eccentricity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maximum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distance from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AU" altLang="zh-CN" dirty="0"/>
              </a:p>
              <a:p>
                <a:pPr lvl="1"/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DF8F4-E2EC-6D77-89EF-E22A27FB2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90618"/>
                <a:ext cx="5277245" cy="4134458"/>
              </a:xfrm>
              <a:blipFill>
                <a:blip r:embed="rId2"/>
                <a:stretch>
                  <a:fillRect l="-959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DF7FD0B-99E4-9F65-B0FA-E7DE1BA87DAF}"/>
              </a:ext>
            </a:extLst>
          </p:cNvPr>
          <p:cNvGrpSpPr/>
          <p:nvPr/>
        </p:nvGrpSpPr>
        <p:grpSpPr>
          <a:xfrm>
            <a:off x="5788497" y="4692721"/>
            <a:ext cx="4818938" cy="370990"/>
            <a:chOff x="1671513" y="3429000"/>
            <a:chExt cx="5878765" cy="452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29ACDA0-7B09-6C81-CCE7-BCEFB01B04FE}"/>
                    </a:ext>
                  </a:extLst>
                </p:cNvPr>
                <p:cNvSpPr/>
                <p:nvPr/>
              </p:nvSpPr>
              <p:spPr>
                <a:xfrm>
                  <a:off x="1671513" y="3429000"/>
                  <a:ext cx="452582" cy="45258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29ACDA0-7B09-6C81-CCE7-BCEFB01B04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513" y="3429000"/>
                  <a:ext cx="452582" cy="4525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9F03B76-00F0-65A1-BE1E-161E4891CFD2}"/>
                    </a:ext>
                  </a:extLst>
                </p:cNvPr>
                <p:cNvSpPr/>
                <p:nvPr/>
              </p:nvSpPr>
              <p:spPr>
                <a:xfrm>
                  <a:off x="2123695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9F03B76-00F0-65A1-BE1E-161E4891C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695" y="3429000"/>
                  <a:ext cx="452582" cy="4525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6442CC2-22E7-B930-2616-DB2409656D02}"/>
                    </a:ext>
                  </a:extLst>
                </p:cNvPr>
                <p:cNvSpPr/>
                <p:nvPr/>
              </p:nvSpPr>
              <p:spPr>
                <a:xfrm>
                  <a:off x="2575877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6442CC2-22E7-B930-2616-DB2409656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877" y="3429000"/>
                  <a:ext cx="452582" cy="4525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0B2E44-3038-1C16-ACAE-2BDB44EF9BAD}"/>
                    </a:ext>
                  </a:extLst>
                </p:cNvPr>
                <p:cNvSpPr/>
                <p:nvPr/>
              </p:nvSpPr>
              <p:spPr>
                <a:xfrm>
                  <a:off x="3028059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0B2E44-3038-1C16-ACAE-2BDB44EF9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059" y="3429000"/>
                  <a:ext cx="452582" cy="4525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34C57D1-ED60-D16B-B9FF-D03E6ABB2F93}"/>
                    </a:ext>
                  </a:extLst>
                </p:cNvPr>
                <p:cNvSpPr/>
                <p:nvPr/>
              </p:nvSpPr>
              <p:spPr>
                <a:xfrm>
                  <a:off x="3480241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34C57D1-ED60-D16B-B9FF-D03E6ABB2F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241" y="3429000"/>
                  <a:ext cx="452582" cy="45258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51DEA22-7D12-6E5D-83C9-1340A563AF89}"/>
                    </a:ext>
                  </a:extLst>
                </p:cNvPr>
                <p:cNvSpPr/>
                <p:nvPr/>
              </p:nvSpPr>
              <p:spPr>
                <a:xfrm>
                  <a:off x="3932423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51DEA22-7D12-6E5D-83C9-1340A563AF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423" y="3429000"/>
                  <a:ext cx="452582" cy="45258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C5109B2-4031-7390-47FB-3396B675D6A2}"/>
                    </a:ext>
                  </a:extLst>
                </p:cNvPr>
                <p:cNvSpPr/>
                <p:nvPr/>
              </p:nvSpPr>
              <p:spPr>
                <a:xfrm>
                  <a:off x="4384605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C5109B2-4031-7390-47FB-3396B675D6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605" y="3429000"/>
                  <a:ext cx="452582" cy="45258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BAF43C0-49B2-3C22-AF4C-F3B1EE4D8A66}"/>
                    </a:ext>
                  </a:extLst>
                </p:cNvPr>
                <p:cNvSpPr/>
                <p:nvPr/>
              </p:nvSpPr>
              <p:spPr>
                <a:xfrm>
                  <a:off x="4836787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BAF43C0-49B2-3C22-AF4C-F3B1EE4D8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787" y="3429000"/>
                  <a:ext cx="452582" cy="45258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1F5432D-C884-2C1A-EECB-794A165B6A99}"/>
                    </a:ext>
                  </a:extLst>
                </p:cNvPr>
                <p:cNvSpPr/>
                <p:nvPr/>
              </p:nvSpPr>
              <p:spPr>
                <a:xfrm>
                  <a:off x="5288969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1F5432D-C884-2C1A-EECB-794A165B6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969" y="3429000"/>
                  <a:ext cx="452582" cy="45258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E63C063-0803-D0F0-F3EA-7BAC41316D16}"/>
                    </a:ext>
                  </a:extLst>
                </p:cNvPr>
                <p:cNvSpPr/>
                <p:nvPr/>
              </p:nvSpPr>
              <p:spPr>
                <a:xfrm>
                  <a:off x="5741151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E63C063-0803-D0F0-F3EA-7BAC41316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151" y="3429000"/>
                  <a:ext cx="452582" cy="45258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E5ACA57-BB8E-9961-83F5-91D6EAE07B61}"/>
                    </a:ext>
                  </a:extLst>
                </p:cNvPr>
                <p:cNvSpPr/>
                <p:nvPr/>
              </p:nvSpPr>
              <p:spPr>
                <a:xfrm>
                  <a:off x="6193333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E5ACA57-BB8E-9961-83F5-91D6EAE07B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333" y="3429000"/>
                  <a:ext cx="452582" cy="45258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D3E4327-7B53-076A-881E-FEC190A692D5}"/>
                    </a:ext>
                  </a:extLst>
                </p:cNvPr>
                <p:cNvSpPr/>
                <p:nvPr/>
              </p:nvSpPr>
              <p:spPr>
                <a:xfrm>
                  <a:off x="6645515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D3E4327-7B53-076A-881E-FEC190A692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515" y="3429000"/>
                  <a:ext cx="452582" cy="45258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5C82E59-A4CB-49D3-8436-BF35E4B93937}"/>
                    </a:ext>
                  </a:extLst>
                </p:cNvPr>
                <p:cNvSpPr/>
                <p:nvPr/>
              </p:nvSpPr>
              <p:spPr>
                <a:xfrm>
                  <a:off x="7097696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5C82E59-A4CB-49D3-8436-BF35E4B93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696" y="3429000"/>
                  <a:ext cx="452582" cy="45258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85A98A-C5BC-3FB1-43E2-E76498EC3B31}"/>
              </a:ext>
            </a:extLst>
          </p:cNvPr>
          <p:cNvGrpSpPr/>
          <p:nvPr/>
        </p:nvGrpSpPr>
        <p:grpSpPr>
          <a:xfrm>
            <a:off x="5846900" y="4434942"/>
            <a:ext cx="4653973" cy="310339"/>
            <a:chOff x="1766197" y="3202311"/>
            <a:chExt cx="5677519" cy="3785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104724-6CF3-EC6C-8B2B-F22B026864DE}"/>
                </a:ext>
              </a:extLst>
            </p:cNvPr>
            <p:cNvSpPr txBox="1"/>
            <p:nvPr/>
          </p:nvSpPr>
          <p:spPr>
            <a:xfrm>
              <a:off x="1766197" y="3205436"/>
              <a:ext cx="336747" cy="37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81E5D6-97AB-DDC3-5435-128E883BF977}"/>
                </a:ext>
              </a:extLst>
            </p:cNvPr>
            <p:cNvSpPr txBox="1"/>
            <p:nvPr/>
          </p:nvSpPr>
          <p:spPr>
            <a:xfrm>
              <a:off x="2216162" y="3205435"/>
              <a:ext cx="336747" cy="37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3E66F3-F67A-7346-70DC-7316661EC17A}"/>
                </a:ext>
              </a:extLst>
            </p:cNvPr>
            <p:cNvSpPr txBox="1"/>
            <p:nvPr/>
          </p:nvSpPr>
          <p:spPr>
            <a:xfrm>
              <a:off x="2672778" y="3205435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36CCA0-097B-E0B9-9229-5085F4034A77}"/>
                </a:ext>
              </a:extLst>
            </p:cNvPr>
            <p:cNvSpPr txBox="1"/>
            <p:nvPr/>
          </p:nvSpPr>
          <p:spPr>
            <a:xfrm>
              <a:off x="3117004" y="3205435"/>
              <a:ext cx="336747" cy="37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93CA20-D497-7992-A961-2C373173A034}"/>
                </a:ext>
              </a:extLst>
            </p:cNvPr>
            <p:cNvSpPr txBox="1"/>
            <p:nvPr/>
          </p:nvSpPr>
          <p:spPr>
            <a:xfrm>
              <a:off x="3574925" y="3205435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981AC6-A597-8776-045F-C822FE80B344}"/>
                </a:ext>
              </a:extLst>
            </p:cNvPr>
            <p:cNvSpPr txBox="1"/>
            <p:nvPr/>
          </p:nvSpPr>
          <p:spPr>
            <a:xfrm>
              <a:off x="4027107" y="3205434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5EEFF5-3D91-9094-95BC-344CAA5783CA}"/>
                </a:ext>
              </a:extLst>
            </p:cNvPr>
            <p:cNvSpPr txBox="1"/>
            <p:nvPr/>
          </p:nvSpPr>
          <p:spPr>
            <a:xfrm>
              <a:off x="4473718" y="3205433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9D870D-48D6-C5B8-5435-D94ACC863CCE}"/>
                </a:ext>
              </a:extLst>
            </p:cNvPr>
            <p:cNvSpPr txBox="1"/>
            <p:nvPr/>
          </p:nvSpPr>
          <p:spPr>
            <a:xfrm>
              <a:off x="4928978" y="3205433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9C1B48-145C-286B-64E9-1A0F4181068F}"/>
                </a:ext>
              </a:extLst>
            </p:cNvPr>
            <p:cNvSpPr txBox="1"/>
            <p:nvPr/>
          </p:nvSpPr>
          <p:spPr>
            <a:xfrm>
              <a:off x="5383653" y="3205432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E89A9A-FFF7-57AE-9904-48AD32753B04}"/>
                </a:ext>
              </a:extLst>
            </p:cNvPr>
            <p:cNvSpPr txBox="1"/>
            <p:nvPr/>
          </p:nvSpPr>
          <p:spPr>
            <a:xfrm>
              <a:off x="5837370" y="3202313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E0BEC9-4E73-6142-E518-CCF11B21ECE5}"/>
                </a:ext>
              </a:extLst>
            </p:cNvPr>
            <p:cNvSpPr txBox="1"/>
            <p:nvPr/>
          </p:nvSpPr>
          <p:spPr>
            <a:xfrm>
              <a:off x="6281921" y="3202313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85E6CF-079F-4E5B-F11F-C8A9A46B3349}"/>
                </a:ext>
              </a:extLst>
            </p:cNvPr>
            <p:cNvSpPr txBox="1"/>
            <p:nvPr/>
          </p:nvSpPr>
          <p:spPr>
            <a:xfrm>
              <a:off x="6745589" y="3202312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</a:t>
              </a:r>
              <a:endParaRPr 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3E2B3F-4063-6381-97A7-1C63CF300AE8}"/>
                </a:ext>
              </a:extLst>
            </p:cNvPr>
            <p:cNvSpPr txBox="1"/>
            <p:nvPr/>
          </p:nvSpPr>
          <p:spPr>
            <a:xfrm>
              <a:off x="7180502" y="3202311"/>
              <a:ext cx="263214" cy="37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5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03896D-31CD-D280-02EF-C538D778D1AB}"/>
              </a:ext>
            </a:extLst>
          </p:cNvPr>
          <p:cNvGrpSpPr/>
          <p:nvPr/>
        </p:nvGrpSpPr>
        <p:grpSpPr>
          <a:xfrm>
            <a:off x="2500306" y="4169686"/>
            <a:ext cx="2698657" cy="1490969"/>
            <a:chOff x="4640393" y="3101150"/>
            <a:chExt cx="3647060" cy="2014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FD08E06-3E28-B368-E389-121EBD3C809C}"/>
                    </a:ext>
                  </a:extLst>
                </p:cNvPr>
                <p:cNvSpPr/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FD08E06-3E28-B368-E389-121EBD3C8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C4075D-8326-0474-EAEA-26D237222506}"/>
                    </a:ext>
                  </a:extLst>
                </p:cNvPr>
                <p:cNvSpPr/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C4075D-8326-0474-EAEA-26D237222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3F1C84D-DD65-3102-2EA2-D912A4AB645B}"/>
                    </a:ext>
                  </a:extLst>
                </p:cNvPr>
                <p:cNvSpPr/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3F1C84D-DD65-3102-2EA2-D912A4AB64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01265ED-3771-4733-9174-9221F9D2DE53}"/>
                    </a:ext>
                  </a:extLst>
                </p:cNvPr>
                <p:cNvSpPr/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01265ED-3771-4733-9174-9221F9D2DE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2334FE3-5F51-131F-7AF8-5A5CF27C58DB}"/>
                    </a:ext>
                  </a:extLst>
                </p:cNvPr>
                <p:cNvSpPr/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2334FE3-5F51-131F-7AF8-5A5CF27C5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02D23A9-3A5E-940B-EECC-3F9C330616D8}"/>
                    </a:ext>
                  </a:extLst>
                </p:cNvPr>
                <p:cNvSpPr/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02D23A9-3A5E-940B-EECC-3F9C3306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76B557D-5C47-7630-1B9D-BC2B9A9BE5E8}"/>
                    </a:ext>
                  </a:extLst>
                </p:cNvPr>
                <p:cNvSpPr/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76B557D-5C47-7630-1B9D-BC2B9A9BE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8B7957A-BA4C-DFD2-7917-68268292F1E4}"/>
                    </a:ext>
                  </a:extLst>
                </p:cNvPr>
                <p:cNvSpPr/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8B7957A-BA4C-DFD2-7917-68268292F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65E9BE-83D0-EDA2-714C-A8B04E1EF755}"/>
                    </a:ext>
                  </a:extLst>
                </p:cNvPr>
                <p:cNvSpPr/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65E9BE-83D0-EDA2-714C-A8B04E1EF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CD236F8-EA7E-45B2-1E68-2C1B2A35C359}"/>
                    </a:ext>
                  </a:extLst>
                </p:cNvPr>
                <p:cNvSpPr/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CD236F8-EA7E-45B2-1E68-2C1B2A35C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E95CEA0-DE2E-1E26-B8CC-8B8C32E6817F}"/>
                    </a:ext>
                  </a:extLst>
                </p:cNvPr>
                <p:cNvSpPr/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E95CEA0-DE2E-1E26-B8CC-8B8C32E68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0E58EFC-0E93-979A-60B6-8228F70CE6BE}"/>
                    </a:ext>
                  </a:extLst>
                </p:cNvPr>
                <p:cNvSpPr/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0E58EFC-0E93-979A-60B6-8228F70CE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C7FD26-45D8-CFB2-CFAE-210A2316CD0B}"/>
                </a:ext>
              </a:extLst>
            </p:cNvPr>
            <p:cNvCxnSpPr>
              <a:cxnSpLocks/>
              <a:stCxn id="36" idx="5"/>
              <a:endCxn id="35" idx="1"/>
            </p:cNvCxnSpPr>
            <p:nvPr/>
          </p:nvCxnSpPr>
          <p:spPr>
            <a:xfrm>
              <a:off x="5487476" y="3562490"/>
              <a:ext cx="174600" cy="154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257280F-DD61-F414-B5D2-0E6E401AE447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5982100" y="3553732"/>
              <a:ext cx="21881" cy="162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04BC37-B732-528E-377B-EBCDCCB88A65}"/>
                </a:ext>
              </a:extLst>
            </p:cNvPr>
            <p:cNvCxnSpPr>
              <a:cxnSpLocks/>
              <a:stCxn id="40" idx="2"/>
              <a:endCxn id="35" idx="6"/>
            </p:cNvCxnSpPr>
            <p:nvPr/>
          </p:nvCxnSpPr>
          <p:spPr>
            <a:xfrm flipH="1">
              <a:off x="6048379" y="3636502"/>
              <a:ext cx="283693" cy="240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96D365-58A9-6668-4633-F5AC87CB15B9}"/>
                </a:ext>
              </a:extLst>
            </p:cNvPr>
            <p:cNvCxnSpPr>
              <a:cxnSpLocks/>
              <a:stCxn id="35" idx="3"/>
              <a:endCxn id="38" idx="6"/>
            </p:cNvCxnSpPr>
            <p:nvPr/>
          </p:nvCxnSpPr>
          <p:spPr>
            <a:xfrm flipH="1">
              <a:off x="5470388" y="4036611"/>
              <a:ext cx="191688" cy="448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87D351-8B17-9D05-ED25-3C4B883D736D}"/>
                </a:ext>
              </a:extLst>
            </p:cNvPr>
            <p:cNvCxnSpPr>
              <a:cxnSpLocks/>
              <a:stCxn id="36" idx="4"/>
              <a:endCxn id="38" idx="0"/>
            </p:cNvCxnSpPr>
            <p:nvPr/>
          </p:nvCxnSpPr>
          <p:spPr>
            <a:xfrm flipH="1">
              <a:off x="5244097" y="3628769"/>
              <a:ext cx="83367" cy="6302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87A78F7-95BA-6A1B-7A56-8AD9F573EBF4}"/>
                    </a:ext>
                  </a:extLst>
                </p:cNvPr>
                <p:cNvSpPr/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87A78F7-95BA-6A1B-7A56-8AD9F573E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1ABEAD-BF5C-7B1C-4D27-08C2ABAA1009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5822088" y="4102890"/>
              <a:ext cx="51139" cy="400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FD6D34-BE3B-727A-DB7C-02D4F30E4DC9}"/>
                </a:ext>
              </a:extLst>
            </p:cNvPr>
            <p:cNvCxnSpPr>
              <a:cxnSpLocks/>
              <a:stCxn id="52" idx="6"/>
              <a:endCxn id="41" idx="2"/>
            </p:cNvCxnSpPr>
            <p:nvPr/>
          </p:nvCxnSpPr>
          <p:spPr>
            <a:xfrm>
              <a:off x="5092975" y="3936833"/>
              <a:ext cx="1213779" cy="495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C94823-DB16-59A6-A2D2-A92D074FF63D}"/>
                </a:ext>
              </a:extLst>
            </p:cNvPr>
            <p:cNvCxnSpPr>
              <a:cxnSpLocks/>
              <a:stCxn id="42" idx="2"/>
              <a:endCxn id="40" idx="6"/>
            </p:cNvCxnSpPr>
            <p:nvPr/>
          </p:nvCxnSpPr>
          <p:spPr>
            <a:xfrm flipH="1" flipV="1">
              <a:off x="6784654" y="3636502"/>
              <a:ext cx="184924" cy="2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F714F0-438D-A939-4C4A-D3912B202F12}"/>
                </a:ext>
              </a:extLst>
            </p:cNvPr>
            <p:cNvCxnSpPr>
              <a:cxnSpLocks/>
              <a:stCxn id="35" idx="5"/>
              <a:endCxn id="41" idx="1"/>
            </p:cNvCxnSpPr>
            <p:nvPr/>
          </p:nvCxnSpPr>
          <p:spPr>
            <a:xfrm>
              <a:off x="5982100" y="4036611"/>
              <a:ext cx="390933" cy="23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30CCF6-A0CF-4C4A-3EB0-F2A5A3ECBC2A}"/>
                </a:ext>
              </a:extLst>
            </p:cNvPr>
            <p:cNvCxnSpPr>
              <a:cxnSpLocks/>
              <a:stCxn id="40" idx="4"/>
              <a:endCxn id="39" idx="7"/>
            </p:cNvCxnSpPr>
            <p:nvPr/>
          </p:nvCxnSpPr>
          <p:spPr>
            <a:xfrm flipH="1">
              <a:off x="6033239" y="3862793"/>
              <a:ext cx="525124" cy="706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8046AA-7967-9260-E2F0-91244AD21AFA}"/>
                </a:ext>
              </a:extLst>
            </p:cNvPr>
            <p:cNvCxnSpPr>
              <a:cxnSpLocks/>
              <a:stCxn id="41" idx="5"/>
              <a:endCxn id="45" idx="2"/>
            </p:cNvCxnSpPr>
            <p:nvPr/>
          </p:nvCxnSpPr>
          <p:spPr>
            <a:xfrm>
              <a:off x="6693057" y="4592013"/>
              <a:ext cx="676065" cy="104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7680DC-7285-3C90-18AD-2778301EF5D6}"/>
                </a:ext>
              </a:extLst>
            </p:cNvPr>
            <p:cNvCxnSpPr>
              <a:cxnSpLocks/>
              <a:stCxn id="42" idx="3"/>
              <a:endCxn id="46" idx="0"/>
            </p:cNvCxnSpPr>
            <p:nvPr/>
          </p:nvCxnSpPr>
          <p:spPr>
            <a:xfrm flipH="1">
              <a:off x="7001262" y="3817437"/>
              <a:ext cx="34595" cy="846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0C759B-672F-A6F9-F784-32F85A4CAC76}"/>
                </a:ext>
              </a:extLst>
            </p:cNvPr>
            <p:cNvCxnSpPr>
              <a:cxnSpLocks/>
              <a:stCxn id="42" idx="4"/>
              <a:endCxn id="45" idx="1"/>
            </p:cNvCxnSpPr>
            <p:nvPr/>
          </p:nvCxnSpPr>
          <p:spPr>
            <a:xfrm>
              <a:off x="7195869" y="3883716"/>
              <a:ext cx="239532" cy="652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1DA842-E401-AFFC-8DDB-9BCD14E0D4C5}"/>
                </a:ext>
              </a:extLst>
            </p:cNvPr>
            <p:cNvCxnSpPr>
              <a:cxnSpLocks/>
              <a:stCxn id="41" idx="6"/>
              <a:endCxn id="44" idx="3"/>
            </p:cNvCxnSpPr>
            <p:nvPr/>
          </p:nvCxnSpPr>
          <p:spPr>
            <a:xfrm flipV="1">
              <a:off x="6759336" y="4144833"/>
              <a:ext cx="1141814" cy="287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4A0C8-242D-C4C9-DE53-BD4AC4AFAF2A}"/>
                </a:ext>
              </a:extLst>
            </p:cNvPr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7161274" y="3788781"/>
              <a:ext cx="409079" cy="941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64498-7C89-0672-4260-0B93C35DAC6D}"/>
              </a:ext>
            </a:extLst>
          </p:cNvPr>
          <p:cNvGrpSpPr/>
          <p:nvPr/>
        </p:nvGrpSpPr>
        <p:grpSpPr>
          <a:xfrm>
            <a:off x="2576221" y="3976227"/>
            <a:ext cx="2568869" cy="1416623"/>
            <a:chOff x="7030670" y="4326906"/>
            <a:chExt cx="3471660" cy="191447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2FB4B1-B508-7B76-7C13-F0790AE6CE13}"/>
                </a:ext>
              </a:extLst>
            </p:cNvPr>
            <p:cNvSpPr txBox="1"/>
            <p:nvPr/>
          </p:nvSpPr>
          <p:spPr>
            <a:xfrm>
              <a:off x="7483251" y="4377446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</a:t>
              </a:r>
              <a:endParaRPr lang="en-US" sz="11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7FB610-330C-DB4D-A789-0BDE81373D61}"/>
                </a:ext>
              </a:extLst>
            </p:cNvPr>
            <p:cNvSpPr txBox="1"/>
            <p:nvPr/>
          </p:nvSpPr>
          <p:spPr>
            <a:xfrm>
              <a:off x="7030670" y="4895702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</a:t>
              </a:r>
              <a:endParaRPr 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ECE8506-E2F1-1741-CB37-B858FC13A2A5}"/>
                </a:ext>
              </a:extLst>
            </p:cNvPr>
            <p:cNvSpPr txBox="1"/>
            <p:nvPr/>
          </p:nvSpPr>
          <p:spPr>
            <a:xfrm>
              <a:off x="7992473" y="4900008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4</a:t>
              </a:r>
              <a:endParaRPr lang="en-US" sz="11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8D4413-E76A-CF55-AAD3-05BBDF5312FB}"/>
                </a:ext>
              </a:extLst>
            </p:cNvPr>
            <p:cNvSpPr txBox="1"/>
            <p:nvPr/>
          </p:nvSpPr>
          <p:spPr>
            <a:xfrm>
              <a:off x="8189026" y="4326906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46FC88-6340-C6A1-A545-1354729ED7B8}"/>
                </a:ext>
              </a:extLst>
            </p:cNvPr>
            <p:cNvSpPr txBox="1"/>
            <p:nvPr/>
          </p:nvSpPr>
          <p:spPr>
            <a:xfrm>
              <a:off x="7462054" y="5497294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</a:t>
              </a:r>
              <a:endParaRPr lang="en-US" sz="11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44D0B3-BE24-6C89-CF89-DCA08081A6D5}"/>
                </a:ext>
              </a:extLst>
            </p:cNvPr>
            <p:cNvSpPr txBox="1"/>
            <p:nvPr/>
          </p:nvSpPr>
          <p:spPr>
            <a:xfrm>
              <a:off x="8018784" y="5752024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4</a:t>
              </a:r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030F72-968A-BD7E-AC1C-66D20050ADC6}"/>
                </a:ext>
              </a:extLst>
            </p:cNvPr>
            <p:cNvSpPr txBox="1"/>
            <p:nvPr/>
          </p:nvSpPr>
          <p:spPr>
            <a:xfrm>
              <a:off x="8735595" y="5468204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4</a:t>
              </a:r>
              <a:endParaRPr lang="en-US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4DC75D7-374D-2605-6FAD-4510E5FB3835}"/>
                </a:ext>
              </a:extLst>
            </p:cNvPr>
            <p:cNvSpPr txBox="1"/>
            <p:nvPr/>
          </p:nvSpPr>
          <p:spPr>
            <a:xfrm>
              <a:off x="8742334" y="4672705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en-US" sz="11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94F482C-063D-829A-BA43-52AE6A7A7266}"/>
                </a:ext>
              </a:extLst>
            </p:cNvPr>
            <p:cNvSpPr txBox="1"/>
            <p:nvPr/>
          </p:nvSpPr>
          <p:spPr>
            <a:xfrm>
              <a:off x="9376236" y="4675851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en-US" sz="11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2B5EEE-9CE2-9195-21D1-8F30444771DB}"/>
                </a:ext>
              </a:extLst>
            </p:cNvPr>
            <p:cNvSpPr txBox="1"/>
            <p:nvPr/>
          </p:nvSpPr>
          <p:spPr>
            <a:xfrm>
              <a:off x="9767090" y="5715871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en-US" sz="11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5E91A0-179C-9506-9E00-C36989012370}"/>
                </a:ext>
              </a:extLst>
            </p:cNvPr>
            <p:cNvSpPr txBox="1"/>
            <p:nvPr/>
          </p:nvSpPr>
          <p:spPr>
            <a:xfrm>
              <a:off x="9216591" y="5887831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4</a:t>
              </a:r>
              <a:endParaRPr lang="en-US" sz="11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659BCC-E7F2-2C20-36A8-73AB3E81EE69}"/>
                </a:ext>
              </a:extLst>
            </p:cNvPr>
            <p:cNvSpPr txBox="1"/>
            <p:nvPr/>
          </p:nvSpPr>
          <p:spPr>
            <a:xfrm>
              <a:off x="9924991" y="4628623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C00000"/>
                  </a:solidFill>
                </a:rPr>
                <a:t>5</a:t>
              </a:r>
              <a:endParaRPr 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60BF13D-D36F-A0B4-6C8C-E05B2FD11C64}"/>
                </a:ext>
              </a:extLst>
            </p:cNvPr>
            <p:cNvSpPr txBox="1"/>
            <p:nvPr/>
          </p:nvSpPr>
          <p:spPr>
            <a:xfrm>
              <a:off x="10276409" y="4979407"/>
              <a:ext cx="225921" cy="35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0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48F7-EA00-C361-5D6C-E060DF65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5AE0A5-AAE4-3629-5EDE-980E125E3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4829"/>
              </p:ext>
            </p:extLst>
          </p:nvPr>
        </p:nvGraphicFramePr>
        <p:xfrm>
          <a:off x="2231136" y="2290618"/>
          <a:ext cx="7729728" cy="3698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6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F82A-C8B0-CA86-5309-AC1177CB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71CAF-E8DB-9A8F-60AA-ED6409260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90618"/>
                <a:ext cx="7729728" cy="421178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AU" altLang="zh-CN" dirty="0"/>
              </a:p>
              <a:p>
                <a:pPr lvl="1"/>
                <a:r>
                  <a:rPr lang="en-US" altLang="zh-CN" dirty="0"/>
                  <a:t>BFS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(quadratic computation)</a:t>
                </a:r>
              </a:p>
              <a:p>
                <a:pPr lvl="1"/>
                <a:endParaRPr lang="en-AU" altLang="zh-CN" dirty="0"/>
              </a:p>
              <a:p>
                <a:r>
                  <a:rPr lang="en-US" dirty="0"/>
                  <a:t>Can we break the quadratic barrier in theory?</a:t>
                </a:r>
              </a:p>
              <a:p>
                <a:pPr lvl="1"/>
                <a:r>
                  <a:rPr lang="en-US" altLang="zh-CN" dirty="0"/>
                  <a:t>No: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either</a:t>
                </a:r>
                <a:r>
                  <a:rPr lang="zh-CN" altLang="en-US" dirty="0"/>
                  <a:t> </a:t>
                </a:r>
                <a:r>
                  <a:rPr lang="en-AU" altLang="zh-CN" dirty="0"/>
                  <a:t>be quadratic or introducing a </a:t>
                </a:r>
                <a14:m>
                  <m:oMath xmlns:m="http://schemas.openxmlformats.org/officeDocument/2006/math">
                    <m:r>
                      <a:rPr lang="en-AU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AU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AU" altLang="zh-CN" dirty="0"/>
                  <a:t>relative error</a:t>
                </a:r>
                <a:r>
                  <a:rPr lang="en-US" altLang="zh-CN" baseline="30000" dirty="0"/>
                  <a:t>[STOC</a:t>
                </a:r>
                <a:r>
                  <a:rPr lang="zh-CN" altLang="en-US" baseline="30000" dirty="0"/>
                  <a:t> </a:t>
                </a:r>
                <a:r>
                  <a:rPr lang="en-US" altLang="zh-CN" baseline="30000" dirty="0"/>
                  <a:t>2013]</a:t>
                </a:r>
              </a:p>
              <a:p>
                <a:pPr lvl="1"/>
                <a:r>
                  <a:rPr lang="en-US" altLang="zh-CN" dirty="0"/>
                  <a:t>Existing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Solutions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BoundECC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PLLECC</a:t>
                </a:r>
                <a:r>
                  <a:rPr lang="en-US" altLang="zh-CN" dirty="0"/>
                  <a:t>)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IFECC</a:t>
                </a:r>
                <a:r>
                  <a:rPr 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dirty="0"/>
                  <a:t>ﬁne theoretical property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69.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faster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dirty="0"/>
                  <a:t>UKUN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(4.7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B)</a:t>
                </a:r>
                <a:r>
                  <a:rPr lang="en-US" dirty="0"/>
                  <a:t> in 2</a:t>
                </a:r>
                <a:r>
                  <a:rPr lang="zh-CN" altLang="en-US" dirty="0"/>
                  <a:t> </a:t>
                </a:r>
                <a:r>
                  <a:rPr lang="en-US" dirty="0"/>
                  <a:t>hours</a:t>
                </a:r>
                <a:r>
                  <a:rPr lang="en-US" altLang="zh-CN" dirty="0"/>
                  <a:t>)</a:t>
                </a:r>
                <a:endParaRPr lang="en-AU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71CAF-E8DB-9A8F-60AA-ED6409260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90618"/>
                <a:ext cx="7729728" cy="4211782"/>
              </a:xfrm>
              <a:blipFill>
                <a:blip r:embed="rId2"/>
                <a:stretch>
                  <a:fillRect l="-656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48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E46D-260B-9F71-911E-1BDCFCDF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BoundECC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F7DE8-519C-9DE4-9F96-3F6AF6AE7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BFS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for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each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node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(quadratic computation)</a:t>
                </a:r>
              </a:p>
              <a:p>
                <a:r>
                  <a:rPr lang="en-US" altLang="zh-CN" dirty="0"/>
                  <a:t>Reduce the number of nodes that need to do BFS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Eccentricity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has eccentricity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𝑒𝑐𝑐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distance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F7DE8-519C-9DE4-9F96-3F6AF6AE7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24539-F81F-8E79-E4ED-3B7AFF91B07E}"/>
                  </a:ext>
                </a:extLst>
              </p:cNvPr>
              <p:cNvSpPr txBox="1"/>
              <p:nvPr/>
            </p:nvSpPr>
            <p:spPr>
              <a:xfrm>
                <a:off x="5516335" y="4011847"/>
                <a:ext cx="4104906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Upper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bound: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1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r>
                      <a:rPr lang="en-US" altLang="zh-CN" sz="1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1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  <a:p>
                <a:r>
                  <a:rPr lang="en-US" altLang="zh-CN" sz="1400" dirty="0"/>
                  <a:t>Lower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bound: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𝑒𝑐𝑐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zh-CN" altLang="en-US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𝑒𝑐𝑐</m:t>
                        </m:r>
                      </m:e>
                    </m:bar>
                    <m:r>
                      <a:rPr lang="en-US" altLang="zh-CN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24539-F81F-8E79-E4ED-3B7AFF91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35" y="4011847"/>
                <a:ext cx="4104906" cy="533479"/>
              </a:xfrm>
              <a:prstGeom prst="rect">
                <a:avLst/>
              </a:prstGeom>
              <a:blipFill>
                <a:blip r:embed="rId4"/>
                <a:stretch>
                  <a:fillRect l="-617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4E6874-A809-1931-2367-1D7D03EA8F94}"/>
                  </a:ext>
                </a:extLst>
              </p:cNvPr>
              <p:cNvSpPr txBox="1"/>
              <p:nvPr/>
            </p:nvSpPr>
            <p:spPr>
              <a:xfrm>
                <a:off x="6915292" y="5431997"/>
                <a:ext cx="218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𝑒𝑐𝑐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)=3,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4E6874-A809-1931-2367-1D7D03EA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92" y="5431997"/>
                <a:ext cx="2183546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71AD19-6BB4-4DF9-F645-7380B8D80E62}"/>
                  </a:ext>
                </a:extLst>
              </p:cNvPr>
              <p:cNvSpPr txBox="1"/>
              <p:nvPr/>
            </p:nvSpPr>
            <p:spPr>
              <a:xfrm>
                <a:off x="6915292" y="5787482"/>
                <a:ext cx="14655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400" i="1" dirty="0" err="1">
                          <a:latin typeface="Cambria Math" panose="02040503050406030204" pitchFamily="18" charset="0"/>
                        </a:rPr>
                        <m:t>𝑒𝑐𝑐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71AD19-6BB4-4DF9-F645-7380B8D8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92" y="5787482"/>
                <a:ext cx="1465529" cy="30777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1AAB0-7981-C3B9-A42B-CCDE255A36D6}"/>
              </a:ext>
            </a:extLst>
          </p:cNvPr>
          <p:cNvGrpSpPr/>
          <p:nvPr/>
        </p:nvGrpSpPr>
        <p:grpSpPr>
          <a:xfrm>
            <a:off x="3515876" y="4994289"/>
            <a:ext cx="2698657" cy="1490969"/>
            <a:chOff x="4640393" y="3101150"/>
            <a:chExt cx="3647060" cy="2014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10D6C2E-622D-7331-1FFC-40EAE2106D54}"/>
                    </a:ext>
                  </a:extLst>
                </p:cNvPr>
                <p:cNvSpPr/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FD08E06-3E28-B368-E389-121EBD3C8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7F84609-D212-00BD-6BBE-BDAFAA785574}"/>
                    </a:ext>
                  </a:extLst>
                </p:cNvPr>
                <p:cNvSpPr/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C4075D-8326-0474-EAEA-26D237222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EAB5B33-7D43-F58F-DC13-7FE61743CC53}"/>
                    </a:ext>
                  </a:extLst>
                </p:cNvPr>
                <p:cNvSpPr/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3F1C84D-DD65-3102-2EA2-D912A4AB64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DD1465B-B02B-6C43-57AF-BF31EA9F0E12}"/>
                    </a:ext>
                  </a:extLst>
                </p:cNvPr>
                <p:cNvSpPr/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01265ED-3771-4733-9174-9221F9D2DE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ECCEC9F-3C25-C948-9875-F70A93B361AF}"/>
                    </a:ext>
                  </a:extLst>
                </p:cNvPr>
                <p:cNvSpPr/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2334FE3-5F51-131F-7AF8-5A5CF27C5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333505A-8B33-0564-95FA-F8F04C1EED48}"/>
                    </a:ext>
                  </a:extLst>
                </p:cNvPr>
                <p:cNvSpPr/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02D23A9-3A5E-940B-EECC-3F9C3306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0CC3CBE-C075-B32D-4168-2ABCA6544CE0}"/>
                    </a:ext>
                  </a:extLst>
                </p:cNvPr>
                <p:cNvSpPr/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76B557D-5C47-7630-1B9D-BC2B9A9BE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4554BF3-C4DD-4E94-5DBF-B2897AEBB4BA}"/>
                    </a:ext>
                  </a:extLst>
                </p:cNvPr>
                <p:cNvSpPr/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4554BF3-C4DD-4E94-5DBF-B2897AEBB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19FFA7D-AFEB-21A4-7036-F29955047472}"/>
                    </a:ext>
                  </a:extLst>
                </p:cNvPr>
                <p:cNvSpPr/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65E9BE-83D0-EDA2-714C-A8B04E1EF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839FBD2-B604-7E08-5CB5-63A64B7AD8D3}"/>
                    </a:ext>
                  </a:extLst>
                </p:cNvPr>
                <p:cNvSpPr/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CD236F8-EA7E-45B2-1E68-2C1B2A35C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9C934E-D2BD-F203-6162-6E4BCFF95A15}"/>
                    </a:ext>
                  </a:extLst>
                </p:cNvPr>
                <p:cNvSpPr/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9C934E-D2BD-F203-6162-6E4BCFF95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66041AA-7150-00BB-064A-1FF1D61F957C}"/>
                    </a:ext>
                  </a:extLst>
                </p:cNvPr>
                <p:cNvSpPr/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0E58EFC-0E93-979A-60B6-8228F70CE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1A32C5-3BD6-F7DE-AAB7-1B02B2742741}"/>
                </a:ext>
              </a:extLst>
            </p:cNvPr>
            <p:cNvCxnSpPr>
              <a:cxnSpLocks/>
              <a:stCxn id="40" idx="5"/>
              <a:endCxn id="39" idx="1"/>
            </p:cNvCxnSpPr>
            <p:nvPr/>
          </p:nvCxnSpPr>
          <p:spPr>
            <a:xfrm>
              <a:off x="5487476" y="3562490"/>
              <a:ext cx="174600" cy="154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52F0D1-E628-D672-0E61-D8DD96F79F0F}"/>
                </a:ext>
              </a:extLst>
            </p:cNvPr>
            <p:cNvCxnSpPr>
              <a:cxnSpLocks/>
              <a:stCxn id="41" idx="4"/>
              <a:endCxn id="39" idx="7"/>
            </p:cNvCxnSpPr>
            <p:nvPr/>
          </p:nvCxnSpPr>
          <p:spPr>
            <a:xfrm flipH="1">
              <a:off x="5982100" y="3553732"/>
              <a:ext cx="21881" cy="162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AAA1EF0-5399-C25E-F518-2B10FE59879B}"/>
                </a:ext>
              </a:extLst>
            </p:cNvPr>
            <p:cNvCxnSpPr>
              <a:cxnSpLocks/>
              <a:stCxn id="44" idx="2"/>
              <a:endCxn id="39" idx="6"/>
            </p:cNvCxnSpPr>
            <p:nvPr/>
          </p:nvCxnSpPr>
          <p:spPr>
            <a:xfrm flipH="1">
              <a:off x="6048379" y="3636502"/>
              <a:ext cx="283693" cy="240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D7D7F3-B9FA-8712-C86B-1E23704F16BF}"/>
                </a:ext>
              </a:extLst>
            </p:cNvPr>
            <p:cNvCxnSpPr>
              <a:cxnSpLocks/>
              <a:stCxn id="39" idx="3"/>
              <a:endCxn id="42" idx="6"/>
            </p:cNvCxnSpPr>
            <p:nvPr/>
          </p:nvCxnSpPr>
          <p:spPr>
            <a:xfrm flipH="1">
              <a:off x="5470388" y="4036611"/>
              <a:ext cx="191688" cy="448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231988-5D53-A03D-20FE-0FB691912D2C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5244097" y="3628769"/>
              <a:ext cx="83367" cy="6302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9CE3DF1-E454-5264-F65F-CA45ED661BB0}"/>
                    </a:ext>
                  </a:extLst>
                </p:cNvPr>
                <p:cNvSpPr/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87A78F7-95BA-6A1B-7A56-8AD9F573E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7FFC5B9-6B8B-0E4E-7A42-E4BC0E9E1C73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>
            <a:xfrm>
              <a:off x="5822088" y="4102890"/>
              <a:ext cx="51139" cy="400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9B137F1-0437-6AC9-22AD-C47092D5876E}"/>
                </a:ext>
              </a:extLst>
            </p:cNvPr>
            <p:cNvCxnSpPr>
              <a:cxnSpLocks/>
              <a:stCxn id="56" idx="6"/>
              <a:endCxn id="45" idx="2"/>
            </p:cNvCxnSpPr>
            <p:nvPr/>
          </p:nvCxnSpPr>
          <p:spPr>
            <a:xfrm>
              <a:off x="5092975" y="3936833"/>
              <a:ext cx="1213779" cy="495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25A5CA-F6FE-2637-2067-9EC4A127E2E3}"/>
                </a:ext>
              </a:extLst>
            </p:cNvPr>
            <p:cNvCxnSpPr>
              <a:cxnSpLocks/>
              <a:stCxn id="46" idx="2"/>
              <a:endCxn id="44" idx="6"/>
            </p:cNvCxnSpPr>
            <p:nvPr/>
          </p:nvCxnSpPr>
          <p:spPr>
            <a:xfrm flipH="1" flipV="1">
              <a:off x="6784654" y="3636502"/>
              <a:ext cx="184924" cy="2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BBB48-8149-1D32-3749-3F819B0346CA}"/>
                </a:ext>
              </a:extLst>
            </p:cNvPr>
            <p:cNvCxnSpPr>
              <a:cxnSpLocks/>
              <a:stCxn id="39" idx="5"/>
              <a:endCxn id="45" idx="1"/>
            </p:cNvCxnSpPr>
            <p:nvPr/>
          </p:nvCxnSpPr>
          <p:spPr>
            <a:xfrm>
              <a:off x="5982100" y="4036611"/>
              <a:ext cx="390933" cy="23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D2AB2B-75CD-44EE-51F1-AA20384B9463}"/>
                </a:ext>
              </a:extLst>
            </p:cNvPr>
            <p:cNvCxnSpPr>
              <a:cxnSpLocks/>
              <a:stCxn id="44" idx="4"/>
              <a:endCxn id="43" idx="7"/>
            </p:cNvCxnSpPr>
            <p:nvPr/>
          </p:nvCxnSpPr>
          <p:spPr>
            <a:xfrm flipH="1">
              <a:off x="6033239" y="3862793"/>
              <a:ext cx="525124" cy="706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6A90AB6-217E-A1A5-FAE5-17EBB33C3270}"/>
                </a:ext>
              </a:extLst>
            </p:cNvPr>
            <p:cNvCxnSpPr>
              <a:cxnSpLocks/>
              <a:stCxn id="45" idx="5"/>
              <a:endCxn id="49" idx="2"/>
            </p:cNvCxnSpPr>
            <p:nvPr/>
          </p:nvCxnSpPr>
          <p:spPr>
            <a:xfrm>
              <a:off x="6693057" y="4592013"/>
              <a:ext cx="676065" cy="104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5508C79-5E33-0125-BC31-FD893E9D787A}"/>
                </a:ext>
              </a:extLst>
            </p:cNvPr>
            <p:cNvCxnSpPr>
              <a:cxnSpLocks/>
              <a:stCxn id="46" idx="3"/>
              <a:endCxn id="50" idx="0"/>
            </p:cNvCxnSpPr>
            <p:nvPr/>
          </p:nvCxnSpPr>
          <p:spPr>
            <a:xfrm flipH="1">
              <a:off x="7001262" y="3817437"/>
              <a:ext cx="34595" cy="846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36CA56-EBD9-2DBF-682E-039734CAC696}"/>
                </a:ext>
              </a:extLst>
            </p:cNvPr>
            <p:cNvCxnSpPr>
              <a:cxnSpLocks/>
              <a:stCxn id="46" idx="4"/>
              <a:endCxn id="49" idx="1"/>
            </p:cNvCxnSpPr>
            <p:nvPr/>
          </p:nvCxnSpPr>
          <p:spPr>
            <a:xfrm>
              <a:off x="7195869" y="3883716"/>
              <a:ext cx="239532" cy="652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4E3C455-48D9-C954-5D14-B67169320BF9}"/>
                </a:ext>
              </a:extLst>
            </p:cNvPr>
            <p:cNvCxnSpPr>
              <a:cxnSpLocks/>
              <a:stCxn id="45" idx="6"/>
              <a:endCxn id="48" idx="3"/>
            </p:cNvCxnSpPr>
            <p:nvPr/>
          </p:nvCxnSpPr>
          <p:spPr>
            <a:xfrm flipV="1">
              <a:off x="6759336" y="4144833"/>
              <a:ext cx="1141814" cy="287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43F78CD-7017-7956-F635-84F1EC1266FB}"/>
                </a:ext>
              </a:extLst>
            </p:cNvPr>
            <p:cNvCxnSpPr>
              <a:cxnSpLocks/>
              <a:stCxn id="50" idx="7"/>
              <a:endCxn id="47" idx="3"/>
            </p:cNvCxnSpPr>
            <p:nvPr/>
          </p:nvCxnSpPr>
          <p:spPr>
            <a:xfrm flipV="1">
              <a:off x="7161274" y="3788781"/>
              <a:ext cx="409079" cy="941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78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7997-A011-7EFD-9866-A087270F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BoundECC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93B009-6534-7DE6-713A-77BB5B708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an </a:t>
                </a:r>
                <a:r>
                  <a:rPr lang="en-US" dirty="0">
                    <a:solidFill>
                      <a:schemeClr val="accent2"/>
                    </a:solidFill>
                  </a:rPr>
                  <a:t>order</a:t>
                </a:r>
                <a:r>
                  <a:rPr lang="en-US" dirty="0"/>
                  <a:t> for the node</a:t>
                </a:r>
                <a:r>
                  <a:rPr lang="en-US" altLang="zh-CN" dirty="0"/>
                  <a:t>s</a:t>
                </a:r>
                <a:r>
                  <a:rPr lang="en-US" dirty="0"/>
                  <a:t> in the graph</a:t>
                </a:r>
              </a:p>
              <a:p>
                <a:pPr lvl="1"/>
                <a:r>
                  <a:rPr lang="en-US" dirty="0"/>
                  <a:t>Select a </a:t>
                </a:r>
                <a:r>
                  <a:rPr lang="en-US" altLang="zh-CN" dirty="0"/>
                  <a:t>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for BFS according to this order</a:t>
                </a:r>
              </a:p>
              <a:p>
                <a:pPr lvl="1"/>
                <a:r>
                  <a:rPr lang="en-US" dirty="0"/>
                  <a:t>Update bounds of other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b="1" i="1" dirty="0"/>
                  <a:t>eccentricity</a:t>
                </a:r>
                <a:r>
                  <a:rPr lang="zh-CN" altLang="en-US" b="1" i="1" dirty="0"/>
                  <a:t> </a:t>
                </a:r>
                <a:r>
                  <a:rPr lang="en-US" altLang="zh-CN" b="1" i="1" dirty="0"/>
                  <a:t>update</a:t>
                </a:r>
                <a:r>
                  <a:rPr lang="zh-CN" altLang="en-US" b="1" i="1" dirty="0"/>
                  <a:t> </a:t>
                </a:r>
                <a:r>
                  <a:rPr lang="en-US" altLang="zh-CN" b="1" i="1" dirty="0"/>
                  <a:t>rule</a:t>
                </a:r>
                <a:endParaRPr lang="en-US" b="1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93B009-6534-7DE6-713A-77BB5B708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7A8AE85-FAF6-0C05-B17B-A8AE550824F4}"/>
                  </a:ext>
                </a:extLst>
              </p:cNvPr>
              <p:cNvSpPr txBox="1"/>
              <p:nvPr/>
            </p:nvSpPr>
            <p:spPr>
              <a:xfrm>
                <a:off x="7590447" y="3402401"/>
                <a:ext cx="2737352" cy="748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14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AU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CN" alt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𝑒𝑐𝑐</m:t>
                          </m:r>
                        </m:e>
                      </m:bar>
                      <m:r>
                        <a:rPr lang="en-US" altLang="zh-CN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7A8AE85-FAF6-0C05-B17B-A8AE550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47" y="3402401"/>
                <a:ext cx="2737352" cy="748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A44C507D-02A2-184E-5D87-7FBBCD0881D9}"/>
              </a:ext>
            </a:extLst>
          </p:cNvPr>
          <p:cNvGrpSpPr/>
          <p:nvPr/>
        </p:nvGrpSpPr>
        <p:grpSpPr>
          <a:xfrm>
            <a:off x="9308971" y="1835352"/>
            <a:ext cx="2698657" cy="1490969"/>
            <a:chOff x="4640393" y="3101150"/>
            <a:chExt cx="3647060" cy="2014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8CDD913A-B3A3-36B5-1BB5-30E52EDF3927}"/>
                    </a:ext>
                  </a:extLst>
                </p:cNvPr>
                <p:cNvSpPr/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FD08E06-3E28-B368-E389-121EBD3C8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832D505-AB06-9485-2BEC-01327A0D3AE6}"/>
                    </a:ext>
                  </a:extLst>
                </p:cNvPr>
                <p:cNvSpPr/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C4075D-8326-0474-EAEA-26D237222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7789C9F-AF68-6CF0-753F-680B12811F02}"/>
                    </a:ext>
                  </a:extLst>
                </p:cNvPr>
                <p:cNvSpPr/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3F1C84D-DD65-3102-2EA2-D912A4AB64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F7A85C4-7A86-CF01-454E-335A17F52AE5}"/>
                    </a:ext>
                  </a:extLst>
                </p:cNvPr>
                <p:cNvSpPr/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01265ED-3771-4733-9174-9221F9D2DE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54737EA-2C7A-960D-0DD0-33A99FEB421F}"/>
                    </a:ext>
                  </a:extLst>
                </p:cNvPr>
                <p:cNvSpPr/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2334FE3-5F51-131F-7AF8-5A5CF27C5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20C6D22-A7D8-9A03-E68E-7CE8A8219791}"/>
                    </a:ext>
                  </a:extLst>
                </p:cNvPr>
                <p:cNvSpPr/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02D23A9-3A5E-940B-EECC-3F9C3306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1604616-5DB6-6FEB-AE6F-1DFA418339BF}"/>
                    </a:ext>
                  </a:extLst>
                </p:cNvPr>
                <p:cNvSpPr/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76B557D-5C47-7630-1B9D-BC2B9A9BE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746E72C-CDAE-0D68-CCB2-3871E68688F2}"/>
                    </a:ext>
                  </a:extLst>
                </p:cNvPr>
                <p:cNvSpPr/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8B7957A-BA4C-DFD2-7917-68268292F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6CF24B23-ABB0-0264-F853-C03D2C55856A}"/>
                    </a:ext>
                  </a:extLst>
                </p:cNvPr>
                <p:cNvSpPr/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65E9BE-83D0-EDA2-714C-A8B04E1EF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AD5C460-53C3-2C00-FCF0-126991341509}"/>
                    </a:ext>
                  </a:extLst>
                </p:cNvPr>
                <p:cNvSpPr/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CD236F8-EA7E-45B2-1E68-2C1B2A35C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EC04551-DF51-D577-01BE-947218B6DA3C}"/>
                    </a:ext>
                  </a:extLst>
                </p:cNvPr>
                <p:cNvSpPr/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E95CEA0-DE2E-1E26-B8CC-8B8C32E68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97DBECA-94B9-814C-69C1-9493B3661684}"/>
                    </a:ext>
                  </a:extLst>
                </p:cNvPr>
                <p:cNvSpPr/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0E58EFC-0E93-979A-60B6-8228F70CE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7E189CB-E657-342D-8802-325F7C775DC1}"/>
                </a:ext>
              </a:extLst>
            </p:cNvPr>
            <p:cNvCxnSpPr>
              <a:cxnSpLocks/>
              <a:stCxn id="92" idx="5"/>
              <a:endCxn id="91" idx="1"/>
            </p:cNvCxnSpPr>
            <p:nvPr/>
          </p:nvCxnSpPr>
          <p:spPr>
            <a:xfrm>
              <a:off x="5487476" y="3562490"/>
              <a:ext cx="174600" cy="154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36517A6-1298-6528-49B7-BA3BA69232D2}"/>
                </a:ext>
              </a:extLst>
            </p:cNvPr>
            <p:cNvCxnSpPr>
              <a:cxnSpLocks/>
              <a:stCxn id="93" idx="4"/>
              <a:endCxn id="91" idx="7"/>
            </p:cNvCxnSpPr>
            <p:nvPr/>
          </p:nvCxnSpPr>
          <p:spPr>
            <a:xfrm flipH="1">
              <a:off x="5982100" y="3553732"/>
              <a:ext cx="21881" cy="162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32EFB8-13DD-9033-B2A2-6878E7AFD116}"/>
                </a:ext>
              </a:extLst>
            </p:cNvPr>
            <p:cNvCxnSpPr>
              <a:cxnSpLocks/>
              <a:stCxn id="96" idx="2"/>
              <a:endCxn id="91" idx="6"/>
            </p:cNvCxnSpPr>
            <p:nvPr/>
          </p:nvCxnSpPr>
          <p:spPr>
            <a:xfrm flipH="1">
              <a:off x="6048379" y="3636502"/>
              <a:ext cx="283693" cy="240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818CD48-46F9-C3FF-5A0F-7EEDE34F61BF}"/>
                </a:ext>
              </a:extLst>
            </p:cNvPr>
            <p:cNvCxnSpPr>
              <a:cxnSpLocks/>
              <a:stCxn id="91" idx="3"/>
              <a:endCxn id="94" idx="6"/>
            </p:cNvCxnSpPr>
            <p:nvPr/>
          </p:nvCxnSpPr>
          <p:spPr>
            <a:xfrm flipH="1">
              <a:off x="5470388" y="4036611"/>
              <a:ext cx="191688" cy="448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00380D-2D40-8B4D-7949-EC4A80B5158B}"/>
                </a:ext>
              </a:extLst>
            </p:cNvPr>
            <p:cNvCxnSpPr>
              <a:cxnSpLocks/>
              <a:stCxn id="92" idx="4"/>
              <a:endCxn id="94" idx="0"/>
            </p:cNvCxnSpPr>
            <p:nvPr/>
          </p:nvCxnSpPr>
          <p:spPr>
            <a:xfrm flipH="1">
              <a:off x="5244097" y="3628769"/>
              <a:ext cx="83367" cy="6302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F1B71D1-5CCF-DAB7-CE55-B46CBC634595}"/>
                    </a:ext>
                  </a:extLst>
                </p:cNvPr>
                <p:cNvSpPr/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87A78F7-95BA-6A1B-7A56-8AD9F573E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7B38864-814C-D480-0E94-C731BE3E3BCB}"/>
                </a:ext>
              </a:extLst>
            </p:cNvPr>
            <p:cNvCxnSpPr>
              <a:cxnSpLocks/>
              <a:stCxn id="91" idx="4"/>
              <a:endCxn id="95" idx="0"/>
            </p:cNvCxnSpPr>
            <p:nvPr/>
          </p:nvCxnSpPr>
          <p:spPr>
            <a:xfrm>
              <a:off x="5822088" y="4102890"/>
              <a:ext cx="51139" cy="400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1D5C24A-1EAE-4B33-15A2-AB118D0C333D}"/>
                </a:ext>
              </a:extLst>
            </p:cNvPr>
            <p:cNvCxnSpPr>
              <a:cxnSpLocks/>
              <a:stCxn id="108" idx="6"/>
              <a:endCxn id="97" idx="2"/>
            </p:cNvCxnSpPr>
            <p:nvPr/>
          </p:nvCxnSpPr>
          <p:spPr>
            <a:xfrm>
              <a:off x="5092975" y="3936833"/>
              <a:ext cx="1213779" cy="495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1D4FD18-F61A-C0C1-E352-2883B4825CC2}"/>
                </a:ext>
              </a:extLst>
            </p:cNvPr>
            <p:cNvCxnSpPr>
              <a:cxnSpLocks/>
              <a:stCxn id="98" idx="2"/>
              <a:endCxn id="96" idx="6"/>
            </p:cNvCxnSpPr>
            <p:nvPr/>
          </p:nvCxnSpPr>
          <p:spPr>
            <a:xfrm flipH="1" flipV="1">
              <a:off x="6784654" y="3636502"/>
              <a:ext cx="184924" cy="2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E066527-D465-CD94-03EB-AEB41CAF2C09}"/>
                </a:ext>
              </a:extLst>
            </p:cNvPr>
            <p:cNvCxnSpPr>
              <a:cxnSpLocks/>
              <a:stCxn id="91" idx="5"/>
              <a:endCxn id="97" idx="1"/>
            </p:cNvCxnSpPr>
            <p:nvPr/>
          </p:nvCxnSpPr>
          <p:spPr>
            <a:xfrm>
              <a:off x="5982100" y="4036611"/>
              <a:ext cx="390933" cy="23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BAD8882-0838-7C65-C8AD-BFDF06EF5FE7}"/>
                </a:ext>
              </a:extLst>
            </p:cNvPr>
            <p:cNvCxnSpPr>
              <a:cxnSpLocks/>
              <a:stCxn id="96" idx="4"/>
              <a:endCxn id="95" idx="7"/>
            </p:cNvCxnSpPr>
            <p:nvPr/>
          </p:nvCxnSpPr>
          <p:spPr>
            <a:xfrm flipH="1">
              <a:off x="6033239" y="3862793"/>
              <a:ext cx="525124" cy="706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47E462D-1303-10AB-583B-C3D53B218D92}"/>
                </a:ext>
              </a:extLst>
            </p:cNvPr>
            <p:cNvCxnSpPr>
              <a:cxnSpLocks/>
              <a:stCxn id="97" idx="5"/>
              <a:endCxn id="101" idx="2"/>
            </p:cNvCxnSpPr>
            <p:nvPr/>
          </p:nvCxnSpPr>
          <p:spPr>
            <a:xfrm>
              <a:off x="6693057" y="4592013"/>
              <a:ext cx="676065" cy="104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C56659E-68ED-5317-8FF1-6A9C2A7C4477}"/>
                </a:ext>
              </a:extLst>
            </p:cNvPr>
            <p:cNvCxnSpPr>
              <a:cxnSpLocks/>
              <a:stCxn id="98" idx="3"/>
              <a:endCxn id="102" idx="0"/>
            </p:cNvCxnSpPr>
            <p:nvPr/>
          </p:nvCxnSpPr>
          <p:spPr>
            <a:xfrm flipH="1">
              <a:off x="7001262" y="3817437"/>
              <a:ext cx="34595" cy="846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C211205-7EB9-EF28-918E-932EAAFB444A}"/>
                </a:ext>
              </a:extLst>
            </p:cNvPr>
            <p:cNvCxnSpPr>
              <a:cxnSpLocks/>
              <a:stCxn id="98" idx="4"/>
              <a:endCxn id="101" idx="1"/>
            </p:cNvCxnSpPr>
            <p:nvPr/>
          </p:nvCxnSpPr>
          <p:spPr>
            <a:xfrm>
              <a:off x="7195869" y="3883716"/>
              <a:ext cx="239532" cy="652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3A668F-7C3E-FA30-9E16-C4F270AF91EB}"/>
                </a:ext>
              </a:extLst>
            </p:cNvPr>
            <p:cNvCxnSpPr>
              <a:cxnSpLocks/>
              <a:stCxn id="97" idx="6"/>
              <a:endCxn id="100" idx="3"/>
            </p:cNvCxnSpPr>
            <p:nvPr/>
          </p:nvCxnSpPr>
          <p:spPr>
            <a:xfrm flipV="1">
              <a:off x="6759336" y="4144833"/>
              <a:ext cx="1141814" cy="287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A7AD29-8DA8-7C2C-B8B7-28DD5AC7CC9E}"/>
                </a:ext>
              </a:extLst>
            </p:cNvPr>
            <p:cNvCxnSpPr>
              <a:cxnSpLocks/>
              <a:stCxn id="102" idx="7"/>
              <a:endCxn id="99" idx="3"/>
            </p:cNvCxnSpPr>
            <p:nvPr/>
          </p:nvCxnSpPr>
          <p:spPr>
            <a:xfrm flipV="1">
              <a:off x="7161274" y="3788781"/>
              <a:ext cx="409079" cy="941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DD13E91-D75C-116E-AE5D-4F07923BB756}"/>
              </a:ext>
            </a:extLst>
          </p:cNvPr>
          <p:cNvSpPr/>
          <p:nvPr/>
        </p:nvSpPr>
        <p:spPr>
          <a:xfrm>
            <a:off x="1918280" y="5765228"/>
            <a:ext cx="4056046" cy="548142"/>
          </a:xfrm>
          <a:prstGeom prst="rect">
            <a:avLst/>
          </a:prstGeom>
          <a:solidFill>
            <a:schemeClr val="accent6">
              <a:alpha val="19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030A0"/>
                </a:solidFill>
              </a:rPr>
              <a:t>Pro: 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avoid doing BFS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for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all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nodes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D423FD-F5CD-9859-ECD9-FF8FC629A87C}"/>
              </a:ext>
            </a:extLst>
          </p:cNvPr>
          <p:cNvSpPr/>
          <p:nvPr/>
        </p:nvSpPr>
        <p:spPr>
          <a:xfrm>
            <a:off x="6790956" y="5752355"/>
            <a:ext cx="4036892" cy="548142"/>
          </a:xfrm>
          <a:prstGeom prst="rect">
            <a:avLst/>
          </a:prstGeom>
          <a:solidFill>
            <a:srgbClr val="C000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F0"/>
                </a:solidFill>
              </a:rPr>
              <a:t>Con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no guarantee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of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#BFSs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for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an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order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8F133D-4320-A8BA-8683-9AA987969803}"/>
              </a:ext>
            </a:extLst>
          </p:cNvPr>
          <p:cNvGrpSpPr/>
          <p:nvPr/>
        </p:nvGrpSpPr>
        <p:grpSpPr>
          <a:xfrm>
            <a:off x="2623108" y="3826936"/>
            <a:ext cx="5184853" cy="579413"/>
            <a:chOff x="3393721" y="3962716"/>
            <a:chExt cx="5184853" cy="57941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124B5B9-BBDC-1A4A-6924-CB0DF818306B}"/>
                </a:ext>
              </a:extLst>
            </p:cNvPr>
            <p:cNvGrpSpPr/>
            <p:nvPr/>
          </p:nvGrpSpPr>
          <p:grpSpPr>
            <a:xfrm>
              <a:off x="3393721" y="4156079"/>
              <a:ext cx="5027869" cy="386050"/>
              <a:chOff x="3393721" y="4156079"/>
              <a:chExt cx="5027869" cy="3860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8EBA309-1B58-3E48-CFDA-3EDEA13C4AD0}"/>
                      </a:ext>
                    </a:extLst>
                  </p:cNvPr>
                  <p:cNvSpPr/>
                  <p:nvPr/>
                </p:nvSpPr>
                <p:spPr>
                  <a:xfrm>
                    <a:off x="3393721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i="0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8EBA309-1B58-3E48-CFDA-3EDEA13C4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721" y="4156079"/>
                    <a:ext cx="386049" cy="386050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9F38542-27F3-3D9F-F979-02475359ABC1}"/>
                      </a:ext>
                    </a:extLst>
                  </p:cNvPr>
                  <p:cNvSpPr/>
                  <p:nvPr/>
                </p:nvSpPr>
                <p:spPr>
                  <a:xfrm>
                    <a:off x="3779429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9F38542-27F3-3D9F-F979-02475359AB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429" y="4156079"/>
                    <a:ext cx="386049" cy="386050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B50B680-481E-D3DA-9B72-CDAA02509721}"/>
                      </a:ext>
                    </a:extLst>
                  </p:cNvPr>
                  <p:cNvSpPr/>
                  <p:nvPr/>
                </p:nvSpPr>
                <p:spPr>
                  <a:xfrm>
                    <a:off x="4165137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B50B680-481E-D3DA-9B72-CDAA025097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5137" y="4156079"/>
                    <a:ext cx="386049" cy="386050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897D6E4-101A-8A2C-5496-E44BE5665BD0}"/>
                      </a:ext>
                    </a:extLst>
                  </p:cNvPr>
                  <p:cNvSpPr/>
                  <p:nvPr/>
                </p:nvSpPr>
                <p:spPr>
                  <a:xfrm>
                    <a:off x="4550846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897D6E4-101A-8A2C-5496-E44BE5665B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0846" y="4156079"/>
                    <a:ext cx="386049" cy="38605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86D0D9C-A8BD-79AB-2FDD-C67BAD21A611}"/>
                      </a:ext>
                    </a:extLst>
                  </p:cNvPr>
                  <p:cNvSpPr/>
                  <p:nvPr/>
                </p:nvSpPr>
                <p:spPr>
                  <a:xfrm>
                    <a:off x="4936554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86D0D9C-A8BD-79AB-2FDD-C67BAD21A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6554" y="4156079"/>
                    <a:ext cx="386049" cy="38605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A07E3B7-D39D-A251-F161-AC83673B5F39}"/>
                      </a:ext>
                    </a:extLst>
                  </p:cNvPr>
                  <p:cNvSpPr/>
                  <p:nvPr/>
                </p:nvSpPr>
                <p:spPr>
                  <a:xfrm>
                    <a:off x="5322262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A07E3B7-D39D-A251-F161-AC83673B5F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62" y="4156079"/>
                    <a:ext cx="386049" cy="38605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2140788-3A11-D78D-245F-F7F6D0DA1A31}"/>
                      </a:ext>
                    </a:extLst>
                  </p:cNvPr>
                  <p:cNvSpPr/>
                  <p:nvPr/>
                </p:nvSpPr>
                <p:spPr>
                  <a:xfrm>
                    <a:off x="5707970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2140788-3A11-D78D-245F-F7F6D0DA1A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970" y="4156079"/>
                    <a:ext cx="386049" cy="386050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12B385C-2172-51BF-A5C7-9C9C7D762BE0}"/>
                      </a:ext>
                    </a:extLst>
                  </p:cNvPr>
                  <p:cNvSpPr/>
                  <p:nvPr/>
                </p:nvSpPr>
                <p:spPr>
                  <a:xfrm>
                    <a:off x="6093679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12B385C-2172-51BF-A5C7-9C9C7D762B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679" y="4156079"/>
                    <a:ext cx="386049" cy="386050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B9EF07F-B83C-D3A3-1DD3-FE7DE50C90A0}"/>
                      </a:ext>
                    </a:extLst>
                  </p:cNvPr>
                  <p:cNvSpPr/>
                  <p:nvPr/>
                </p:nvSpPr>
                <p:spPr>
                  <a:xfrm>
                    <a:off x="6479387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B9EF07F-B83C-D3A3-1DD3-FE7DE50C90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387" y="4156079"/>
                    <a:ext cx="386049" cy="386050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B0D7425-6871-6934-514C-3B88842E7264}"/>
                      </a:ext>
                    </a:extLst>
                  </p:cNvPr>
                  <p:cNvSpPr/>
                  <p:nvPr/>
                </p:nvSpPr>
                <p:spPr>
                  <a:xfrm>
                    <a:off x="6865095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B0D7425-6871-6934-514C-3B88842E72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5095" y="4156079"/>
                    <a:ext cx="386049" cy="386050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58B58D8-EC7E-D7D5-8E83-21AA656A0A18}"/>
                      </a:ext>
                    </a:extLst>
                  </p:cNvPr>
                  <p:cNvSpPr/>
                  <p:nvPr/>
                </p:nvSpPr>
                <p:spPr>
                  <a:xfrm>
                    <a:off x="7250803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58B58D8-EC7E-D7D5-8E83-21AA656A0A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803" y="4156079"/>
                    <a:ext cx="386049" cy="386050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54489A6-D76B-0C68-98C0-A58975BFB4A6}"/>
                      </a:ext>
                    </a:extLst>
                  </p:cNvPr>
                  <p:cNvSpPr/>
                  <p:nvPr/>
                </p:nvSpPr>
                <p:spPr>
                  <a:xfrm>
                    <a:off x="7636512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54489A6-D76B-0C68-98C0-A58975BFB4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6512" y="4156079"/>
                    <a:ext cx="386049" cy="386050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D23AE3BE-A333-0DE1-04A8-D9F6DEE37E3B}"/>
                      </a:ext>
                    </a:extLst>
                  </p:cNvPr>
                  <p:cNvSpPr/>
                  <p:nvPr/>
                </p:nvSpPr>
                <p:spPr>
                  <a:xfrm>
                    <a:off x="8035541" y="4156079"/>
                    <a:ext cx="386049" cy="38605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D23AE3BE-A333-0DE1-04A8-D9F6DEE37E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541" y="4156079"/>
                    <a:ext cx="386049" cy="386050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1E395CF-8C0B-92CA-B2DD-0F8FF2CAC580}"/>
                </a:ext>
              </a:extLst>
            </p:cNvPr>
            <p:cNvGrpSpPr/>
            <p:nvPr/>
          </p:nvGrpSpPr>
          <p:grpSpPr>
            <a:xfrm>
              <a:off x="3474486" y="3962716"/>
              <a:ext cx="5104088" cy="264274"/>
              <a:chOff x="3474486" y="3962716"/>
              <a:chExt cx="5104088" cy="26427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87C4D-B349-5614-5860-719F56691E77}"/>
                  </a:ext>
                </a:extLst>
              </p:cNvPr>
              <p:cNvSpPr txBox="1"/>
              <p:nvPr/>
            </p:nvSpPr>
            <p:spPr>
              <a:xfrm>
                <a:off x="3474486" y="3965381"/>
                <a:ext cx="310662" cy="223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4,8</a:t>
                </a:r>
                <a:endParaRPr lang="en-US" sz="11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82927-6ACC-8E55-C4D5-93E605E55698}"/>
                  </a:ext>
                </a:extLst>
              </p:cNvPr>
              <p:cNvSpPr txBox="1"/>
              <p:nvPr/>
            </p:nvSpPr>
            <p:spPr>
              <a:xfrm>
                <a:off x="3858303" y="3965380"/>
                <a:ext cx="310662" cy="223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3,7</a:t>
                </a:r>
                <a:endParaRPr lang="en-US" sz="11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ECE27B-E2D9-1B0C-4747-3EDE37AD410B}"/>
                  </a:ext>
                </a:extLst>
              </p:cNvPr>
              <p:cNvSpPr txBox="1"/>
              <p:nvPr/>
            </p:nvSpPr>
            <p:spPr>
              <a:xfrm>
                <a:off x="4247794" y="3965380"/>
                <a:ext cx="413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3,7</a:t>
                </a:r>
                <a:endParaRPr lang="en-US" sz="11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A27A86-8DA0-0E01-6E6A-52D9E804054E}"/>
                  </a:ext>
                </a:extLst>
              </p:cNvPr>
              <p:cNvSpPr txBox="1"/>
              <p:nvPr/>
            </p:nvSpPr>
            <p:spPr>
              <a:xfrm>
                <a:off x="4626715" y="3965380"/>
                <a:ext cx="310662" cy="223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2,6</a:t>
                </a:r>
                <a:endParaRPr lang="en-US" sz="11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1FA24F-26B6-52E6-85D7-FF41FA9BDD55}"/>
                  </a:ext>
                </a:extLst>
              </p:cNvPr>
              <p:cNvSpPr txBox="1"/>
              <p:nvPr/>
            </p:nvSpPr>
            <p:spPr>
              <a:xfrm>
                <a:off x="5017319" y="3965380"/>
                <a:ext cx="3633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2,6</a:t>
                </a:r>
                <a:endParaRPr lang="en-US" sz="11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049F64-E263-AEA9-92A8-4AE18B8DA9E7}"/>
                  </a:ext>
                </a:extLst>
              </p:cNvPr>
              <p:cNvSpPr txBox="1"/>
              <p:nvPr/>
            </p:nvSpPr>
            <p:spPr>
              <a:xfrm>
                <a:off x="5403025" y="3965379"/>
                <a:ext cx="3736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2,6</a:t>
                </a:r>
                <a:endParaRPr lang="en-US" sz="11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1A1CDC-799F-C809-B7CB-8B5E51777333}"/>
                  </a:ext>
                </a:extLst>
              </p:cNvPr>
              <p:cNvSpPr txBox="1"/>
              <p:nvPr/>
            </p:nvSpPr>
            <p:spPr>
              <a:xfrm>
                <a:off x="5783983" y="3965378"/>
                <a:ext cx="37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73496-A995-7C78-B10B-D81AD6831049}"/>
                  </a:ext>
                </a:extLst>
              </p:cNvPr>
              <p:cNvSpPr txBox="1"/>
              <p:nvPr/>
            </p:nvSpPr>
            <p:spPr>
              <a:xfrm>
                <a:off x="6172316" y="3965378"/>
                <a:ext cx="374989" cy="22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A8D6A-EDB9-5AD3-3E4B-B2BB5CEE7AEA}"/>
                  </a:ext>
                </a:extLst>
              </p:cNvPr>
              <p:cNvSpPr txBox="1"/>
              <p:nvPr/>
            </p:nvSpPr>
            <p:spPr>
              <a:xfrm>
                <a:off x="6560151" y="3965377"/>
                <a:ext cx="380329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2378B7-57D9-20C0-342F-331A8E7FE441}"/>
                  </a:ext>
                </a:extLst>
              </p:cNvPr>
              <p:cNvSpPr txBox="1"/>
              <p:nvPr/>
            </p:nvSpPr>
            <p:spPr>
              <a:xfrm>
                <a:off x="6947168" y="3962718"/>
                <a:ext cx="401118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B0C22-F1AE-7C0D-77D2-7C4720FE965B}"/>
                  </a:ext>
                </a:extLst>
              </p:cNvPr>
              <p:cNvSpPr txBox="1"/>
              <p:nvPr/>
            </p:nvSpPr>
            <p:spPr>
              <a:xfrm>
                <a:off x="7326367" y="3962717"/>
                <a:ext cx="385532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1EDB54-46CD-B913-AA3E-246862656B93}"/>
                  </a:ext>
                </a:extLst>
              </p:cNvPr>
              <p:cNvSpPr txBox="1"/>
              <p:nvPr/>
            </p:nvSpPr>
            <p:spPr>
              <a:xfrm>
                <a:off x="7721875" y="3962716"/>
                <a:ext cx="457670" cy="22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BD409D-918F-4913-D500-8E5048969792}"/>
                  </a:ext>
                </a:extLst>
              </p:cNvPr>
              <p:cNvSpPr txBox="1"/>
              <p:nvPr/>
            </p:nvSpPr>
            <p:spPr>
              <a:xfrm>
                <a:off x="8120904" y="3962716"/>
                <a:ext cx="4576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4,4</a:t>
                </a:r>
                <a:endParaRPr lang="en-US" sz="1100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DA1304-8723-EDFB-B335-8451A60C2041}"/>
              </a:ext>
            </a:extLst>
          </p:cNvPr>
          <p:cNvGrpSpPr/>
          <p:nvPr/>
        </p:nvGrpSpPr>
        <p:grpSpPr>
          <a:xfrm>
            <a:off x="2127031" y="3826936"/>
            <a:ext cx="386049" cy="579413"/>
            <a:chOff x="2897644" y="3962716"/>
            <a:chExt cx="386049" cy="579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DACAA75-A8C6-539A-E198-ADF84556BD34}"/>
                    </a:ext>
                  </a:extLst>
                </p:cNvPr>
                <p:cNvSpPr/>
                <p:nvPr/>
              </p:nvSpPr>
              <p:spPr>
                <a:xfrm>
                  <a:off x="2897644" y="4156079"/>
                  <a:ext cx="386049" cy="38605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DACAA75-A8C6-539A-E198-ADF84556BD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644" y="4156079"/>
                  <a:ext cx="386049" cy="386050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E82ED3B-D68F-B21C-F1A6-C9F4200E5D8C}"/>
                </a:ext>
              </a:extLst>
            </p:cNvPr>
            <p:cNvSpPr txBox="1"/>
            <p:nvPr/>
          </p:nvSpPr>
          <p:spPr>
            <a:xfrm>
              <a:off x="3008760" y="3962716"/>
              <a:ext cx="167170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4</a:t>
              </a:r>
              <a:endParaRPr lang="en-US" sz="11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D88B11-4987-8F37-2407-90F0B4A5FADF}"/>
              </a:ext>
            </a:extLst>
          </p:cNvPr>
          <p:cNvGrpSpPr/>
          <p:nvPr/>
        </p:nvGrpSpPr>
        <p:grpSpPr>
          <a:xfrm>
            <a:off x="2632587" y="4812618"/>
            <a:ext cx="5184853" cy="579413"/>
            <a:chOff x="3393721" y="4585785"/>
            <a:chExt cx="5184853" cy="5794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6F8B979-ADAD-2D8B-43FC-BF42D515972A}"/>
                </a:ext>
              </a:extLst>
            </p:cNvPr>
            <p:cNvGrpSpPr/>
            <p:nvPr/>
          </p:nvGrpSpPr>
          <p:grpSpPr>
            <a:xfrm>
              <a:off x="3393721" y="4779148"/>
              <a:ext cx="5027869" cy="386050"/>
              <a:chOff x="3393721" y="4156079"/>
              <a:chExt cx="5027869" cy="3860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95F6CAF-DADC-E256-9781-67FB5633E90A}"/>
                      </a:ext>
                    </a:extLst>
                  </p:cNvPr>
                  <p:cNvSpPr/>
                  <p:nvPr/>
                </p:nvSpPr>
                <p:spPr>
                  <a:xfrm>
                    <a:off x="3393721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i="0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95F6CAF-DADC-E256-9781-67FB5633E9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721" y="4156079"/>
                    <a:ext cx="386049" cy="38605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51C28FBB-F17A-F32F-AD58-F9670A8A05AA}"/>
                      </a:ext>
                    </a:extLst>
                  </p:cNvPr>
                  <p:cNvSpPr/>
                  <p:nvPr/>
                </p:nvSpPr>
                <p:spPr>
                  <a:xfrm>
                    <a:off x="3779429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51C28FBB-F17A-F32F-AD58-F9670A8A0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429" y="4156079"/>
                    <a:ext cx="386049" cy="386050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D0304111-5D72-86CB-BC45-D420C0177003}"/>
                      </a:ext>
                    </a:extLst>
                  </p:cNvPr>
                  <p:cNvSpPr/>
                  <p:nvPr/>
                </p:nvSpPr>
                <p:spPr>
                  <a:xfrm>
                    <a:off x="4165137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D0304111-5D72-86CB-BC45-D420C01770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5137" y="4156079"/>
                    <a:ext cx="386049" cy="386050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40F3B206-A7EA-0A5C-E44F-613CC362E974}"/>
                      </a:ext>
                    </a:extLst>
                  </p:cNvPr>
                  <p:cNvSpPr/>
                  <p:nvPr/>
                </p:nvSpPr>
                <p:spPr>
                  <a:xfrm>
                    <a:off x="4550846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40F3B206-A7EA-0A5C-E44F-613CC362E9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0846" y="4156079"/>
                    <a:ext cx="386049" cy="386050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F7012185-4A6D-6B12-6488-A12B32DC3088}"/>
                      </a:ext>
                    </a:extLst>
                  </p:cNvPr>
                  <p:cNvSpPr/>
                  <p:nvPr/>
                </p:nvSpPr>
                <p:spPr>
                  <a:xfrm>
                    <a:off x="4936554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F7012185-4A6D-6B12-6488-A12B32DC30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6554" y="4156079"/>
                    <a:ext cx="386049" cy="386050"/>
                  </a:xfrm>
                  <a:prstGeom prst="ellipse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B7947604-29B4-980B-53CC-1F0BB903FD23}"/>
                      </a:ext>
                    </a:extLst>
                  </p:cNvPr>
                  <p:cNvSpPr/>
                  <p:nvPr/>
                </p:nvSpPr>
                <p:spPr>
                  <a:xfrm>
                    <a:off x="5322262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B7947604-29B4-980B-53CC-1F0BB903FD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62" y="4156079"/>
                    <a:ext cx="386049" cy="386050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481F8D75-CFC3-61BB-7104-3E5D4E50F81C}"/>
                      </a:ext>
                    </a:extLst>
                  </p:cNvPr>
                  <p:cNvSpPr/>
                  <p:nvPr/>
                </p:nvSpPr>
                <p:spPr>
                  <a:xfrm>
                    <a:off x="5707970" y="4156079"/>
                    <a:ext cx="386049" cy="38605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481F8D75-CFC3-61BB-7104-3E5D4E50F8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7970" y="4156079"/>
                    <a:ext cx="386049" cy="386050"/>
                  </a:xfrm>
                  <a:prstGeom prst="ellipse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D7DDAABC-D906-5542-122E-6D4C4890DBF4}"/>
                      </a:ext>
                    </a:extLst>
                  </p:cNvPr>
                  <p:cNvSpPr/>
                  <p:nvPr/>
                </p:nvSpPr>
                <p:spPr>
                  <a:xfrm>
                    <a:off x="6093679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D7DDAABC-D906-5542-122E-6D4C4890D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679" y="4156079"/>
                    <a:ext cx="386049" cy="386050"/>
                  </a:xfrm>
                  <a:prstGeom prst="ellipse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963CE89-9FEC-F26A-85FB-38E9093B6895}"/>
                      </a:ext>
                    </a:extLst>
                  </p:cNvPr>
                  <p:cNvSpPr/>
                  <p:nvPr/>
                </p:nvSpPr>
                <p:spPr>
                  <a:xfrm>
                    <a:off x="6479387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963CE89-9FEC-F26A-85FB-38E9093B68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387" y="4156079"/>
                    <a:ext cx="386049" cy="386050"/>
                  </a:xfrm>
                  <a:prstGeom prst="ellipse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4AECDE5F-9D9C-DF09-BF6A-68A59331220B}"/>
                      </a:ext>
                    </a:extLst>
                  </p:cNvPr>
                  <p:cNvSpPr/>
                  <p:nvPr/>
                </p:nvSpPr>
                <p:spPr>
                  <a:xfrm>
                    <a:off x="6865095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4AECDE5F-9D9C-DF09-BF6A-68A5933122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5095" y="4156079"/>
                    <a:ext cx="386049" cy="386050"/>
                  </a:xfrm>
                  <a:prstGeom prst="ellipse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320E777F-E17D-AAE9-5BB3-99C170B1B46A}"/>
                      </a:ext>
                    </a:extLst>
                  </p:cNvPr>
                  <p:cNvSpPr/>
                  <p:nvPr/>
                </p:nvSpPr>
                <p:spPr>
                  <a:xfrm>
                    <a:off x="7250803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320E777F-E17D-AAE9-5BB3-99C170B1B4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803" y="4156079"/>
                    <a:ext cx="386049" cy="386050"/>
                  </a:xfrm>
                  <a:prstGeom prst="ellipse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7B4591CD-C7EF-7F20-4891-FBF07983FFB8}"/>
                      </a:ext>
                    </a:extLst>
                  </p:cNvPr>
                  <p:cNvSpPr/>
                  <p:nvPr/>
                </p:nvSpPr>
                <p:spPr>
                  <a:xfrm>
                    <a:off x="7636512" y="4156079"/>
                    <a:ext cx="386049" cy="38605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7B4591CD-C7EF-7F20-4891-FBF07983FF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6512" y="4156079"/>
                    <a:ext cx="386049" cy="386050"/>
                  </a:xfrm>
                  <a:prstGeom prst="ellipse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57AA2083-19B1-B66E-1635-C46A82F02166}"/>
                      </a:ext>
                    </a:extLst>
                  </p:cNvPr>
                  <p:cNvSpPr/>
                  <p:nvPr/>
                </p:nvSpPr>
                <p:spPr>
                  <a:xfrm>
                    <a:off x="8035541" y="4156079"/>
                    <a:ext cx="386049" cy="38605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1400" b="0" i="0" baseline="-25000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sz="1400" baseline="-25000" dirty="0"/>
                  </a:p>
                </p:txBody>
              </p:sp>
            </mc:Choice>
            <mc:Fallback xmlns=""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57AA2083-19B1-B66E-1635-C46A82F021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541" y="4156079"/>
                    <a:ext cx="386049" cy="386050"/>
                  </a:xfrm>
                  <a:prstGeom prst="ellipse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A197530-6793-90B6-ADD8-FFC83660FC77}"/>
                </a:ext>
              </a:extLst>
            </p:cNvPr>
            <p:cNvGrpSpPr/>
            <p:nvPr/>
          </p:nvGrpSpPr>
          <p:grpSpPr>
            <a:xfrm>
              <a:off x="3474486" y="4585785"/>
              <a:ext cx="5104088" cy="264274"/>
              <a:chOff x="3474486" y="3962716"/>
              <a:chExt cx="5104088" cy="264274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A3C75B4-1CB2-7D22-271F-3104B2FC04EC}"/>
                  </a:ext>
                </a:extLst>
              </p:cNvPr>
              <p:cNvSpPr txBox="1"/>
              <p:nvPr/>
            </p:nvSpPr>
            <p:spPr>
              <a:xfrm>
                <a:off x="3474486" y="3965381"/>
                <a:ext cx="310662" cy="223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4,8</a:t>
                </a:r>
                <a:endParaRPr lang="en-US" sz="11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FD4ADC0-DD08-6D91-ED3E-5F93685DDD67}"/>
                  </a:ext>
                </a:extLst>
              </p:cNvPr>
              <p:cNvSpPr txBox="1"/>
              <p:nvPr/>
            </p:nvSpPr>
            <p:spPr>
              <a:xfrm>
                <a:off x="3858303" y="3965380"/>
                <a:ext cx="310662" cy="223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3,7</a:t>
                </a:r>
                <a:endParaRPr lang="en-US" sz="1100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F11EA8D-BC5B-3F5D-21EE-E2D3E0C50ADC}"/>
                  </a:ext>
                </a:extLst>
              </p:cNvPr>
              <p:cNvSpPr txBox="1"/>
              <p:nvPr/>
            </p:nvSpPr>
            <p:spPr>
              <a:xfrm>
                <a:off x="4247794" y="3965380"/>
                <a:ext cx="413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3,6</a:t>
                </a:r>
                <a:endParaRPr lang="en-US" sz="11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BF4F956-05C1-E951-736A-9DFB2F083BA0}"/>
                  </a:ext>
                </a:extLst>
              </p:cNvPr>
              <p:cNvSpPr txBox="1"/>
              <p:nvPr/>
            </p:nvSpPr>
            <p:spPr>
              <a:xfrm>
                <a:off x="4626715" y="3965380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D36152A-DA31-97B2-0585-0DAFA0C45776}"/>
                  </a:ext>
                </a:extLst>
              </p:cNvPr>
              <p:cNvSpPr txBox="1"/>
              <p:nvPr/>
            </p:nvSpPr>
            <p:spPr>
              <a:xfrm>
                <a:off x="5017319" y="3965380"/>
                <a:ext cx="3633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C221A24-3269-DC65-2089-BB87DBDF2E74}"/>
                  </a:ext>
                </a:extLst>
              </p:cNvPr>
              <p:cNvSpPr txBox="1"/>
              <p:nvPr/>
            </p:nvSpPr>
            <p:spPr>
              <a:xfrm>
                <a:off x="5403025" y="3965379"/>
                <a:ext cx="3736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86FF0D6-CC34-5172-FB9E-9B000DC0CA6D}"/>
                  </a:ext>
                </a:extLst>
              </p:cNvPr>
              <p:cNvSpPr txBox="1"/>
              <p:nvPr/>
            </p:nvSpPr>
            <p:spPr>
              <a:xfrm>
                <a:off x="5783983" y="3965378"/>
                <a:ext cx="37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4,4</a:t>
                </a:r>
                <a:endParaRPr lang="en-US" sz="11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53FB161-41D1-DD33-D508-88886F1F4E2A}"/>
                  </a:ext>
                </a:extLst>
              </p:cNvPr>
              <p:cNvSpPr txBox="1"/>
              <p:nvPr/>
            </p:nvSpPr>
            <p:spPr>
              <a:xfrm>
                <a:off x="6172316" y="3965378"/>
                <a:ext cx="374989" cy="22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E794C47-949B-1E3C-5ACC-FDA94467981C}"/>
                  </a:ext>
                </a:extLst>
              </p:cNvPr>
              <p:cNvSpPr txBox="1"/>
              <p:nvPr/>
            </p:nvSpPr>
            <p:spPr>
              <a:xfrm>
                <a:off x="6560151" y="3965377"/>
                <a:ext cx="380329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10099E5-1EB0-3896-92C3-323808A82FAD}"/>
                  </a:ext>
                </a:extLst>
              </p:cNvPr>
              <p:cNvSpPr txBox="1"/>
              <p:nvPr/>
            </p:nvSpPr>
            <p:spPr>
              <a:xfrm>
                <a:off x="6947168" y="3962718"/>
                <a:ext cx="401118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874D633-B6CD-2AEA-8B36-C1E5650F4A0A}"/>
                  </a:ext>
                </a:extLst>
              </p:cNvPr>
              <p:cNvSpPr txBox="1"/>
              <p:nvPr/>
            </p:nvSpPr>
            <p:spPr>
              <a:xfrm>
                <a:off x="7326367" y="3962717"/>
                <a:ext cx="385532" cy="26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A7FB807-FD57-535A-2258-1DC147C94D48}"/>
                  </a:ext>
                </a:extLst>
              </p:cNvPr>
              <p:cNvSpPr txBox="1"/>
              <p:nvPr/>
            </p:nvSpPr>
            <p:spPr>
              <a:xfrm>
                <a:off x="7721875" y="3962716"/>
                <a:ext cx="457670" cy="22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3,5</a:t>
                </a:r>
                <a:endParaRPr lang="en-US" sz="1100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1EA2B9B-506D-BEB7-8383-796EC607FB18}"/>
                  </a:ext>
                </a:extLst>
              </p:cNvPr>
              <p:cNvSpPr txBox="1"/>
              <p:nvPr/>
            </p:nvSpPr>
            <p:spPr>
              <a:xfrm>
                <a:off x="8120904" y="3962716"/>
                <a:ext cx="4576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4,4</a:t>
                </a:r>
                <a:endParaRPr lang="en-US" sz="1100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8147C8-28B3-34C8-30E6-892C04B3FE0C}"/>
              </a:ext>
            </a:extLst>
          </p:cNvPr>
          <p:cNvGrpSpPr/>
          <p:nvPr/>
        </p:nvGrpSpPr>
        <p:grpSpPr>
          <a:xfrm>
            <a:off x="2136510" y="4812618"/>
            <a:ext cx="386049" cy="579413"/>
            <a:chOff x="2897644" y="4585785"/>
            <a:chExt cx="386049" cy="579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94540D-CCC3-2C94-BEC8-DFD113EBAA39}"/>
                    </a:ext>
                  </a:extLst>
                </p:cNvPr>
                <p:cNvSpPr/>
                <p:nvPr/>
              </p:nvSpPr>
              <p:spPr>
                <a:xfrm>
                  <a:off x="2897644" y="4779148"/>
                  <a:ext cx="386049" cy="38605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94540D-CCC3-2C94-BEC8-DFD113EBAA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644" y="4779148"/>
                  <a:ext cx="386049" cy="386050"/>
                </a:xfrm>
                <a:prstGeom prst="ellipse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A0BD4FC-ED38-2693-AAB6-978FE7E75160}"/>
                </a:ext>
              </a:extLst>
            </p:cNvPr>
            <p:cNvSpPr txBox="1"/>
            <p:nvPr/>
          </p:nvSpPr>
          <p:spPr>
            <a:xfrm>
              <a:off x="3008760" y="4585785"/>
              <a:ext cx="167170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4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41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0115-F744-96F8-99A7-EFCDFCE4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PLLECC:</a:t>
            </a:r>
            <a:r>
              <a:rPr lang="zh-CN" altLang="en-US" dirty="0"/>
              <a:t> </a:t>
            </a:r>
            <a:r>
              <a:rPr lang="en-US" altLang="zh-CN" dirty="0"/>
              <a:t>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B9EA-3330-2996-C49F-223A24EFB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90618"/>
                <a:ext cx="8225370" cy="4134458"/>
              </a:xfrm>
            </p:spPr>
            <p:txBody>
              <a:bodyPr/>
              <a:lstStyle/>
              <a:p>
                <a:r>
                  <a:rPr lang="en-US" altLang="zh-CN" dirty="0" err="1">
                    <a:solidFill>
                      <a:schemeClr val="bg2">
                        <a:lumMod val="75000"/>
                      </a:schemeClr>
                    </a:solidFill>
                  </a:rPr>
                  <a:t>BoundECC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: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</a:rPr>
                  <a:t>reduce the number of nodes that need to do BFS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PLLECC: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reduce the cost for each node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determine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𝑒𝑐𝑐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altLang="zh-CN" dirty="0"/>
              </a:p>
              <a:p>
                <a:pPr lvl="1"/>
                <a:endParaRPr lang="en-AU" altLang="zh-CN" dirty="0"/>
              </a:p>
              <a:p>
                <a:pPr lvl="1"/>
                <a:endParaRPr lang="en-AU" altLang="zh-CN" dirty="0"/>
              </a:p>
              <a:p>
                <a:pPr lvl="1"/>
                <a:endParaRPr lang="en-AU" altLang="zh-CN" dirty="0"/>
              </a:p>
              <a:p>
                <a:pPr lvl="1"/>
                <a:endParaRPr lang="en-AU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FFO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representative</a:t>
                </a:r>
                <a:endParaRPr lang="en-AU" altLang="zh-CN" dirty="0"/>
              </a:p>
              <a:p>
                <a:pPr lvl="1"/>
                <a:r>
                  <a:rPr lang="en-US" altLang="zh-CN" dirty="0"/>
                  <a:t>S</a:t>
                </a:r>
                <a:r>
                  <a:rPr lang="en-AU" altLang="zh-CN" dirty="0"/>
                  <a:t>elect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(highest-degree)</a:t>
                </a:r>
                <a:r>
                  <a:rPr lang="zh-CN" altLang="en-US" dirty="0"/>
                  <a:t> </a:t>
                </a:r>
                <a:r>
                  <a:rPr lang="en-AU" altLang="zh-CN" b="1" dirty="0">
                    <a:solidFill>
                      <a:schemeClr val="accent2"/>
                    </a:solidFill>
                  </a:rPr>
                  <a:t>reference node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(closed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nodes)</a:t>
                </a:r>
              </a:p>
              <a:p>
                <a:pPr lvl="1"/>
                <a:r>
                  <a:rPr lang="en-AU" dirty="0"/>
                  <a:t>For other nodes, its FFO uses the FFO of the reference node as a substitute</a:t>
                </a:r>
                <a:endParaRPr lang="en-AU" altLang="zh-CN" dirty="0"/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B9EA-3330-2996-C49F-223A24EFB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90618"/>
                <a:ext cx="8225370" cy="4134458"/>
              </a:xfrm>
              <a:blipFill>
                <a:blip r:embed="rId2"/>
                <a:stretch>
                  <a:fillRect l="-616" t="-920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90B90AF-E6BE-1819-74FA-8E8A266837BD}"/>
                  </a:ext>
                </a:extLst>
              </p:cNvPr>
              <p:cNvSpPr/>
              <p:nvPr/>
            </p:nvSpPr>
            <p:spPr>
              <a:xfrm>
                <a:off x="4117128" y="3429000"/>
                <a:ext cx="370990" cy="37099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140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90B90AF-E6BE-1819-74FA-8E8A26683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28" y="3429000"/>
                <a:ext cx="370990" cy="370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5868FA1-6CCC-6CFF-4449-B53DBB2A05F0}"/>
              </a:ext>
            </a:extLst>
          </p:cNvPr>
          <p:cNvGrpSpPr/>
          <p:nvPr/>
        </p:nvGrpSpPr>
        <p:grpSpPr>
          <a:xfrm>
            <a:off x="9346059" y="1881323"/>
            <a:ext cx="2698657" cy="1490969"/>
            <a:chOff x="4640393" y="3101150"/>
            <a:chExt cx="3647060" cy="2014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6BAE033-5FFB-F178-4CAA-1B80AA37D043}"/>
                    </a:ext>
                  </a:extLst>
                </p:cNvPr>
                <p:cNvSpPr/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6BAE033-5FFB-F178-4CAA-1B80AA37D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797" y="3650308"/>
                  <a:ext cx="452582" cy="4525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AACD82C-0E95-8883-922D-24B2510C7978}"/>
                    </a:ext>
                  </a:extLst>
                </p:cNvPr>
                <p:cNvSpPr/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C4075D-8326-0474-EAEA-26D237222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73" y="3176187"/>
                  <a:ext cx="452582" cy="45258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ED31D83-80CB-926D-49EA-860C9429B1AE}"/>
                    </a:ext>
                  </a:extLst>
                </p:cNvPr>
                <p:cNvSpPr/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3F1C84D-DD65-3102-2EA2-D912A4AB64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90" y="3101150"/>
                  <a:ext cx="452582" cy="45258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97C5C64-25E4-94FB-5C7A-8D6D95F2511F}"/>
                    </a:ext>
                  </a:extLst>
                </p:cNvPr>
                <p:cNvSpPr/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01265ED-3771-4733-9174-9221F9D2DE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806" y="4259016"/>
                  <a:ext cx="452582" cy="45258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A77B42B-7556-8F9F-60BF-938E31E5E2F3}"/>
                    </a:ext>
                  </a:extLst>
                </p:cNvPr>
                <p:cNvSpPr/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2334FE3-5F51-131F-7AF8-5A5CF27C5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936" y="4503504"/>
                  <a:ext cx="452582" cy="45258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CC02D06-FA8A-0798-35DB-000653DB3A2E}"/>
                    </a:ext>
                  </a:extLst>
                </p:cNvPr>
                <p:cNvSpPr/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02D23A9-3A5E-940B-EECC-3F9C3306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072" y="3410211"/>
                  <a:ext cx="452582" cy="45258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15EEACA-4C50-B874-3FBD-0ED9742B3400}"/>
                    </a:ext>
                  </a:extLst>
                </p:cNvPr>
                <p:cNvSpPr/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76B557D-5C47-7630-1B9D-BC2B9A9BE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754" y="4205710"/>
                  <a:ext cx="452582" cy="45258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DA130C9-F771-20EE-2F7F-A1E2F7C0782C}"/>
                    </a:ext>
                  </a:extLst>
                </p:cNvPr>
                <p:cNvSpPr/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8B7957A-BA4C-DFD2-7917-68268292F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578" y="3431134"/>
                  <a:ext cx="452582" cy="45258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9E90508-6982-24D3-2232-9CDB02EC99A5}"/>
                    </a:ext>
                  </a:extLst>
                </p:cNvPr>
                <p:cNvSpPr/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65E9BE-83D0-EDA2-714C-A8B04E1EF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074" y="3402478"/>
                  <a:ext cx="452582" cy="45258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FA668BF-5F98-0DAB-6799-BB0147690697}"/>
                    </a:ext>
                  </a:extLst>
                </p:cNvPr>
                <p:cNvSpPr/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CD236F8-EA7E-45B2-1E68-2C1B2A35C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871" y="3758530"/>
                  <a:ext cx="452582" cy="45258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E20465D-DB34-8E51-C87E-8876E7A288AB}"/>
                    </a:ext>
                  </a:extLst>
                </p:cNvPr>
                <p:cNvSpPr/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E95CEA0-DE2E-1E26-B8CC-8B8C32E68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22" y="4470365"/>
                  <a:ext cx="452582" cy="452582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CF696C6-6623-3663-EBF7-87A86277521E}"/>
                    </a:ext>
                  </a:extLst>
                </p:cNvPr>
                <p:cNvSpPr/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0E58EFC-0E93-979A-60B6-8228F70CE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971" y="4663516"/>
                  <a:ext cx="452582" cy="45258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21F5A9-6422-CFD1-AD33-EAA47712BE0E}"/>
                </a:ext>
              </a:extLst>
            </p:cNvPr>
            <p:cNvCxnSpPr>
              <a:cxnSpLocks/>
              <a:stCxn id="34" idx="5"/>
              <a:endCxn id="33" idx="1"/>
            </p:cNvCxnSpPr>
            <p:nvPr/>
          </p:nvCxnSpPr>
          <p:spPr>
            <a:xfrm>
              <a:off x="5487476" y="3562490"/>
              <a:ext cx="174600" cy="154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304653-28F3-295B-4B6B-39ECAEBCCB2B}"/>
                </a:ext>
              </a:extLst>
            </p:cNvPr>
            <p:cNvCxnSpPr>
              <a:cxnSpLocks/>
              <a:stCxn id="35" idx="4"/>
              <a:endCxn id="33" idx="7"/>
            </p:cNvCxnSpPr>
            <p:nvPr/>
          </p:nvCxnSpPr>
          <p:spPr>
            <a:xfrm flipH="1">
              <a:off x="5982100" y="3553732"/>
              <a:ext cx="21881" cy="162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6966DB-19E1-37C5-68AA-283D9E238AFF}"/>
                </a:ext>
              </a:extLst>
            </p:cNvPr>
            <p:cNvCxnSpPr>
              <a:cxnSpLocks/>
              <a:stCxn id="38" idx="2"/>
              <a:endCxn id="33" idx="6"/>
            </p:cNvCxnSpPr>
            <p:nvPr/>
          </p:nvCxnSpPr>
          <p:spPr>
            <a:xfrm flipH="1">
              <a:off x="6048379" y="3636502"/>
              <a:ext cx="283693" cy="240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2EEC86-4180-5F61-011F-355DB13411C4}"/>
                </a:ext>
              </a:extLst>
            </p:cNvPr>
            <p:cNvCxnSpPr>
              <a:cxnSpLocks/>
              <a:stCxn id="33" idx="3"/>
              <a:endCxn id="36" idx="6"/>
            </p:cNvCxnSpPr>
            <p:nvPr/>
          </p:nvCxnSpPr>
          <p:spPr>
            <a:xfrm flipH="1">
              <a:off x="5470388" y="4036611"/>
              <a:ext cx="191688" cy="448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C771DB-CD2B-AE21-3950-B9E02342207E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5244097" y="3628769"/>
              <a:ext cx="83367" cy="6302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B8C3C19-75B8-E738-5C05-136199C0BD74}"/>
                    </a:ext>
                  </a:extLst>
                </p:cNvPr>
                <p:cNvSpPr/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87A78F7-95BA-6A1B-7A56-8AD9F573E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3710542"/>
                  <a:ext cx="452582" cy="45258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44FCEB-B30D-6688-AD06-1C97EDE22B9D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>
              <a:off x="5822088" y="4102890"/>
              <a:ext cx="51139" cy="400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880287-1004-B34C-16DE-31F553EFEB0B}"/>
                </a:ext>
              </a:extLst>
            </p:cNvPr>
            <p:cNvCxnSpPr>
              <a:cxnSpLocks/>
              <a:stCxn id="50" idx="6"/>
              <a:endCxn id="39" idx="2"/>
            </p:cNvCxnSpPr>
            <p:nvPr/>
          </p:nvCxnSpPr>
          <p:spPr>
            <a:xfrm>
              <a:off x="5092975" y="3936833"/>
              <a:ext cx="1213779" cy="495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EF1565-7CBB-B147-1DCB-6697BB45C140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 flipV="1">
              <a:off x="6784654" y="3636502"/>
              <a:ext cx="184924" cy="2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62B02A-0E9F-1B8A-BF5C-15258C9B225B}"/>
                </a:ext>
              </a:extLst>
            </p:cNvPr>
            <p:cNvCxnSpPr>
              <a:cxnSpLocks/>
              <a:stCxn id="33" idx="5"/>
              <a:endCxn id="39" idx="1"/>
            </p:cNvCxnSpPr>
            <p:nvPr/>
          </p:nvCxnSpPr>
          <p:spPr>
            <a:xfrm>
              <a:off x="5982100" y="4036611"/>
              <a:ext cx="390933" cy="23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A89AC03-4CBA-C512-4A62-AE2D01C55EB4}"/>
                </a:ext>
              </a:extLst>
            </p:cNvPr>
            <p:cNvCxnSpPr>
              <a:cxnSpLocks/>
              <a:stCxn id="38" idx="4"/>
              <a:endCxn id="37" idx="7"/>
            </p:cNvCxnSpPr>
            <p:nvPr/>
          </p:nvCxnSpPr>
          <p:spPr>
            <a:xfrm flipH="1">
              <a:off x="6033239" y="3862793"/>
              <a:ext cx="525124" cy="706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37950E-54CE-330B-7BE2-6811ECB87CE7}"/>
                </a:ext>
              </a:extLst>
            </p:cNvPr>
            <p:cNvCxnSpPr>
              <a:cxnSpLocks/>
              <a:stCxn id="39" idx="5"/>
              <a:endCxn id="43" idx="2"/>
            </p:cNvCxnSpPr>
            <p:nvPr/>
          </p:nvCxnSpPr>
          <p:spPr>
            <a:xfrm>
              <a:off x="6693057" y="4592013"/>
              <a:ext cx="676065" cy="104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79BBC0-C11B-7947-3DF0-7037554B4A49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7001262" y="3817437"/>
              <a:ext cx="34595" cy="846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72BEB7-A33B-4664-2B7C-6970BEE0FC07}"/>
                </a:ext>
              </a:extLst>
            </p:cNvPr>
            <p:cNvCxnSpPr>
              <a:cxnSpLocks/>
              <a:stCxn id="40" idx="4"/>
              <a:endCxn id="43" idx="1"/>
            </p:cNvCxnSpPr>
            <p:nvPr/>
          </p:nvCxnSpPr>
          <p:spPr>
            <a:xfrm>
              <a:off x="7195869" y="3883716"/>
              <a:ext cx="239532" cy="652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B3A1DD-2888-F1F4-6F17-75DC4FF8A2CB}"/>
                </a:ext>
              </a:extLst>
            </p:cNvPr>
            <p:cNvCxnSpPr>
              <a:cxnSpLocks/>
              <a:stCxn id="39" idx="6"/>
              <a:endCxn id="42" idx="3"/>
            </p:cNvCxnSpPr>
            <p:nvPr/>
          </p:nvCxnSpPr>
          <p:spPr>
            <a:xfrm flipV="1">
              <a:off x="6759336" y="4144833"/>
              <a:ext cx="1141814" cy="287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1421ED-B2E3-901F-FAA5-104333CDDBE0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7161274" y="3788781"/>
              <a:ext cx="409079" cy="941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870CBDF-5918-48AA-6E0B-2A753421FB1F}"/>
              </a:ext>
            </a:extLst>
          </p:cNvPr>
          <p:cNvGrpSpPr/>
          <p:nvPr/>
        </p:nvGrpSpPr>
        <p:grpSpPr>
          <a:xfrm>
            <a:off x="4593948" y="3429000"/>
            <a:ext cx="4833200" cy="370990"/>
            <a:chOff x="7060614" y="3864393"/>
            <a:chExt cx="4833200" cy="370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62AD35E-5BE1-FF93-CBEF-C75A5D0D8E67}"/>
                    </a:ext>
                  </a:extLst>
                </p:cNvPr>
                <p:cNvSpPr/>
                <p:nvPr/>
              </p:nvSpPr>
              <p:spPr>
                <a:xfrm>
                  <a:off x="7445538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62AD35E-5BE1-FF93-CBEF-C75A5D0D8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538" y="3864393"/>
                  <a:ext cx="370990" cy="37099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6F31B39-13E9-869E-49F4-29961CD01097}"/>
                    </a:ext>
                  </a:extLst>
                </p:cNvPr>
                <p:cNvSpPr/>
                <p:nvPr/>
              </p:nvSpPr>
              <p:spPr>
                <a:xfrm>
                  <a:off x="7816201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6F31B39-13E9-869E-49F4-29961CD01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201" y="3864393"/>
                  <a:ext cx="370990" cy="37099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223F22B-63C1-2B56-52C5-22A239CDA0C3}"/>
                    </a:ext>
                  </a:extLst>
                </p:cNvPr>
                <p:cNvSpPr/>
                <p:nvPr/>
              </p:nvSpPr>
              <p:spPr>
                <a:xfrm>
                  <a:off x="8186863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223F22B-63C1-2B56-52C5-22A239CDA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863" y="3864393"/>
                  <a:ext cx="370990" cy="37099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AEB9F96-412C-29B6-09AE-1C9FC6C0E0D6}"/>
                    </a:ext>
                  </a:extLst>
                </p:cNvPr>
                <p:cNvSpPr/>
                <p:nvPr/>
              </p:nvSpPr>
              <p:spPr>
                <a:xfrm>
                  <a:off x="8557526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AEB9F96-412C-29B6-09AE-1C9FC6C0E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526" y="3864393"/>
                  <a:ext cx="370990" cy="37099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07DB036-5D75-2D18-3489-E278D4020E9D}"/>
                    </a:ext>
                  </a:extLst>
                </p:cNvPr>
                <p:cNvSpPr/>
                <p:nvPr/>
              </p:nvSpPr>
              <p:spPr>
                <a:xfrm>
                  <a:off x="8928188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07DB036-5D75-2D18-3489-E278D4020E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188" y="3864393"/>
                  <a:ext cx="370990" cy="37099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E1DBEF6-0908-6022-06D1-EE9B49461BED}"/>
                    </a:ext>
                  </a:extLst>
                </p:cNvPr>
                <p:cNvSpPr/>
                <p:nvPr/>
              </p:nvSpPr>
              <p:spPr>
                <a:xfrm>
                  <a:off x="9298850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E1DBEF6-0908-6022-06D1-EE9B49461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8850" y="3864393"/>
                  <a:ext cx="370990" cy="37099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1B8CB40-5EC0-CEA0-C7FD-310CBB7EEAFB}"/>
                    </a:ext>
                  </a:extLst>
                </p:cNvPr>
                <p:cNvSpPr/>
                <p:nvPr/>
              </p:nvSpPr>
              <p:spPr>
                <a:xfrm>
                  <a:off x="9669513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1B8CB40-5EC0-CEA0-C7FD-310CBB7EEA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513" y="3864393"/>
                  <a:ext cx="370990" cy="37099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BB13DCB-6537-D7D8-1976-EE6AEC23B35B}"/>
                    </a:ext>
                  </a:extLst>
                </p:cNvPr>
                <p:cNvSpPr/>
                <p:nvPr/>
              </p:nvSpPr>
              <p:spPr>
                <a:xfrm>
                  <a:off x="10040175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BB13DCB-6537-D7D8-1976-EE6AEC23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175" y="3864393"/>
                  <a:ext cx="370990" cy="37099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9508E2-5C37-2642-4127-B06BE3F00E0D}"/>
                    </a:ext>
                  </a:extLst>
                </p:cNvPr>
                <p:cNvSpPr/>
                <p:nvPr/>
              </p:nvSpPr>
              <p:spPr>
                <a:xfrm>
                  <a:off x="10410837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9508E2-5C37-2642-4127-B06BE3F00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837" y="3864393"/>
                  <a:ext cx="370990" cy="37099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1F9DD74-4635-81BD-482F-B32BF9143F2E}"/>
                    </a:ext>
                  </a:extLst>
                </p:cNvPr>
                <p:cNvSpPr/>
                <p:nvPr/>
              </p:nvSpPr>
              <p:spPr>
                <a:xfrm>
                  <a:off x="10781500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1F9DD74-4635-81BD-482F-B32BF9143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500" y="3864393"/>
                  <a:ext cx="370990" cy="37099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719A593-9EFD-A089-F8AD-4C1D0DE6FD31}"/>
                    </a:ext>
                  </a:extLst>
                </p:cNvPr>
                <p:cNvSpPr/>
                <p:nvPr/>
              </p:nvSpPr>
              <p:spPr>
                <a:xfrm>
                  <a:off x="11152162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719A593-9EFD-A089-F8AD-4C1D0DE6F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162" y="3864393"/>
                  <a:ext cx="370990" cy="37099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3400074-2E37-992F-8BBC-267BCA5C0995}"/>
                    </a:ext>
                  </a:extLst>
                </p:cNvPr>
                <p:cNvSpPr/>
                <p:nvPr/>
              </p:nvSpPr>
              <p:spPr>
                <a:xfrm>
                  <a:off x="11522824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3400074-2E37-992F-8BBC-267BCA5C09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2824" y="3864393"/>
                  <a:ext cx="370990" cy="37099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4C3BDA-CEF2-61B3-F7D7-657592202570}"/>
                    </a:ext>
                  </a:extLst>
                </p:cNvPr>
                <p:cNvSpPr/>
                <p:nvPr/>
              </p:nvSpPr>
              <p:spPr>
                <a:xfrm>
                  <a:off x="7060614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4C3BDA-CEF2-61B3-F7D7-657592202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14" y="3864393"/>
                  <a:ext cx="370990" cy="370990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042D822-0721-4E78-BCC4-7563A19E48D0}"/>
              </a:ext>
            </a:extLst>
          </p:cNvPr>
          <p:cNvGrpSpPr/>
          <p:nvPr/>
        </p:nvGrpSpPr>
        <p:grpSpPr>
          <a:xfrm>
            <a:off x="4642614" y="3171221"/>
            <a:ext cx="4677972" cy="279560"/>
            <a:chOff x="7109280" y="3606614"/>
            <a:chExt cx="4677972" cy="2795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E86FF2-F97B-BC4C-B9D8-A92D0D2379D8}"/>
                </a:ext>
              </a:extLst>
            </p:cNvPr>
            <p:cNvSpPr txBox="1"/>
            <p:nvPr/>
          </p:nvSpPr>
          <p:spPr>
            <a:xfrm>
              <a:off x="7502124" y="3609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59B54B-FC5F-12C8-7E8C-A23884A4B955}"/>
                </a:ext>
              </a:extLst>
            </p:cNvPr>
            <p:cNvSpPr txBox="1"/>
            <p:nvPr/>
          </p:nvSpPr>
          <p:spPr>
            <a:xfrm>
              <a:off x="7876421" y="360917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0BC3D9-50D8-337E-68C6-FED024924F57}"/>
                </a:ext>
              </a:extLst>
            </p:cNvPr>
            <p:cNvSpPr txBox="1"/>
            <p:nvPr/>
          </p:nvSpPr>
          <p:spPr>
            <a:xfrm>
              <a:off x="8240562" y="3609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D20D81-9E0F-BFA4-A6CC-E3BF9CA1AF56}"/>
                </a:ext>
              </a:extLst>
            </p:cNvPr>
            <p:cNvSpPr txBox="1"/>
            <p:nvPr/>
          </p:nvSpPr>
          <p:spPr>
            <a:xfrm>
              <a:off x="8615929" y="360917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5E534-FD68-171C-A0E5-83F622B946D3}"/>
                </a:ext>
              </a:extLst>
            </p:cNvPr>
            <p:cNvSpPr txBox="1"/>
            <p:nvPr/>
          </p:nvSpPr>
          <p:spPr>
            <a:xfrm>
              <a:off x="8986591" y="360917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AC168B-A38C-1B9A-C52F-B99123D24BFB}"/>
                </a:ext>
              </a:extLst>
            </p:cNvPr>
            <p:cNvSpPr txBox="1"/>
            <p:nvPr/>
          </p:nvSpPr>
          <p:spPr>
            <a:xfrm>
              <a:off x="9352687" y="3609173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1B4569-A889-0B40-BECD-C760979456EB}"/>
                </a:ext>
              </a:extLst>
            </p:cNvPr>
            <p:cNvSpPr txBox="1"/>
            <p:nvPr/>
          </p:nvSpPr>
          <p:spPr>
            <a:xfrm>
              <a:off x="9725872" y="3609173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09BAB-E946-8439-4472-FFDC3C7EEB7F}"/>
                </a:ext>
              </a:extLst>
            </p:cNvPr>
            <p:cNvSpPr txBox="1"/>
            <p:nvPr/>
          </p:nvSpPr>
          <p:spPr>
            <a:xfrm>
              <a:off x="10098578" y="3609172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7FD6F4-4864-E183-2218-B67D66D9F0C8}"/>
                </a:ext>
              </a:extLst>
            </p:cNvPr>
            <p:cNvSpPr txBox="1"/>
            <p:nvPr/>
          </p:nvSpPr>
          <p:spPr>
            <a:xfrm>
              <a:off x="10470499" y="3606616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FDAF0-8651-8628-0B7C-1DFDE941A592}"/>
                </a:ext>
              </a:extLst>
            </p:cNvPr>
            <p:cNvSpPr txBox="1"/>
            <p:nvPr/>
          </p:nvSpPr>
          <p:spPr>
            <a:xfrm>
              <a:off x="10834906" y="3606616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717A4-999A-7D17-395C-BC9C6CE13A85}"/>
                </a:ext>
              </a:extLst>
            </p:cNvPr>
            <p:cNvSpPr txBox="1"/>
            <p:nvPr/>
          </p:nvSpPr>
          <p:spPr>
            <a:xfrm>
              <a:off x="11214984" y="360661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929993-BEF2-9E34-BE00-816BD87A1231}"/>
                </a:ext>
              </a:extLst>
            </p:cNvPr>
            <p:cNvSpPr txBox="1"/>
            <p:nvPr/>
          </p:nvSpPr>
          <p:spPr>
            <a:xfrm>
              <a:off x="11571490" y="360661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en-US" sz="12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0B450A-A933-A11C-65C4-757D272BC992}"/>
                </a:ext>
              </a:extLst>
            </p:cNvPr>
            <p:cNvSpPr txBox="1"/>
            <p:nvPr/>
          </p:nvSpPr>
          <p:spPr>
            <a:xfrm>
              <a:off x="7109280" y="360661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en-US" sz="12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C6C91FB-F3A5-12AE-37DC-F679C6B8315A}"/>
              </a:ext>
            </a:extLst>
          </p:cNvPr>
          <p:cNvGrpSpPr/>
          <p:nvPr/>
        </p:nvGrpSpPr>
        <p:grpSpPr>
          <a:xfrm>
            <a:off x="4604276" y="4376360"/>
            <a:ext cx="4833200" cy="370990"/>
            <a:chOff x="7060614" y="3864393"/>
            <a:chExt cx="4833200" cy="370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F47E4398-F6F3-2393-72FA-B0710A818EE4}"/>
                    </a:ext>
                  </a:extLst>
                </p:cNvPr>
                <p:cNvSpPr/>
                <p:nvPr/>
              </p:nvSpPr>
              <p:spPr>
                <a:xfrm>
                  <a:off x="7445538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F47E4398-F6F3-2393-72FA-B0710A818E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538" y="3864393"/>
                  <a:ext cx="370990" cy="370990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E419F135-702C-E2BB-213B-30E3C54590C7}"/>
                    </a:ext>
                  </a:extLst>
                </p:cNvPr>
                <p:cNvSpPr/>
                <p:nvPr/>
              </p:nvSpPr>
              <p:spPr>
                <a:xfrm>
                  <a:off x="7816201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E419F135-702C-E2BB-213B-30E3C5459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201" y="3864393"/>
                  <a:ext cx="370990" cy="370990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A62E521-F1A2-4F3B-3197-B6A18FD7D807}"/>
                    </a:ext>
                  </a:extLst>
                </p:cNvPr>
                <p:cNvSpPr/>
                <p:nvPr/>
              </p:nvSpPr>
              <p:spPr>
                <a:xfrm>
                  <a:off x="8186863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A62E521-F1A2-4F3B-3197-B6A18FD7D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863" y="3864393"/>
                  <a:ext cx="370990" cy="370990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55503508-2A2F-4B36-A18D-1F55187AB0E1}"/>
                    </a:ext>
                  </a:extLst>
                </p:cNvPr>
                <p:cNvSpPr/>
                <p:nvPr/>
              </p:nvSpPr>
              <p:spPr>
                <a:xfrm>
                  <a:off x="8557526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55503508-2A2F-4B36-A18D-1F55187AB0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526" y="3864393"/>
                  <a:ext cx="370990" cy="370990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91946A1-2FDA-3550-5A6A-3A3E752351D7}"/>
                    </a:ext>
                  </a:extLst>
                </p:cNvPr>
                <p:cNvSpPr/>
                <p:nvPr/>
              </p:nvSpPr>
              <p:spPr>
                <a:xfrm>
                  <a:off x="8928188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91946A1-2FDA-3550-5A6A-3A3E75235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188" y="3864393"/>
                  <a:ext cx="370990" cy="370990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A89AE96E-F7D7-84CF-DA04-C7326C8CE01C}"/>
                    </a:ext>
                  </a:extLst>
                </p:cNvPr>
                <p:cNvSpPr/>
                <p:nvPr/>
              </p:nvSpPr>
              <p:spPr>
                <a:xfrm>
                  <a:off x="9298850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A89AE96E-F7D7-84CF-DA04-C7326C8CE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8850" y="3864393"/>
                  <a:ext cx="370990" cy="370990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0EF306EC-E5EF-4379-2849-B935E31357D0}"/>
                    </a:ext>
                  </a:extLst>
                </p:cNvPr>
                <p:cNvSpPr/>
                <p:nvPr/>
              </p:nvSpPr>
              <p:spPr>
                <a:xfrm>
                  <a:off x="9669513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0EF306EC-E5EF-4379-2849-B935E3135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513" y="3864393"/>
                  <a:ext cx="370990" cy="370990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A44B06A-EA9C-FA1E-9286-4B081D0ADF26}"/>
                    </a:ext>
                  </a:extLst>
                </p:cNvPr>
                <p:cNvSpPr/>
                <p:nvPr/>
              </p:nvSpPr>
              <p:spPr>
                <a:xfrm>
                  <a:off x="10040175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A44B06A-EA9C-FA1E-9286-4B081D0A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175" y="3864393"/>
                  <a:ext cx="370990" cy="370990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B5D6AEE-E77B-ED86-C6DD-3A32AC52E85F}"/>
                    </a:ext>
                  </a:extLst>
                </p:cNvPr>
                <p:cNvSpPr/>
                <p:nvPr/>
              </p:nvSpPr>
              <p:spPr>
                <a:xfrm>
                  <a:off x="10410837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B5D6AEE-E77B-ED86-C6DD-3A32AC52E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837" y="3864393"/>
                  <a:ext cx="370990" cy="370990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FF3B25CA-C147-52A4-2D8B-37D812F29D77}"/>
                    </a:ext>
                  </a:extLst>
                </p:cNvPr>
                <p:cNvSpPr/>
                <p:nvPr/>
              </p:nvSpPr>
              <p:spPr>
                <a:xfrm>
                  <a:off x="10781500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FF3B25CA-C147-52A4-2D8B-37D812F29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500" y="3864393"/>
                  <a:ext cx="370990" cy="370990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58E9B2DD-A008-3294-9196-E502F137E30F}"/>
                    </a:ext>
                  </a:extLst>
                </p:cNvPr>
                <p:cNvSpPr/>
                <p:nvPr/>
              </p:nvSpPr>
              <p:spPr>
                <a:xfrm>
                  <a:off x="11152162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58E9B2DD-A008-3294-9196-E502F137E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162" y="3864393"/>
                  <a:ext cx="370990" cy="370990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1D7ADF2-091F-A30E-1E33-0EE1F2AE4CF8}"/>
                    </a:ext>
                  </a:extLst>
                </p:cNvPr>
                <p:cNvSpPr/>
                <p:nvPr/>
              </p:nvSpPr>
              <p:spPr>
                <a:xfrm>
                  <a:off x="11522824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1D7ADF2-091F-A30E-1E33-0EE1F2AE4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2824" y="3864393"/>
                  <a:ext cx="370990" cy="370990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AFD9EC9-6116-7607-D0DA-03DF532215FF}"/>
                    </a:ext>
                  </a:extLst>
                </p:cNvPr>
                <p:cNvSpPr/>
                <p:nvPr/>
              </p:nvSpPr>
              <p:spPr>
                <a:xfrm>
                  <a:off x="7060614" y="3864393"/>
                  <a:ext cx="370990" cy="37099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AFD9EC9-6116-7607-D0DA-03DF532215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14" y="3864393"/>
                  <a:ext cx="370990" cy="370990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94A6D5C-3719-BF36-2B56-F4ED444350DC}"/>
              </a:ext>
            </a:extLst>
          </p:cNvPr>
          <p:cNvGrpSpPr/>
          <p:nvPr/>
        </p:nvGrpSpPr>
        <p:grpSpPr>
          <a:xfrm>
            <a:off x="4652942" y="4118581"/>
            <a:ext cx="4677972" cy="279560"/>
            <a:chOff x="7109280" y="3606614"/>
            <a:chExt cx="4677972" cy="279560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E427848-D362-5A4A-E24E-8FF3F85D2CFA}"/>
                </a:ext>
              </a:extLst>
            </p:cNvPr>
            <p:cNvSpPr txBox="1"/>
            <p:nvPr/>
          </p:nvSpPr>
          <p:spPr>
            <a:xfrm>
              <a:off x="7502124" y="3609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87D1219-C498-2DB1-C623-C17FCC4A56DC}"/>
                </a:ext>
              </a:extLst>
            </p:cNvPr>
            <p:cNvSpPr txBox="1"/>
            <p:nvPr/>
          </p:nvSpPr>
          <p:spPr>
            <a:xfrm>
              <a:off x="7876421" y="360917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2DA906F-9EA5-FEDD-FD83-AC328D4B9877}"/>
                </a:ext>
              </a:extLst>
            </p:cNvPr>
            <p:cNvSpPr txBox="1"/>
            <p:nvPr/>
          </p:nvSpPr>
          <p:spPr>
            <a:xfrm>
              <a:off x="8240562" y="3609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D5DE052-C943-BB0D-976A-56473B6F4DCC}"/>
                </a:ext>
              </a:extLst>
            </p:cNvPr>
            <p:cNvSpPr txBox="1"/>
            <p:nvPr/>
          </p:nvSpPr>
          <p:spPr>
            <a:xfrm>
              <a:off x="8615929" y="360917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66DBA08-FD9A-5C23-F52E-A22B6CC33F47}"/>
                </a:ext>
              </a:extLst>
            </p:cNvPr>
            <p:cNvSpPr txBox="1"/>
            <p:nvPr/>
          </p:nvSpPr>
          <p:spPr>
            <a:xfrm>
              <a:off x="8986591" y="360917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487756E-0196-D21C-2BF5-255BC9865E23}"/>
                </a:ext>
              </a:extLst>
            </p:cNvPr>
            <p:cNvSpPr txBox="1"/>
            <p:nvPr/>
          </p:nvSpPr>
          <p:spPr>
            <a:xfrm>
              <a:off x="9352687" y="3609173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690C302-61C1-CE06-7AE6-7083BBA3DEEF}"/>
                </a:ext>
              </a:extLst>
            </p:cNvPr>
            <p:cNvSpPr txBox="1"/>
            <p:nvPr/>
          </p:nvSpPr>
          <p:spPr>
            <a:xfrm>
              <a:off x="9725872" y="3609173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9057BF5-057D-DD99-1C02-CAC52E0A7872}"/>
                </a:ext>
              </a:extLst>
            </p:cNvPr>
            <p:cNvSpPr txBox="1"/>
            <p:nvPr/>
          </p:nvSpPr>
          <p:spPr>
            <a:xfrm>
              <a:off x="10098578" y="3609172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8DD2EC6-FF63-D68D-2C5E-50558EE4518B}"/>
                </a:ext>
              </a:extLst>
            </p:cNvPr>
            <p:cNvSpPr txBox="1"/>
            <p:nvPr/>
          </p:nvSpPr>
          <p:spPr>
            <a:xfrm>
              <a:off x="10470499" y="3606616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A3AC8D3-8A0F-CA7F-A43C-BB9BCBF3D4B0}"/>
                </a:ext>
              </a:extLst>
            </p:cNvPr>
            <p:cNvSpPr txBox="1"/>
            <p:nvPr/>
          </p:nvSpPr>
          <p:spPr>
            <a:xfrm>
              <a:off x="10834906" y="3606616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BF5FC0A-9983-90C7-F81D-F28D2C786ADA}"/>
                </a:ext>
              </a:extLst>
            </p:cNvPr>
            <p:cNvSpPr txBox="1"/>
            <p:nvPr/>
          </p:nvSpPr>
          <p:spPr>
            <a:xfrm>
              <a:off x="11214984" y="3606615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2BBC8-9A51-9D52-C2D8-1E28458DDFA6}"/>
                </a:ext>
              </a:extLst>
            </p:cNvPr>
            <p:cNvSpPr txBox="1"/>
            <p:nvPr/>
          </p:nvSpPr>
          <p:spPr>
            <a:xfrm>
              <a:off x="11571490" y="360661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en-US" sz="12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733DEB2-EEA1-5D02-B3FD-9925AD8E0069}"/>
                </a:ext>
              </a:extLst>
            </p:cNvPr>
            <p:cNvSpPr txBox="1"/>
            <p:nvPr/>
          </p:nvSpPr>
          <p:spPr>
            <a:xfrm>
              <a:off x="7109280" y="3606614"/>
              <a:ext cx="215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0FCC61F-F5A6-6EE9-4210-CAE9829A8AFE}"/>
                  </a:ext>
                </a:extLst>
              </p:cNvPr>
              <p:cNvSpPr/>
              <p:nvPr/>
            </p:nvSpPr>
            <p:spPr>
              <a:xfrm>
                <a:off x="4127456" y="4376360"/>
                <a:ext cx="370990" cy="37099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140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0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0FCC61F-F5A6-6EE9-4210-CAE9829A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456" y="4376360"/>
                <a:ext cx="370990" cy="370990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57F437D-9523-5980-6A98-BCE1F3E83A0F}"/>
                  </a:ext>
                </a:extLst>
              </p:cNvPr>
              <p:cNvSpPr/>
              <p:nvPr/>
            </p:nvSpPr>
            <p:spPr>
              <a:xfrm>
                <a:off x="10578937" y="2698647"/>
                <a:ext cx="334890" cy="33489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1400" b="0" i="0" baseline="-25000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57F437D-9523-5980-6A98-BCE1F3E83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937" y="2698647"/>
                <a:ext cx="334890" cy="334890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55798378-6350-144F-3256-BB6565928FC6}"/>
              </a:ext>
            </a:extLst>
          </p:cNvPr>
          <p:cNvSpPr txBox="1"/>
          <p:nvPr/>
        </p:nvSpPr>
        <p:spPr>
          <a:xfrm>
            <a:off x="2504471" y="3446615"/>
            <a:ext cx="137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near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far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CF1C0F0-A4CC-3DC1-BF5F-19AC92B00ACC}"/>
              </a:ext>
            </a:extLst>
          </p:cNvPr>
          <p:cNvSpPr txBox="1"/>
          <p:nvPr/>
        </p:nvSpPr>
        <p:spPr>
          <a:xfrm>
            <a:off x="2526556" y="4395580"/>
            <a:ext cx="137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far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near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00A5132-659A-A95C-A73C-73F3ECEF3F78}"/>
              </a:ext>
            </a:extLst>
          </p:cNvPr>
          <p:cNvSpPr txBox="1"/>
          <p:nvPr/>
        </p:nvSpPr>
        <p:spPr>
          <a:xfrm>
            <a:off x="7230195" y="4759501"/>
            <a:ext cx="2476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400" dirty="0"/>
              <a:t>Farthest-First Node Order (FFO)</a:t>
            </a:r>
          </a:p>
        </p:txBody>
      </p:sp>
    </p:spTree>
    <p:extLst>
      <p:ext uri="{BB962C8B-B14F-4D97-AF65-F5344CB8AC3E}">
        <p14:creationId xmlns:p14="http://schemas.microsoft.com/office/powerpoint/2010/main" val="294783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9A31-E481-0185-6E75-32885BA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PLLECC: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A49F-9615-E112-2A58-AE171D1CD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</a:t>
                </a:r>
                <a:r>
                  <a:rPr lang="en-AU" altLang="zh-CN" dirty="0"/>
                  <a:t>elect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AU" altLang="zh-CN" b="1" dirty="0">
                    <a:solidFill>
                      <a:schemeClr val="accent2"/>
                    </a:solidFill>
                  </a:rPr>
                  <a:t>reference node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get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its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FFO,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initialize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other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nodes'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bounds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node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visits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nodes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FFO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order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(by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querying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distance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index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A49F-9615-E112-2A58-AE171D1CD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CAF6F8C8-ACF9-D3C4-87B4-52CF4FF8F7A0}"/>
              </a:ext>
            </a:extLst>
          </p:cNvPr>
          <p:cNvGrpSpPr/>
          <p:nvPr/>
        </p:nvGrpSpPr>
        <p:grpSpPr>
          <a:xfrm>
            <a:off x="4055720" y="3482896"/>
            <a:ext cx="5024932" cy="386849"/>
            <a:chOff x="1671513" y="3429000"/>
            <a:chExt cx="5878765" cy="452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BDEC3BF-EBEB-6029-6564-84DF15088A9F}"/>
                    </a:ext>
                  </a:extLst>
                </p:cNvPr>
                <p:cNvSpPr/>
                <p:nvPr/>
              </p:nvSpPr>
              <p:spPr>
                <a:xfrm>
                  <a:off x="1671513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i="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DE2639-8050-2CBF-A5AB-4FFD887651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513" y="3429000"/>
                  <a:ext cx="452582" cy="45258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EEF9B5B-17EE-C274-E101-69113F4D9CF8}"/>
                    </a:ext>
                  </a:extLst>
                </p:cNvPr>
                <p:cNvSpPr/>
                <p:nvPr/>
              </p:nvSpPr>
              <p:spPr>
                <a:xfrm>
                  <a:off x="2123695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582050A-9E23-BF87-82AA-2017E3AA0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695" y="3429000"/>
                  <a:ext cx="452582" cy="45258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4A607A6-5186-AFC4-10A4-EDF88AC34A5E}"/>
                    </a:ext>
                  </a:extLst>
                </p:cNvPr>
                <p:cNvSpPr/>
                <p:nvPr/>
              </p:nvSpPr>
              <p:spPr>
                <a:xfrm>
                  <a:off x="2575877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46698CE-8D7D-A9FB-5680-6CD567128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877" y="3429000"/>
                  <a:ext cx="452582" cy="45258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3A15223-4EA4-639C-96AB-E8D5AEF74182}"/>
                    </a:ext>
                  </a:extLst>
                </p:cNvPr>
                <p:cNvSpPr/>
                <p:nvPr/>
              </p:nvSpPr>
              <p:spPr>
                <a:xfrm>
                  <a:off x="3028059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483469-EB5E-C541-A84C-05FD0D4C6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059" y="3429000"/>
                  <a:ext cx="452582" cy="45258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97CEB05-1526-28CB-06EC-D7574DE29CB0}"/>
                    </a:ext>
                  </a:extLst>
                </p:cNvPr>
                <p:cNvSpPr/>
                <p:nvPr/>
              </p:nvSpPr>
              <p:spPr>
                <a:xfrm>
                  <a:off x="3480241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FC5BE0A-6626-0E4A-42A5-D58139312C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241" y="3429000"/>
                  <a:ext cx="452582" cy="45258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C71DE9-F941-BBF8-DC8E-E6F030077207}"/>
                    </a:ext>
                  </a:extLst>
                </p:cNvPr>
                <p:cNvSpPr/>
                <p:nvPr/>
              </p:nvSpPr>
              <p:spPr>
                <a:xfrm>
                  <a:off x="3932423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C8FB146-C572-CB10-D23E-0E2EA580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423" y="3429000"/>
                  <a:ext cx="452582" cy="45258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D42C9AB-7494-89DC-3286-1C78B9AECCC0}"/>
                    </a:ext>
                  </a:extLst>
                </p:cNvPr>
                <p:cNvSpPr/>
                <p:nvPr/>
              </p:nvSpPr>
              <p:spPr>
                <a:xfrm>
                  <a:off x="4384605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3D9729-4D8F-5F65-ADA2-EDE5EF057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605" y="3429000"/>
                  <a:ext cx="452582" cy="45258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AB04AB9-0999-AC4E-B0A6-353E7E53BE76}"/>
                    </a:ext>
                  </a:extLst>
                </p:cNvPr>
                <p:cNvSpPr/>
                <p:nvPr/>
              </p:nvSpPr>
              <p:spPr>
                <a:xfrm>
                  <a:off x="4836787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A979E27-A546-A81B-26CF-7A143737D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787" y="3429000"/>
                  <a:ext cx="452582" cy="45258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F26E4D9-6631-444B-15C2-883DDE74C56D}"/>
                    </a:ext>
                  </a:extLst>
                </p:cNvPr>
                <p:cNvSpPr/>
                <p:nvPr/>
              </p:nvSpPr>
              <p:spPr>
                <a:xfrm>
                  <a:off x="5288969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EF1637-D921-BE51-7EE1-8231A0164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969" y="3429000"/>
                  <a:ext cx="452582" cy="45258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CFA0F7C-9C0F-83BC-F0D8-8D910ACC0A01}"/>
                    </a:ext>
                  </a:extLst>
                </p:cNvPr>
                <p:cNvSpPr/>
                <p:nvPr/>
              </p:nvSpPr>
              <p:spPr>
                <a:xfrm>
                  <a:off x="5741151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F9C7EAA-5EF6-931B-80E2-5061C51634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151" y="3429000"/>
                  <a:ext cx="452582" cy="45258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6B83958-D1E7-A73F-0B5B-F55975695224}"/>
                    </a:ext>
                  </a:extLst>
                </p:cNvPr>
                <p:cNvSpPr/>
                <p:nvPr/>
              </p:nvSpPr>
              <p:spPr>
                <a:xfrm>
                  <a:off x="6193333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D6DF18-1582-BF79-A315-D5AEBF7E1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333" y="3429000"/>
                  <a:ext cx="452582" cy="45258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CBF324A-C956-43FC-BB23-AB4DFA395726}"/>
                    </a:ext>
                  </a:extLst>
                </p:cNvPr>
                <p:cNvSpPr/>
                <p:nvPr/>
              </p:nvSpPr>
              <p:spPr>
                <a:xfrm>
                  <a:off x="6645515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963A5CF-D8C4-93D6-D7AB-D0D70571A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515" y="3429000"/>
                  <a:ext cx="452582" cy="452582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52D31C8-D515-5DEA-3F3A-396ECFAA5A30}"/>
                    </a:ext>
                  </a:extLst>
                </p:cNvPr>
                <p:cNvSpPr/>
                <p:nvPr/>
              </p:nvSpPr>
              <p:spPr>
                <a:xfrm>
                  <a:off x="7097696" y="3429000"/>
                  <a:ext cx="452582" cy="452582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sz="1400" b="0" i="0" baseline="-2500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400" baseline="-25000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29E1B34-5764-E22E-537D-4D672CFEC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696" y="3429000"/>
                  <a:ext cx="452582" cy="45258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F295BB-2B8D-6735-06FC-8961FEEC38F3}"/>
              </a:ext>
            </a:extLst>
          </p:cNvPr>
          <p:cNvGrpSpPr/>
          <p:nvPr/>
        </p:nvGrpSpPr>
        <p:grpSpPr>
          <a:xfrm>
            <a:off x="4121175" y="3231159"/>
            <a:ext cx="4852915" cy="239439"/>
            <a:chOff x="1766197" y="3202311"/>
            <a:chExt cx="5677519" cy="28012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29DA19-275F-0EBB-FFEE-EDD8B9DA8EBA}"/>
                </a:ext>
              </a:extLst>
            </p:cNvPr>
            <p:cNvSpPr txBox="1"/>
            <p:nvPr/>
          </p:nvSpPr>
          <p:spPr>
            <a:xfrm>
              <a:off x="1766197" y="32054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F821A8-7616-9CE5-18D8-6FF7C975F3BC}"/>
                </a:ext>
              </a:extLst>
            </p:cNvPr>
            <p:cNvSpPr txBox="1"/>
            <p:nvPr/>
          </p:nvSpPr>
          <p:spPr>
            <a:xfrm>
              <a:off x="2216162" y="32054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0F06CD-24DB-A21E-E67D-B90C0F1B68FE}"/>
                </a:ext>
              </a:extLst>
            </p:cNvPr>
            <p:cNvSpPr txBox="1"/>
            <p:nvPr/>
          </p:nvSpPr>
          <p:spPr>
            <a:xfrm>
              <a:off x="2672778" y="3205435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E28AB5-36E3-1BB5-2C49-29C85B43C952}"/>
                </a:ext>
              </a:extLst>
            </p:cNvPr>
            <p:cNvSpPr txBox="1"/>
            <p:nvPr/>
          </p:nvSpPr>
          <p:spPr>
            <a:xfrm>
              <a:off x="3117004" y="32054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B6DFC1-98D2-D82D-0CFD-802121770530}"/>
                </a:ext>
              </a:extLst>
            </p:cNvPr>
            <p:cNvSpPr txBox="1"/>
            <p:nvPr/>
          </p:nvSpPr>
          <p:spPr>
            <a:xfrm>
              <a:off x="3574925" y="3205435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011361-D00D-4231-E064-74449D3F1E52}"/>
                </a:ext>
              </a:extLst>
            </p:cNvPr>
            <p:cNvSpPr txBox="1"/>
            <p:nvPr/>
          </p:nvSpPr>
          <p:spPr>
            <a:xfrm>
              <a:off x="4027107" y="3205434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420BAE-8F49-02DC-AE72-B63B54FE7ADE}"/>
                </a:ext>
              </a:extLst>
            </p:cNvPr>
            <p:cNvSpPr txBox="1"/>
            <p:nvPr/>
          </p:nvSpPr>
          <p:spPr>
            <a:xfrm>
              <a:off x="4473718" y="3205433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2F7848-8C4A-41A2-BA2D-218E0808E91D}"/>
                </a:ext>
              </a:extLst>
            </p:cNvPr>
            <p:cNvSpPr txBox="1"/>
            <p:nvPr/>
          </p:nvSpPr>
          <p:spPr>
            <a:xfrm>
              <a:off x="4928978" y="3205433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7D9F44-E801-4768-965C-DE63D2E14B0B}"/>
                </a:ext>
              </a:extLst>
            </p:cNvPr>
            <p:cNvSpPr txBox="1"/>
            <p:nvPr/>
          </p:nvSpPr>
          <p:spPr>
            <a:xfrm>
              <a:off x="5383653" y="3205432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7AED02-962D-C5D8-9EFD-EF4BA1A5E409}"/>
                </a:ext>
              </a:extLst>
            </p:cNvPr>
            <p:cNvSpPr txBox="1"/>
            <p:nvPr/>
          </p:nvSpPr>
          <p:spPr>
            <a:xfrm>
              <a:off x="5837370" y="3202314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BA722EA-B77E-A62B-722C-933D3292F443}"/>
                </a:ext>
              </a:extLst>
            </p:cNvPr>
            <p:cNvSpPr txBox="1"/>
            <p:nvPr/>
          </p:nvSpPr>
          <p:spPr>
            <a:xfrm>
              <a:off x="6281921" y="3202313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E05A16-2F66-B66D-CBCA-C38C3E0784D2}"/>
                </a:ext>
              </a:extLst>
            </p:cNvPr>
            <p:cNvSpPr txBox="1"/>
            <p:nvPr/>
          </p:nvSpPr>
          <p:spPr>
            <a:xfrm>
              <a:off x="6745590" y="3202312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F9F075-70EE-2592-8756-556AFAF903DF}"/>
                </a:ext>
              </a:extLst>
            </p:cNvPr>
            <p:cNvSpPr txBox="1"/>
            <p:nvPr/>
          </p:nvSpPr>
          <p:spPr>
            <a:xfrm>
              <a:off x="7180502" y="3202311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</a:t>
              </a:r>
              <a:endParaRPr lang="en-US" sz="12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13616A4-A675-01A2-4805-DE29EF78CE3B}"/>
              </a:ext>
            </a:extLst>
          </p:cNvPr>
          <p:cNvSpPr txBox="1"/>
          <p:nvPr/>
        </p:nvSpPr>
        <p:spPr>
          <a:xfrm>
            <a:off x="3357846" y="3268305"/>
            <a:ext cx="22592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4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23BC11-A45A-392A-29AD-751ED04543F2}"/>
                  </a:ext>
                </a:extLst>
              </p:cNvPr>
              <p:cNvSpPr txBox="1"/>
              <p:nvPr/>
            </p:nvSpPr>
            <p:spPr>
              <a:xfrm>
                <a:off x="4346160" y="4162844"/>
                <a:ext cx="2311787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𝑒𝑐𝑐</m:t>
                          </m:r>
                        </m:e>
                      </m:ba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𝑒𝑐𝑐</m:t>
                          </m:r>
                        </m:e>
                      </m:ba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23BC11-A45A-392A-29AD-751ED0454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60" y="4162844"/>
                <a:ext cx="2311787" cy="533479"/>
              </a:xfrm>
              <a:prstGeom prst="rect">
                <a:avLst/>
              </a:prstGeom>
              <a:blipFill>
                <a:blip r:embed="rId2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DA5E984-D508-F38E-1241-2FD20F273564}"/>
              </a:ext>
            </a:extLst>
          </p:cNvPr>
          <p:cNvSpPr txBox="1"/>
          <p:nvPr/>
        </p:nvSpPr>
        <p:spPr>
          <a:xfrm>
            <a:off x="1901485" y="3507043"/>
            <a:ext cx="1456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</a:rPr>
              <a:t>reference</a:t>
            </a:r>
            <a:r>
              <a:rPr lang="zh-CN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</a:rPr>
              <a:t>node</a:t>
            </a:r>
            <a:endParaRPr lang="en-US" sz="1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F827C5-0A99-4D26-35DB-33FC53E287D4}"/>
                  </a:ext>
                </a:extLst>
              </p:cNvPr>
              <p:cNvSpPr/>
              <p:nvPr/>
            </p:nvSpPr>
            <p:spPr>
              <a:xfrm>
                <a:off x="3278477" y="3482896"/>
                <a:ext cx="386849" cy="38684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1400" b="0" i="0" baseline="-25000" dirty="0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F827C5-0A99-4D26-35DB-33FC53E28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77" y="3482896"/>
                <a:ext cx="386849" cy="3868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604BB1F-1CD5-E5C1-17B5-EF7E22EAEE32}"/>
                  </a:ext>
                </a:extLst>
              </p:cNvPr>
              <p:cNvSpPr/>
              <p:nvPr/>
            </p:nvSpPr>
            <p:spPr>
              <a:xfrm>
                <a:off x="3277564" y="4659703"/>
                <a:ext cx="386849" cy="38684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1400" b="0" i="0" baseline="-25000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604BB1F-1CD5-E5C1-17B5-EF7E22EAE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4659703"/>
                <a:ext cx="386849" cy="386849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F0A321-19C1-EC58-2487-AF8AD5D03EFD}"/>
              </a:ext>
            </a:extLst>
          </p:cNvPr>
          <p:cNvCxnSpPr>
            <a:cxnSpLocks/>
            <a:stCxn id="77" idx="7"/>
            <a:endCxn id="42" idx="4"/>
          </p:cNvCxnSpPr>
          <p:nvPr/>
        </p:nvCxnSpPr>
        <p:spPr>
          <a:xfrm flipV="1">
            <a:off x="3607760" y="3869745"/>
            <a:ext cx="641385" cy="84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B4FBC5-B573-E56B-FA39-561DDB614805}"/>
              </a:ext>
            </a:extLst>
          </p:cNvPr>
          <p:cNvSpPr txBox="1"/>
          <p:nvPr/>
        </p:nvSpPr>
        <p:spPr>
          <a:xfrm>
            <a:off x="3779483" y="435192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C5ADD6-E5F0-DD23-4FEB-4B51BFE9663C}"/>
              </a:ext>
            </a:extLst>
          </p:cNvPr>
          <p:cNvSpPr txBox="1"/>
          <p:nvPr/>
        </p:nvSpPr>
        <p:spPr>
          <a:xfrm>
            <a:off x="4371141" y="3946055"/>
            <a:ext cx="19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Eccentricity</a:t>
            </a:r>
            <a:r>
              <a:rPr lang="zh-CN" altLang="en-US" sz="1400" dirty="0"/>
              <a:t> </a:t>
            </a:r>
            <a:r>
              <a:rPr lang="en-US" altLang="zh-CN" sz="1400" dirty="0"/>
              <a:t>Update</a:t>
            </a:r>
            <a:r>
              <a:rPr lang="zh-CN" altLang="en-US" sz="1400" dirty="0"/>
              <a:t> </a:t>
            </a:r>
            <a:r>
              <a:rPr lang="en-US" altLang="zh-CN" sz="1400" dirty="0"/>
              <a:t>Rule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B8BAF8D-4BA0-CDD7-B07E-A72DBCF58AE7}"/>
                  </a:ext>
                </a:extLst>
              </p:cNvPr>
              <p:cNvSpPr txBox="1"/>
              <p:nvPr/>
            </p:nvSpPr>
            <p:spPr>
              <a:xfrm>
                <a:off x="7920790" y="4621832"/>
                <a:ext cx="2108591" cy="31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400" b="0" i="1" baseline="-2500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4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B8BAF8D-4BA0-CDD7-B07E-A72DBCF58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790" y="4621832"/>
                <a:ext cx="2108591" cy="3180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F1BEE8B3-68D8-2FCC-8346-03170EAAAFF1}"/>
              </a:ext>
            </a:extLst>
          </p:cNvPr>
          <p:cNvSpPr/>
          <p:nvPr/>
        </p:nvSpPr>
        <p:spPr>
          <a:xfrm>
            <a:off x="4449704" y="3231159"/>
            <a:ext cx="4692204" cy="671864"/>
          </a:xfrm>
          <a:prstGeom prst="rect">
            <a:avLst/>
          </a:prstGeom>
          <a:solidFill>
            <a:srgbClr val="4472C4">
              <a:alpha val="3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655C98-71B2-D10D-20DA-262FD18F2B71}"/>
                  </a:ext>
                </a:extLst>
              </p:cNvPr>
              <p:cNvSpPr txBox="1"/>
              <p:nvPr/>
            </p:nvSpPr>
            <p:spPr>
              <a:xfrm>
                <a:off x="4465936" y="5014114"/>
                <a:ext cx="2338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  <a:r>
                  <a:rPr lang="en-US" sz="1400" baseline="-25000" dirty="0"/>
                  <a:t>9</a:t>
                </a:r>
                <a:r>
                  <a:rPr lang="en-US" sz="1400" dirty="0"/>
                  <a:t> to the visited no</a:t>
                </a:r>
                <a:r>
                  <a:rPr lang="en-US" altLang="zh-CN" sz="1400" dirty="0"/>
                  <a:t>des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655C98-71B2-D10D-20DA-262FD18F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5014114"/>
                <a:ext cx="2338654" cy="307777"/>
              </a:xfrm>
              <a:prstGeom prst="rect">
                <a:avLst/>
              </a:prstGeom>
              <a:blipFill>
                <a:blip r:embed="rId33"/>
                <a:stretch>
                  <a:fillRect l="-10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203582-0B54-0818-2587-EFA0CFEB0DAF}"/>
                  </a:ext>
                </a:extLst>
              </p:cNvPr>
              <p:cNvSpPr txBox="1"/>
              <p:nvPr/>
            </p:nvSpPr>
            <p:spPr>
              <a:xfrm>
                <a:off x="4465936" y="5281824"/>
                <a:ext cx="58158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  <a:r>
                  <a:rPr lang="en-US" sz="1400" baseline="-25000" dirty="0"/>
                  <a:t>9</a:t>
                </a:r>
                <a:r>
                  <a:rPr lang="en-US" sz="1400" dirty="0"/>
                  <a:t> to the </a:t>
                </a:r>
                <a:r>
                  <a:rPr lang="en-US" altLang="zh-CN" sz="1400" dirty="0"/>
                  <a:t>un</a:t>
                </a:r>
                <a:r>
                  <a:rPr lang="en-US" sz="1400" dirty="0"/>
                  <a:t>visited no</a:t>
                </a:r>
                <a:r>
                  <a:rPr lang="en-US" altLang="zh-CN" sz="1400" dirty="0"/>
                  <a:t>des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400" b="0" i="1" dirty="0" smtClean="0">
                        <a:latin typeface="Cambria Math" panose="02040503050406030204" pitchFamily="18" charset="0"/>
                      </a:rPr>
                      <m:t>  ⋯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baseline="-25000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4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4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,.)=1+3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203582-0B54-0818-2587-EFA0CFEB0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5281824"/>
                <a:ext cx="5815887" cy="307777"/>
              </a:xfrm>
              <a:prstGeom prst="rect">
                <a:avLst/>
              </a:prstGeom>
              <a:blipFill>
                <a:blip r:embed="rId34"/>
                <a:stretch>
                  <a:fillRect l="-43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333DF90B-6A12-599E-0839-FA2DD74EE1AF}"/>
              </a:ext>
            </a:extLst>
          </p:cNvPr>
          <p:cNvSpPr txBox="1"/>
          <p:nvPr/>
        </p:nvSpPr>
        <p:spPr>
          <a:xfrm>
            <a:off x="4414858" y="4826627"/>
            <a:ext cx="1407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FFO</a:t>
            </a:r>
            <a:r>
              <a:rPr lang="zh-CN" altLang="en-US" sz="1400" dirty="0"/>
              <a:t> </a:t>
            </a:r>
            <a:r>
              <a:rPr lang="en-US" altLang="zh-CN" sz="1400" dirty="0"/>
              <a:t>Update</a:t>
            </a:r>
            <a:r>
              <a:rPr lang="zh-CN" altLang="en-US" sz="1400" dirty="0"/>
              <a:t> </a:t>
            </a:r>
            <a:r>
              <a:rPr lang="en-US" altLang="zh-CN" sz="1400" dirty="0"/>
              <a:t>Rule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268DE65-3505-4D98-BC5E-2B2AC97D363B}"/>
                  </a:ext>
                </a:extLst>
              </p:cNvPr>
              <p:cNvSpPr/>
              <p:nvPr/>
            </p:nvSpPr>
            <p:spPr>
              <a:xfrm>
                <a:off x="2905861" y="5691954"/>
                <a:ext cx="5998353" cy="548142"/>
              </a:xfrm>
              <a:prstGeom prst="rect">
                <a:avLst/>
              </a:prstGeom>
              <a:solidFill>
                <a:schemeClr val="accent6">
                  <a:alpha val="1960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Pro: </a:t>
                </a:r>
                <a:r>
                  <a:rPr lang="en-AU" altLang="zh-CN" dirty="0">
                    <a:solidFill>
                      <a:srgbClr val="7030A0"/>
                    </a:solidFill>
                  </a:rPr>
                  <a:t>reduce the cost of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computing</a:t>
                </a:r>
                <a:r>
                  <a:rPr lang="en-AU" altLang="zh-CN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𝑒𝑐𝑐</m:t>
                    </m:r>
                    <m:r>
                      <a:rPr lang="en-AU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altLang="zh-CN" dirty="0">
                    <a:solidFill>
                      <a:srgbClr val="7030A0"/>
                    </a:solidFill>
                  </a:rPr>
                  <a:t> for node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268DE65-3505-4D98-BC5E-2B2AC97D3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61" y="5691954"/>
                <a:ext cx="5998353" cy="548142"/>
              </a:xfrm>
              <a:prstGeom prst="rect">
                <a:avLst/>
              </a:prstGeom>
              <a:blipFill>
                <a:blip r:embed="rId35"/>
                <a:stretch>
                  <a:fillRect l="-844" b="-2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08BE5193-7610-0472-9D16-0F95ED60537F}"/>
              </a:ext>
            </a:extLst>
          </p:cNvPr>
          <p:cNvSpPr/>
          <p:nvPr/>
        </p:nvSpPr>
        <p:spPr>
          <a:xfrm>
            <a:off x="2893011" y="6284205"/>
            <a:ext cx="5998353" cy="548142"/>
          </a:xfrm>
          <a:prstGeom prst="rect">
            <a:avLst/>
          </a:prstGeom>
          <a:solidFill>
            <a:srgbClr val="C000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F0"/>
                </a:solidFill>
              </a:rPr>
              <a:t>Con: arbitrary distance queries require distance index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547B1-DB04-D4EB-214F-3F8C0E59951F}"/>
              </a:ext>
            </a:extLst>
          </p:cNvPr>
          <p:cNvSpPr txBox="1"/>
          <p:nvPr/>
        </p:nvSpPr>
        <p:spPr>
          <a:xfrm>
            <a:off x="1968209" y="4166946"/>
            <a:ext cx="191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querying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distance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index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7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4606-8C68-CC1D-84EB-0A376BE2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IFECC:</a:t>
            </a:r>
            <a:r>
              <a:rPr lang="zh-CN" altLang="en-US" dirty="0"/>
              <a:t> </a:t>
            </a:r>
            <a:r>
              <a:rPr lang="en-US" altLang="zh-CN" dirty="0"/>
              <a:t>Intuition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FD9CA5-9E76-29E1-3B7A-6572AB6D7BF9}"/>
              </a:ext>
            </a:extLst>
          </p:cNvPr>
          <p:cNvGrpSpPr/>
          <p:nvPr/>
        </p:nvGrpSpPr>
        <p:grpSpPr>
          <a:xfrm>
            <a:off x="2841558" y="2250222"/>
            <a:ext cx="6607242" cy="763911"/>
            <a:chOff x="2841558" y="2250222"/>
            <a:chExt cx="6607242" cy="76391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3BB251-6813-0F56-CDF9-17BE2C86F1EF}"/>
                </a:ext>
              </a:extLst>
            </p:cNvPr>
            <p:cNvSpPr/>
            <p:nvPr/>
          </p:nvSpPr>
          <p:spPr>
            <a:xfrm>
              <a:off x="4117286" y="2250222"/>
              <a:ext cx="5331514" cy="763911"/>
            </a:xfrm>
            <a:custGeom>
              <a:avLst/>
              <a:gdLst>
                <a:gd name="connsiteX0" fmla="*/ 0 w 5102912"/>
                <a:gd name="connsiteY0" fmla="*/ 0 h 1134573"/>
                <a:gd name="connsiteX1" fmla="*/ 5102912 w 5102912"/>
                <a:gd name="connsiteY1" fmla="*/ 0 h 1134573"/>
                <a:gd name="connsiteX2" fmla="*/ 5102912 w 5102912"/>
                <a:gd name="connsiteY2" fmla="*/ 1134573 h 1134573"/>
                <a:gd name="connsiteX3" fmla="*/ 0 w 5102912"/>
                <a:gd name="connsiteY3" fmla="*/ 1134573 h 1134573"/>
                <a:gd name="connsiteX4" fmla="*/ 0 w 5102912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912" h="1134573">
                  <a:moveTo>
                    <a:pt x="0" y="0"/>
                  </a:moveTo>
                  <a:lnTo>
                    <a:pt x="5102912" y="0"/>
                  </a:lnTo>
                  <a:lnTo>
                    <a:pt x="5102912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11" tIns="288182" rIns="99011" bIns="28818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Con: no guarantee</a:t>
              </a:r>
              <a:r>
                <a:rPr lang="zh-CN" sz="1600" kern="1200" dirty="0"/>
                <a:t> </a:t>
              </a:r>
              <a:r>
                <a:rPr lang="en-US" sz="1600" kern="1200" dirty="0"/>
                <a:t>on the</a:t>
              </a:r>
              <a:r>
                <a:rPr lang="zh-CN" sz="1600" kern="1200" dirty="0"/>
                <a:t> </a:t>
              </a:r>
              <a:r>
                <a:rPr lang="en-US" sz="1600" kern="1200" dirty="0"/>
                <a:t>required #BFSs</a:t>
              </a:r>
              <a:r>
                <a:rPr lang="zh-CN" sz="1600" kern="1200" dirty="0"/>
                <a:t> </a:t>
              </a:r>
              <a:r>
                <a:rPr lang="en-US" sz="1600" kern="1200" dirty="0"/>
                <a:t>for</a:t>
              </a:r>
              <a:r>
                <a:rPr lang="zh-CN" sz="1600" kern="1200" dirty="0"/>
                <a:t> </a:t>
              </a:r>
              <a:r>
                <a:rPr lang="en-US" sz="1600" kern="1200" dirty="0"/>
                <a:t>an</a:t>
              </a:r>
              <a:r>
                <a:rPr lang="zh-CN" sz="1600" kern="1200" dirty="0"/>
                <a:t> </a:t>
              </a:r>
              <a:r>
                <a:rPr lang="en-US" sz="1600" kern="1200" dirty="0">
                  <a:solidFill>
                    <a:schemeClr val="accent2"/>
                  </a:solidFill>
                </a:rPr>
                <a:t>order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BD63B2A-4615-1647-A9C9-691581B5AA2B}"/>
                </a:ext>
              </a:extLst>
            </p:cNvPr>
            <p:cNvSpPr/>
            <p:nvPr/>
          </p:nvSpPr>
          <p:spPr>
            <a:xfrm>
              <a:off x="2841558" y="2250222"/>
              <a:ext cx="1275728" cy="763911"/>
            </a:xfrm>
            <a:custGeom>
              <a:avLst/>
              <a:gdLst>
                <a:gd name="connsiteX0" fmla="*/ 0 w 1275728"/>
                <a:gd name="connsiteY0" fmla="*/ 0 h 1134573"/>
                <a:gd name="connsiteX1" fmla="*/ 1275728 w 1275728"/>
                <a:gd name="connsiteY1" fmla="*/ 0 h 1134573"/>
                <a:gd name="connsiteX2" fmla="*/ 1275728 w 1275728"/>
                <a:gd name="connsiteY2" fmla="*/ 1134573 h 1134573"/>
                <a:gd name="connsiteX3" fmla="*/ 0 w 1275728"/>
                <a:gd name="connsiteY3" fmla="*/ 1134573 h 1134573"/>
                <a:gd name="connsiteX4" fmla="*/ 0 w 1275728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28" h="1134573">
                  <a:moveTo>
                    <a:pt x="0" y="0"/>
                  </a:moveTo>
                  <a:lnTo>
                    <a:pt x="1275728" y="0"/>
                  </a:lnTo>
                  <a:lnTo>
                    <a:pt x="1275728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507" tIns="112071" rIns="67507" bIns="11207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BoundECC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E4A7C1-2CAB-9B2F-BD1B-49FE6DED453A}"/>
              </a:ext>
            </a:extLst>
          </p:cNvPr>
          <p:cNvGrpSpPr/>
          <p:nvPr/>
        </p:nvGrpSpPr>
        <p:grpSpPr>
          <a:xfrm>
            <a:off x="2841558" y="3429000"/>
            <a:ext cx="6607242" cy="763912"/>
            <a:chOff x="2841558" y="3429000"/>
            <a:chExt cx="6607242" cy="76391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C21365E-2DAD-EBBD-2962-01CE735EAFD5}"/>
                </a:ext>
              </a:extLst>
            </p:cNvPr>
            <p:cNvSpPr/>
            <p:nvPr/>
          </p:nvSpPr>
          <p:spPr>
            <a:xfrm>
              <a:off x="4117286" y="3429000"/>
              <a:ext cx="5331514" cy="763912"/>
            </a:xfrm>
            <a:custGeom>
              <a:avLst/>
              <a:gdLst>
                <a:gd name="connsiteX0" fmla="*/ 0 w 5102912"/>
                <a:gd name="connsiteY0" fmla="*/ 0 h 1134573"/>
                <a:gd name="connsiteX1" fmla="*/ 5102912 w 5102912"/>
                <a:gd name="connsiteY1" fmla="*/ 0 h 1134573"/>
                <a:gd name="connsiteX2" fmla="*/ 5102912 w 5102912"/>
                <a:gd name="connsiteY2" fmla="*/ 1134573 h 1134573"/>
                <a:gd name="connsiteX3" fmla="*/ 0 w 5102912"/>
                <a:gd name="connsiteY3" fmla="*/ 1134573 h 1134573"/>
                <a:gd name="connsiteX4" fmla="*/ 0 w 5102912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912" h="1134573">
                  <a:moveTo>
                    <a:pt x="0" y="0"/>
                  </a:moveTo>
                  <a:lnTo>
                    <a:pt x="5102912" y="0"/>
                  </a:lnTo>
                  <a:lnTo>
                    <a:pt x="5102912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11" tIns="288182" rIns="99011" bIns="28818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Con:</a:t>
              </a:r>
              <a:r>
                <a:rPr lang="zh-CN" sz="1600" kern="1200" dirty="0"/>
                <a:t> </a:t>
              </a:r>
              <a:r>
                <a:rPr lang="en-US" sz="1600" kern="1200" dirty="0"/>
                <a:t>arbitrary</a:t>
              </a:r>
              <a:r>
                <a:rPr lang="en-AU" sz="1600" kern="1200" dirty="0"/>
                <a:t> </a:t>
              </a:r>
              <a:r>
                <a:rPr lang="en-AU" sz="1600" kern="1200" dirty="0">
                  <a:solidFill>
                    <a:schemeClr val="tx1"/>
                  </a:solidFill>
                </a:rPr>
                <a:t>distance queries </a:t>
              </a:r>
              <a:r>
                <a:rPr lang="en-AU" sz="1600" kern="1200" dirty="0"/>
                <a:t>require </a:t>
              </a:r>
              <a:r>
                <a:rPr lang="en-AU" sz="1600" kern="1200" dirty="0">
                  <a:solidFill>
                    <a:schemeClr val="accent2"/>
                  </a:solidFill>
                </a:rPr>
                <a:t>distance index </a:t>
              </a:r>
              <a:r>
                <a:rPr lang="en-AU" sz="1600" kern="1200" dirty="0"/>
                <a:t>support</a:t>
              </a:r>
              <a:endParaRPr lang="en-US" sz="1600" kern="12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EC425CD-AFE3-CDA8-1206-C145312FA5B3}"/>
                </a:ext>
              </a:extLst>
            </p:cNvPr>
            <p:cNvSpPr/>
            <p:nvPr/>
          </p:nvSpPr>
          <p:spPr>
            <a:xfrm>
              <a:off x="2841558" y="3429000"/>
              <a:ext cx="1275728" cy="763912"/>
            </a:xfrm>
            <a:custGeom>
              <a:avLst/>
              <a:gdLst>
                <a:gd name="connsiteX0" fmla="*/ 0 w 1275728"/>
                <a:gd name="connsiteY0" fmla="*/ 0 h 1134573"/>
                <a:gd name="connsiteX1" fmla="*/ 1275728 w 1275728"/>
                <a:gd name="connsiteY1" fmla="*/ 0 h 1134573"/>
                <a:gd name="connsiteX2" fmla="*/ 1275728 w 1275728"/>
                <a:gd name="connsiteY2" fmla="*/ 1134573 h 1134573"/>
                <a:gd name="connsiteX3" fmla="*/ 0 w 1275728"/>
                <a:gd name="connsiteY3" fmla="*/ 1134573 h 1134573"/>
                <a:gd name="connsiteX4" fmla="*/ 0 w 1275728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28" h="1134573">
                  <a:moveTo>
                    <a:pt x="0" y="0"/>
                  </a:moveTo>
                  <a:lnTo>
                    <a:pt x="1275728" y="0"/>
                  </a:lnTo>
                  <a:lnTo>
                    <a:pt x="1275728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507" tIns="112071" rIns="67507" bIns="11207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PLLECC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6C3E6-9CFA-D184-B0B6-26AD8A3B8D2C}"/>
              </a:ext>
            </a:extLst>
          </p:cNvPr>
          <p:cNvGrpSpPr/>
          <p:nvPr/>
        </p:nvGrpSpPr>
        <p:grpSpPr>
          <a:xfrm>
            <a:off x="2841558" y="5106045"/>
            <a:ext cx="6607242" cy="763912"/>
            <a:chOff x="2841558" y="5106045"/>
            <a:chExt cx="6607242" cy="763912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E81D647-3C19-238F-7FCB-03D1BE8628B0}"/>
                </a:ext>
              </a:extLst>
            </p:cNvPr>
            <p:cNvSpPr/>
            <p:nvPr/>
          </p:nvSpPr>
          <p:spPr>
            <a:xfrm>
              <a:off x="4117286" y="5106045"/>
              <a:ext cx="5331514" cy="763912"/>
            </a:xfrm>
            <a:custGeom>
              <a:avLst/>
              <a:gdLst>
                <a:gd name="connsiteX0" fmla="*/ 0 w 5102912"/>
                <a:gd name="connsiteY0" fmla="*/ 0 h 1134573"/>
                <a:gd name="connsiteX1" fmla="*/ 5102912 w 5102912"/>
                <a:gd name="connsiteY1" fmla="*/ 0 h 1134573"/>
                <a:gd name="connsiteX2" fmla="*/ 5102912 w 5102912"/>
                <a:gd name="connsiteY2" fmla="*/ 1134573 h 1134573"/>
                <a:gd name="connsiteX3" fmla="*/ 0 w 5102912"/>
                <a:gd name="connsiteY3" fmla="*/ 1134573 h 1134573"/>
                <a:gd name="connsiteX4" fmla="*/ 0 w 5102912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912" h="1134573">
                  <a:moveTo>
                    <a:pt x="0" y="0"/>
                  </a:moveTo>
                  <a:lnTo>
                    <a:pt x="5102912" y="0"/>
                  </a:lnTo>
                  <a:lnTo>
                    <a:pt x="5102912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11" tIns="288182" rIns="99011" bIns="28818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Order:</a:t>
              </a:r>
              <a:r>
                <a:rPr lang="zh-CN" sz="1600" kern="1200"/>
                <a:t> </a:t>
              </a:r>
              <a:r>
                <a:rPr lang="en-AU" sz="1600" kern="1200"/>
                <a:t>Farthest-First Node Order (FFO)</a:t>
              </a:r>
              <a:endParaRPr lang="en-US" sz="1600" kern="120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Distance</a:t>
              </a:r>
              <a:r>
                <a:rPr lang="zh-CN" sz="1600" kern="1200"/>
                <a:t> </a:t>
              </a:r>
              <a:r>
                <a:rPr lang="en-US" sz="1600" kern="1200"/>
                <a:t>index:</a:t>
              </a:r>
              <a:r>
                <a:rPr lang="zh-CN" sz="1600" kern="1200"/>
                <a:t> </a:t>
              </a:r>
              <a:r>
                <a:rPr lang="en-US" sz="1600" kern="1200"/>
                <a:t>replace</a:t>
              </a:r>
              <a:r>
                <a:rPr lang="zh-CN" sz="1600" kern="1200"/>
                <a:t> </a:t>
              </a:r>
              <a:r>
                <a:rPr lang="en-US" sz="1600" kern="1200"/>
                <a:t>by</a:t>
              </a:r>
              <a:r>
                <a:rPr lang="zh-CN" sz="1600" kern="1200"/>
                <a:t> </a:t>
              </a:r>
              <a:r>
                <a:rPr lang="en-US" sz="1600" kern="1200"/>
                <a:t>BFS</a:t>
              </a:r>
              <a:r>
                <a:rPr lang="zh-CN" sz="1600" kern="1200"/>
                <a:t> </a:t>
              </a:r>
              <a:r>
                <a:rPr lang="en-US" sz="1600" kern="1200"/>
                <a:t>on</a:t>
              </a:r>
              <a:r>
                <a:rPr lang="zh-CN" sz="1600" kern="1200"/>
                <a:t> </a:t>
              </a:r>
              <a:r>
                <a:rPr lang="en-US" sz="1600" kern="1200"/>
                <a:t>the</a:t>
              </a:r>
              <a:r>
                <a:rPr lang="zh-CN" sz="1600" kern="1200"/>
                <a:t> </a:t>
              </a:r>
              <a:r>
                <a:rPr lang="en-US" sz="1600" kern="1200"/>
                <a:t>fly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5EF341F-0AFE-4527-E242-4D2B73629C5B}"/>
                </a:ext>
              </a:extLst>
            </p:cNvPr>
            <p:cNvSpPr/>
            <p:nvPr/>
          </p:nvSpPr>
          <p:spPr>
            <a:xfrm>
              <a:off x="2841558" y="5106045"/>
              <a:ext cx="1275728" cy="763912"/>
            </a:xfrm>
            <a:custGeom>
              <a:avLst/>
              <a:gdLst>
                <a:gd name="connsiteX0" fmla="*/ 0 w 1275728"/>
                <a:gd name="connsiteY0" fmla="*/ 0 h 1134573"/>
                <a:gd name="connsiteX1" fmla="*/ 1275728 w 1275728"/>
                <a:gd name="connsiteY1" fmla="*/ 0 h 1134573"/>
                <a:gd name="connsiteX2" fmla="*/ 1275728 w 1275728"/>
                <a:gd name="connsiteY2" fmla="*/ 1134573 h 1134573"/>
                <a:gd name="connsiteX3" fmla="*/ 0 w 1275728"/>
                <a:gd name="connsiteY3" fmla="*/ 1134573 h 1134573"/>
                <a:gd name="connsiteX4" fmla="*/ 0 w 1275728"/>
                <a:gd name="connsiteY4" fmla="*/ 0 h 113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728" h="1134573">
                  <a:moveTo>
                    <a:pt x="0" y="0"/>
                  </a:moveTo>
                  <a:lnTo>
                    <a:pt x="1275728" y="0"/>
                  </a:lnTo>
                  <a:lnTo>
                    <a:pt x="1275728" y="1134573"/>
                  </a:lnTo>
                  <a:lnTo>
                    <a:pt x="0" y="1134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507" tIns="112071" rIns="67507" bIns="11207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IFECC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9040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{CBA919B1-E3E2-1C47-AB96-B2E80F59E4B1}tf10001120</Template>
  <TotalTime>4515</TotalTime>
  <Words>1250</Words>
  <Application>Microsoft Macintosh PowerPoint</Application>
  <PresentationFormat>Widescreen</PresentationFormat>
  <Paragraphs>466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Parcel</vt:lpstr>
      <vt:lpstr>On Scalable Computation of  Graph Eccentricities</vt:lpstr>
      <vt:lpstr>Background</vt:lpstr>
      <vt:lpstr>Applications</vt:lpstr>
      <vt:lpstr>Hardness</vt:lpstr>
      <vt:lpstr>BoundECC: Intuition</vt:lpstr>
      <vt:lpstr>BoundECC: Method</vt:lpstr>
      <vt:lpstr>PLLECC: Intuition</vt:lpstr>
      <vt:lpstr>PLLECC: Method</vt:lpstr>
      <vt:lpstr>IFECC: Intuition</vt:lpstr>
      <vt:lpstr>IFECC: Method</vt:lpstr>
      <vt:lpstr>IFECC: Analyze</vt:lpstr>
      <vt:lpstr>IFECC: Result</vt:lpstr>
      <vt:lpstr>IFECC: Result</vt:lpstr>
      <vt:lpstr>IFECC: Result</vt:lpstr>
      <vt:lpstr>IFECC: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Wentao Li</dc:creator>
  <cp:lastModifiedBy>Wentao Li</cp:lastModifiedBy>
  <cp:revision>441</cp:revision>
  <dcterms:created xsi:type="dcterms:W3CDTF">2022-04-12T07:11:03Z</dcterms:created>
  <dcterms:modified xsi:type="dcterms:W3CDTF">2022-06-08T12:55:20Z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2022-04-12T07:11:06Z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c6d46b66-1cae-46aa-8f03-137cedff5a73</vt:lpwstr>
  </property>
  <property fmtid="{D5CDD505-2E9C-101B-9397-08002B2CF9AE}" pid="8" name="MSIP_Label_51a6c3db-1667-4f49-995a-8b9973972958_ContentBits">
    <vt:lpwstr>0</vt:lpwstr>
  </property>
</Properties>
</file>