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8" r:id="rId1"/>
  </p:sldMasterIdLst>
  <p:notesMasterIdLst>
    <p:notesMasterId r:id="rId4"/>
  </p:notesMasterIdLst>
  <p:handoutMasterIdLst>
    <p:handoutMasterId r:id="rId5"/>
  </p:handoutMasterIdLst>
  <p:sldIdLst>
    <p:sldId id="578" r:id="rId2"/>
    <p:sldId id="579" r:id="rId3"/>
  </p:sldIdLst>
  <p:sldSz cx="9144000" cy="6858000" type="screen4x3"/>
  <p:notesSz cx="6858000" cy="9144000"/>
  <p:defaultTextStyle>
    <a:defPPr>
      <a:defRPr lang="en-US"/>
    </a:defPPr>
    <a:lvl1pPr marL="0" algn="l" defTabSz="4570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35" algn="l" defTabSz="4570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71" algn="l" defTabSz="4570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10" algn="l" defTabSz="4570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46" algn="l" defTabSz="4570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181" algn="l" defTabSz="4570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219" algn="l" defTabSz="4570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252" algn="l" defTabSz="4570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291" algn="l" defTabSz="4570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8040"/>
    <a:srgbClr val="D2FFD5"/>
    <a:srgbClr val="E7F7FF"/>
    <a:srgbClr val="FEFFD5"/>
    <a:srgbClr val="F8FD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84835" autoAdjust="0"/>
  </p:normalViewPr>
  <p:slideViewPr>
    <p:cSldViewPr snapToGrid="0" snapToObjects="1">
      <p:cViewPr varScale="1">
        <p:scale>
          <a:sx n="59" d="100"/>
          <a:sy n="59" d="100"/>
        </p:scale>
        <p:origin x="-21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22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39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72399-9119-544A-859A-5E5A8A7F9DBD}" type="datetimeFigureOut">
              <a:rPr lang="en-US" smtClean="0"/>
              <a:pPr/>
              <a:t>3/14/13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27B00-3514-5542-B9BF-B03816D84B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2459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37B30-C63D-134D-8D87-9F0A78D87F61}" type="datetimeFigureOut">
              <a:rPr lang="en-US" smtClean="0"/>
              <a:pPr/>
              <a:t>3/14/13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48E2A-4E7A-3247-8176-82D494007F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681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0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35" algn="l" defTabSz="4570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71" algn="l" defTabSz="4570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10" algn="l" defTabSz="4570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46" algn="l" defTabSz="4570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181" algn="l" defTabSz="4570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219" algn="l" defTabSz="4570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52" algn="l" defTabSz="4570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91" algn="l" defTabSz="4570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11/18/11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2CF0-4A20-0E4F-8296-5A3285A9B4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6772" y="1143007"/>
            <a:ext cx="4309035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6" y="1143007"/>
            <a:ext cx="4309035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11/18/11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2CF0-4A20-0E4F-8296-5A3285A9B4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11/18/11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2CF0-4A20-0E4F-8296-5A3285A9B4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11/18/11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2CF0-4A20-0E4F-8296-5A3285A9B4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35" indent="0">
              <a:buNone/>
              <a:defRPr sz="1200"/>
            </a:lvl2pPr>
            <a:lvl3pPr marL="914071" indent="0">
              <a:buNone/>
              <a:defRPr sz="1000"/>
            </a:lvl3pPr>
            <a:lvl4pPr marL="1371110" indent="0">
              <a:buNone/>
              <a:defRPr sz="900"/>
            </a:lvl4pPr>
            <a:lvl5pPr marL="1828146" indent="0">
              <a:buNone/>
              <a:defRPr sz="900"/>
            </a:lvl5pPr>
            <a:lvl6pPr marL="2285181" indent="0">
              <a:buNone/>
              <a:defRPr sz="900"/>
            </a:lvl6pPr>
            <a:lvl7pPr marL="2742219" indent="0">
              <a:buNone/>
              <a:defRPr sz="900"/>
            </a:lvl7pPr>
            <a:lvl8pPr marL="3199252" indent="0">
              <a:buNone/>
              <a:defRPr sz="900"/>
            </a:lvl8pPr>
            <a:lvl9pPr marL="365629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11/18/11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1" y="6356357"/>
            <a:ext cx="2895600" cy="365125"/>
          </a:xfrm>
          <a:prstGeom prst="rect">
            <a:avLst/>
          </a:prstGeom>
        </p:spPr>
        <p:txBody>
          <a:bodyPr lIns="91407" tIns="45704" rIns="91407" bIns="45704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2CF0-4A20-0E4F-8296-5A3285A9B4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5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5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11/18/11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1" y="6356357"/>
            <a:ext cx="2895600" cy="365125"/>
          </a:xfrm>
          <a:prstGeom prst="rect">
            <a:avLst/>
          </a:prstGeom>
        </p:spPr>
        <p:txBody>
          <a:bodyPr lIns="91407" tIns="45704" rIns="91407" bIns="45704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2CF0-4A20-0E4F-8296-5A3285A9B4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11/18/11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1" y="6494417"/>
            <a:ext cx="2895600" cy="365125"/>
          </a:xfrm>
          <a:prstGeom prst="rect">
            <a:avLst/>
          </a:prstGeom>
        </p:spPr>
        <p:txBody>
          <a:bodyPr lIns="91407" tIns="45704" rIns="91407" bIns="45704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2CF0-4A20-0E4F-8296-5A3285A9B4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9340"/>
          </a:xfrm>
          <a:prstGeom prst="rect">
            <a:avLst/>
          </a:prstGeom>
        </p:spPr>
        <p:txBody>
          <a:bodyPr vert="horz" lIns="91407" tIns="45704" rIns="91407" bIns="45704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650" y="1143006"/>
            <a:ext cx="8889803" cy="5520961"/>
          </a:xfrm>
          <a:prstGeom prst="rect">
            <a:avLst/>
          </a:prstGeom>
        </p:spPr>
        <p:txBody>
          <a:bodyPr vert="horz" lIns="91407" tIns="45704" rIns="91407" bIns="4570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" y="6614866"/>
            <a:ext cx="755553" cy="243134"/>
          </a:xfrm>
          <a:prstGeom prst="rect">
            <a:avLst/>
          </a:prstGeom>
        </p:spPr>
        <p:txBody>
          <a:bodyPr vert="horz" lIns="91407" tIns="45704" rIns="91407" bIns="45704" rtlCol="0" anchor="ctr"/>
          <a:lstStyle>
            <a:lvl1pPr algn="l">
              <a:defRPr sz="10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11/18/11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2784" y="6614873"/>
            <a:ext cx="471216" cy="243133"/>
          </a:xfrm>
          <a:prstGeom prst="rect">
            <a:avLst/>
          </a:prstGeom>
        </p:spPr>
        <p:txBody>
          <a:bodyPr vert="horz" lIns="91407" tIns="45704" rIns="91407" bIns="45704" rtlCol="0" anchor="ctr"/>
          <a:lstStyle>
            <a:lvl1pPr algn="r">
              <a:defRPr sz="10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92712CF0-4A20-0E4F-8296-5A3285A9B4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ctr" defTabSz="457035" rtl="0" eaLnBrk="1" latinLnBrk="0" hangingPunct="1">
        <a:spcBef>
          <a:spcPct val="0"/>
        </a:spcBef>
        <a:buNone/>
        <a:defRPr sz="3200" b="1" kern="1200">
          <a:solidFill>
            <a:schemeClr val="accent4"/>
          </a:solidFill>
          <a:latin typeface="Arial"/>
          <a:ea typeface="+mj-ea"/>
          <a:cs typeface="Arial"/>
        </a:defRPr>
      </a:lvl1pPr>
    </p:titleStyle>
    <p:bodyStyle>
      <a:lvl1pPr marL="0" indent="0" algn="l" defTabSz="457035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accent4"/>
        </a:buClr>
        <a:buSzPct val="70000"/>
        <a:buFont typeface="Lucida Grande"/>
        <a:buNone/>
        <a:defRPr sz="3200" kern="1200">
          <a:solidFill>
            <a:schemeClr val="bg1"/>
          </a:solidFill>
          <a:latin typeface="Arial"/>
          <a:ea typeface="+mn-ea"/>
          <a:cs typeface="Arial"/>
        </a:defRPr>
      </a:lvl1pPr>
      <a:lvl2pPr marL="594146" indent="-274222" algn="l" defTabSz="457035" rtl="0" eaLnBrk="1" latinLnBrk="0" hangingPunct="1">
        <a:lnSpc>
          <a:spcPct val="90000"/>
        </a:lnSpc>
        <a:spcBef>
          <a:spcPts val="200"/>
        </a:spcBef>
        <a:spcAft>
          <a:spcPts val="600"/>
        </a:spcAft>
        <a:buClr>
          <a:schemeClr val="accent4"/>
        </a:buClr>
        <a:buSzPct val="55000"/>
        <a:buFont typeface="Wingdings" charset="2"/>
        <a:buChar char=""/>
        <a:defRPr sz="2800" kern="1200">
          <a:solidFill>
            <a:schemeClr val="bg1"/>
          </a:solidFill>
          <a:latin typeface="Arial"/>
          <a:ea typeface="+mn-ea"/>
          <a:cs typeface="Arial"/>
        </a:defRPr>
      </a:lvl2pPr>
      <a:lvl3pPr marL="840947" indent="-228517" algn="l" defTabSz="457035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4"/>
        </a:buClr>
        <a:buSzPct val="80000"/>
        <a:buFont typeface="Wingdings" charset="2"/>
        <a:buChar char="◽"/>
        <a:defRPr sz="2400" kern="1200">
          <a:solidFill>
            <a:schemeClr val="bg1"/>
          </a:solidFill>
          <a:latin typeface="Arial"/>
          <a:ea typeface="+mn-ea"/>
          <a:cs typeface="Arial"/>
        </a:defRPr>
      </a:lvl3pPr>
      <a:lvl4pPr marL="1142589" indent="-228517" algn="l" defTabSz="457035" rtl="0" eaLnBrk="1" latinLnBrk="0" hangingPunct="1">
        <a:spcBef>
          <a:spcPts val="0"/>
        </a:spcBef>
        <a:spcAft>
          <a:spcPts val="600"/>
        </a:spcAft>
        <a:buClr>
          <a:schemeClr val="accent4"/>
        </a:buClr>
        <a:buFont typeface="Arial"/>
        <a:buChar char="–"/>
        <a:defRPr sz="2000" kern="1200">
          <a:solidFill>
            <a:schemeClr val="bg1"/>
          </a:solidFill>
          <a:latin typeface="Arial"/>
          <a:ea typeface="+mn-ea"/>
          <a:cs typeface="Arial"/>
        </a:defRPr>
      </a:lvl4pPr>
      <a:lvl5pPr marL="2056665" indent="-228517" algn="l" defTabSz="457035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5pPr>
      <a:lvl6pPr marL="2513701" indent="-228517" algn="l" defTabSz="45703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36" indent="-228517" algn="l" defTabSz="45703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74" indent="-228517" algn="l" defTabSz="45703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07" indent="-228517" algn="l" defTabSz="45703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5" algn="l" defTabSz="457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1" algn="l" defTabSz="457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10" algn="l" defTabSz="457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46" algn="l" defTabSz="457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81" algn="l" defTabSz="457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19" algn="l" defTabSz="457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52" algn="l" defTabSz="457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91" algn="l" defTabSz="457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 rotWithShape="1">
          <a:blip r:embed="rId2" cstate="print"/>
          <a:srcRect b="11009"/>
          <a:stretch/>
        </p:blipFill>
        <p:spPr bwMode="auto">
          <a:xfrm>
            <a:off x="1550014" y="874530"/>
            <a:ext cx="6905176" cy="46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457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:\0STORE\Proj\YOUZEYE\Canary\pics from Strathmore install\IMG_2495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461" y="1843641"/>
            <a:ext cx="1508797" cy="1756240"/>
          </a:xfrm>
          <a:prstGeom prst="rect">
            <a:avLst/>
          </a:prstGeom>
          <a:noFill/>
        </p:spPr>
      </p:pic>
      <p:pic>
        <p:nvPicPr>
          <p:cNvPr id="5" name="Picture 5" descr="I:\0STORE\Proj\YOUZEYE\Canary\pics from Strathmore install\IMG_2494s.jpg"/>
          <p:cNvPicPr>
            <a:picLocks noChangeAspect="1" noChangeArrowheads="1"/>
          </p:cNvPicPr>
          <p:nvPr/>
        </p:nvPicPr>
        <p:blipFill>
          <a:blip r:embed="rId3" cstate="print"/>
          <a:srcRect l="7563" t="6122" r="9244" b="8163"/>
          <a:stretch>
            <a:fillRect/>
          </a:stretch>
        </p:blipFill>
        <p:spPr bwMode="auto">
          <a:xfrm>
            <a:off x="2110725" y="1820042"/>
            <a:ext cx="1416987" cy="180343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06401" y="1421833"/>
            <a:ext cx="5410200" cy="369324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Chilled Water Flow Meter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6" descr="G:\Users\alex\Desktop\IMG_2498s.jpg"/>
          <p:cNvPicPr>
            <a:picLocks noChangeAspect="1" noChangeArrowheads="1"/>
          </p:cNvPicPr>
          <p:nvPr/>
        </p:nvPicPr>
        <p:blipFill>
          <a:blip r:embed="rId4" cstate="print"/>
          <a:srcRect t="6127" r="13918"/>
          <a:stretch>
            <a:fillRect/>
          </a:stretch>
        </p:blipFill>
        <p:spPr bwMode="auto">
          <a:xfrm>
            <a:off x="510461" y="4226997"/>
            <a:ext cx="1442751" cy="1787154"/>
          </a:xfrm>
          <a:prstGeom prst="rect">
            <a:avLst/>
          </a:prstGeom>
          <a:noFill/>
        </p:spPr>
      </p:pic>
      <p:pic>
        <p:nvPicPr>
          <p:cNvPr id="10" name="Picture 3" descr="I:\0STORE\Proj\YOUZEYE\Canary\pics from Strathmore install\IMG_2497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84962" y="4218855"/>
            <a:ext cx="1442750" cy="180343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06401" y="3849531"/>
            <a:ext cx="3657600" cy="369324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Electrical Demand Meter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2045" y="1012524"/>
            <a:ext cx="5410200" cy="369324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Smart Grid Technologies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989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12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FFFF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32509</TotalTime>
  <Words>10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Theme</vt:lpstr>
      <vt:lpstr>PowerPoint Presentation</vt:lpstr>
      <vt:lpstr>PowerPoint Presentation</vt:lpstr>
    </vt:vector>
  </TitlesOfParts>
  <Company>UCLA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Evolving Internet into the Future: Named Data Networking</dc:title>
  <dc:creator>Lixia Zhang</dc:creator>
  <cp:lastModifiedBy>Jeff Burke</cp:lastModifiedBy>
  <cp:revision>220</cp:revision>
  <cp:lastPrinted>2011-11-18T01:59:07Z</cp:lastPrinted>
  <dcterms:created xsi:type="dcterms:W3CDTF">2010-11-14T05:49:56Z</dcterms:created>
  <dcterms:modified xsi:type="dcterms:W3CDTF">2013-03-14T07:47:04Z</dcterms:modified>
</cp:coreProperties>
</file>