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2"/>
  </p:notesMasterIdLst>
  <p:sldIdLst>
    <p:sldId id="256" r:id="rId2"/>
    <p:sldId id="257" r:id="rId3"/>
    <p:sldId id="258" r:id="rId4"/>
    <p:sldId id="259" r:id="rId5"/>
    <p:sldId id="275" r:id="rId6"/>
    <p:sldId id="261" r:id="rId7"/>
    <p:sldId id="260" r:id="rId8"/>
    <p:sldId id="262" r:id="rId9"/>
    <p:sldId id="263" r:id="rId10"/>
    <p:sldId id="270" r:id="rId11"/>
    <p:sldId id="271" r:id="rId12"/>
    <p:sldId id="272" r:id="rId13"/>
    <p:sldId id="264" r:id="rId14"/>
    <p:sldId id="265" r:id="rId15"/>
    <p:sldId id="273" r:id="rId16"/>
    <p:sldId id="267" r:id="rId17"/>
    <p:sldId id="266" r:id="rId18"/>
    <p:sldId id="274"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92" autoAdjust="0"/>
  </p:normalViewPr>
  <p:slideViewPr>
    <p:cSldViewPr snapToGrid="0">
      <p:cViewPr varScale="1">
        <p:scale>
          <a:sx n="65" d="100"/>
          <a:sy n="65" d="100"/>
        </p:scale>
        <p:origin x="32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tao Wu" userId="f6d934c6-15b7-4b44-a59d-4f36b533e669" providerId="ADAL" clId="{DAE7629A-DFB4-4841-9092-962B7D8169E5}"/>
    <pc:docChg chg="undo custSel addSld delSld modSld">
      <pc:chgData name="Wentao Wu" userId="f6d934c6-15b7-4b44-a59d-4f36b533e669" providerId="ADAL" clId="{DAE7629A-DFB4-4841-9092-962B7D8169E5}" dt="2022-04-20T02:53:42.468" v="2828" actId="1076"/>
      <pc:docMkLst>
        <pc:docMk/>
      </pc:docMkLst>
      <pc:sldChg chg="addSp delSp modSp mod modTransition modAnim">
        <pc:chgData name="Wentao Wu" userId="f6d934c6-15b7-4b44-a59d-4f36b533e669" providerId="ADAL" clId="{DAE7629A-DFB4-4841-9092-962B7D8169E5}" dt="2022-04-20T02:11:49.160" v="2762"/>
        <pc:sldMkLst>
          <pc:docMk/>
          <pc:sldMk cId="3801959439" sldId="256"/>
        </pc:sldMkLst>
        <pc:picChg chg="add mod">
          <ac:chgData name="Wentao Wu" userId="f6d934c6-15b7-4b44-a59d-4f36b533e669" providerId="ADAL" clId="{DAE7629A-DFB4-4841-9092-962B7D8169E5}" dt="2022-04-19T19:42:04.426" v="1779"/>
          <ac:picMkLst>
            <pc:docMk/>
            <pc:sldMk cId="3801959439" sldId="256"/>
            <ac:picMk id="5" creationId="{48C6F251-E98A-0551-0551-93A6D065DBC9}"/>
          </ac:picMkLst>
        </pc:picChg>
        <pc:picChg chg="add del mod">
          <ac:chgData name="Wentao Wu" userId="f6d934c6-15b7-4b44-a59d-4f36b533e669" providerId="ADAL" clId="{DAE7629A-DFB4-4841-9092-962B7D8169E5}" dt="2022-04-18T07:13:13.107" v="1706"/>
          <ac:picMkLst>
            <pc:docMk/>
            <pc:sldMk cId="3801959439" sldId="256"/>
            <ac:picMk id="5" creationId="{589732A8-F6BB-0866-03A6-F18AD77CA99D}"/>
          </ac:picMkLst>
        </pc:picChg>
        <pc:picChg chg="add del mod">
          <ac:chgData name="Wentao Wu" userId="f6d934c6-15b7-4b44-a59d-4f36b533e669" providerId="ADAL" clId="{DAE7629A-DFB4-4841-9092-962B7D8169E5}" dt="2022-04-18T19:10:08.883" v="1745"/>
          <ac:picMkLst>
            <pc:docMk/>
            <pc:sldMk cId="3801959439" sldId="256"/>
            <ac:picMk id="5" creationId="{7C464C60-F48E-A733-9E41-F63E9A828CCB}"/>
          </ac:picMkLst>
        </pc:picChg>
        <pc:picChg chg="add del mod">
          <ac:chgData name="Wentao Wu" userId="f6d934c6-15b7-4b44-a59d-4f36b533e669" providerId="ADAL" clId="{DAE7629A-DFB4-4841-9092-962B7D8169E5}" dt="2022-04-18T01:44:30.507" v="159"/>
          <ac:picMkLst>
            <pc:docMk/>
            <pc:sldMk cId="3801959439" sldId="256"/>
            <ac:picMk id="5" creationId="{859AE14F-F102-2E9A-D994-4C056F1F7D5E}"/>
          </ac:picMkLst>
        </pc:picChg>
        <pc:picChg chg="add del mod">
          <ac:chgData name="Wentao Wu" userId="f6d934c6-15b7-4b44-a59d-4f36b533e669" providerId="ADAL" clId="{DAE7629A-DFB4-4841-9092-962B7D8169E5}" dt="2022-04-18T07:15:27.598" v="1708"/>
          <ac:picMkLst>
            <pc:docMk/>
            <pc:sldMk cId="3801959439" sldId="256"/>
            <ac:picMk id="7" creationId="{623EE8AF-406E-BF17-9B01-A6FF91654820}"/>
          </ac:picMkLst>
        </pc:picChg>
        <pc:picChg chg="add del mod">
          <ac:chgData name="Wentao Wu" userId="f6d934c6-15b7-4b44-a59d-4f36b533e669" providerId="ADAL" clId="{DAE7629A-DFB4-4841-9092-962B7D8169E5}" dt="2022-04-18T19:14:10.183" v="1747"/>
          <ac:picMkLst>
            <pc:docMk/>
            <pc:sldMk cId="3801959439" sldId="256"/>
            <ac:picMk id="7" creationId="{7AACBA3C-3C7C-EB19-D09C-D50BEA8DB248}"/>
          </ac:picMkLst>
        </pc:picChg>
        <pc:picChg chg="add del mod">
          <ac:chgData name="Wentao Wu" userId="f6d934c6-15b7-4b44-a59d-4f36b533e669" providerId="ADAL" clId="{DAE7629A-DFB4-4841-9092-962B7D8169E5}" dt="2022-04-20T00:56:22.806" v="2653"/>
          <ac:picMkLst>
            <pc:docMk/>
            <pc:sldMk cId="3801959439" sldId="256"/>
            <ac:picMk id="7" creationId="{9D0812A8-6BC5-A848-24F1-ECB5AD1D40B4}"/>
          </ac:picMkLst>
        </pc:picChg>
        <pc:picChg chg="add del mod">
          <ac:chgData name="Wentao Wu" userId="f6d934c6-15b7-4b44-a59d-4f36b533e669" providerId="ADAL" clId="{DAE7629A-DFB4-4841-9092-962B7D8169E5}" dt="2022-04-18T19:26:12.217" v="1750"/>
          <ac:picMkLst>
            <pc:docMk/>
            <pc:sldMk cId="3801959439" sldId="256"/>
            <ac:picMk id="8" creationId="{28B3803B-1E6F-DADE-4D14-DF4FC7F230FB}"/>
          </ac:picMkLst>
        </pc:picChg>
        <pc:picChg chg="add del mod">
          <ac:chgData name="Wentao Wu" userId="f6d934c6-15b7-4b44-a59d-4f36b533e669" providerId="ADAL" clId="{DAE7629A-DFB4-4841-9092-962B7D8169E5}" dt="2022-04-18T07:16:51.731" v="1710"/>
          <ac:picMkLst>
            <pc:docMk/>
            <pc:sldMk cId="3801959439" sldId="256"/>
            <ac:picMk id="8" creationId="{56CFCCA5-E152-2F30-4FBD-8B08762A5473}"/>
          </ac:picMkLst>
        </pc:picChg>
        <pc:picChg chg="add del mod">
          <ac:chgData name="Wentao Wu" userId="f6d934c6-15b7-4b44-a59d-4f36b533e669" providerId="ADAL" clId="{DAE7629A-DFB4-4841-9092-962B7D8169E5}" dt="2022-04-20T00:56:55.875" v="2655"/>
          <ac:picMkLst>
            <pc:docMk/>
            <pc:sldMk cId="3801959439" sldId="256"/>
            <ac:picMk id="8" creationId="{DA1C4EAA-ED6D-5934-B8D0-0654DE24956D}"/>
          </ac:picMkLst>
        </pc:picChg>
        <pc:picChg chg="add del mod">
          <ac:chgData name="Wentao Wu" userId="f6d934c6-15b7-4b44-a59d-4f36b533e669" providerId="ADAL" clId="{DAE7629A-DFB4-4841-9092-962B7D8169E5}" dt="2022-04-18T19:26:48.195" v="1752"/>
          <ac:picMkLst>
            <pc:docMk/>
            <pc:sldMk cId="3801959439" sldId="256"/>
            <ac:picMk id="10" creationId="{41444F20-1300-5F98-AE8F-FA5BAB4D08B3}"/>
          </ac:picMkLst>
        </pc:picChg>
        <pc:picChg chg="add del mod">
          <ac:chgData name="Wentao Wu" userId="f6d934c6-15b7-4b44-a59d-4f36b533e669" providerId="ADAL" clId="{DAE7629A-DFB4-4841-9092-962B7D8169E5}" dt="2022-04-20T00:59:37.832" v="2657"/>
          <ac:picMkLst>
            <pc:docMk/>
            <pc:sldMk cId="3801959439" sldId="256"/>
            <ac:picMk id="10" creationId="{4BCE9DE7-AB9B-05CC-ED6D-5F1D444178D8}"/>
          </ac:picMkLst>
        </pc:picChg>
        <pc:picChg chg="add del mod">
          <ac:chgData name="Wentao Wu" userId="f6d934c6-15b7-4b44-a59d-4f36b533e669" providerId="ADAL" clId="{DAE7629A-DFB4-4841-9092-962B7D8169E5}" dt="2022-04-18T07:26:16.779" v="1720"/>
          <ac:picMkLst>
            <pc:docMk/>
            <pc:sldMk cId="3801959439" sldId="256"/>
            <ac:picMk id="10" creationId="{4E91B253-C0C6-6B4A-2A66-873D8185252B}"/>
          </ac:picMkLst>
        </pc:picChg>
        <pc:picChg chg="add del mod">
          <ac:chgData name="Wentao Wu" userId="f6d934c6-15b7-4b44-a59d-4f36b533e669" providerId="ADAL" clId="{DAE7629A-DFB4-4841-9092-962B7D8169E5}" dt="2022-04-18T07:29:34.631" v="1728"/>
          <ac:picMkLst>
            <pc:docMk/>
            <pc:sldMk cId="3801959439" sldId="256"/>
            <ac:picMk id="12" creationId="{6341A030-235A-3BBC-CC64-348700361C4D}"/>
          </ac:picMkLst>
        </pc:picChg>
        <pc:picChg chg="add del mod">
          <ac:chgData name="Wentao Wu" userId="f6d934c6-15b7-4b44-a59d-4f36b533e669" providerId="ADAL" clId="{DAE7629A-DFB4-4841-9092-962B7D8169E5}" dt="2022-04-20T01:00:56.436" v="2659"/>
          <ac:picMkLst>
            <pc:docMk/>
            <pc:sldMk cId="3801959439" sldId="256"/>
            <ac:picMk id="12" creationId="{693ABE05-E45F-EBCA-BFE0-1BE63819F5C6}"/>
          </ac:picMkLst>
        </pc:picChg>
        <pc:picChg chg="add del mod">
          <ac:chgData name="Wentao Wu" userId="f6d934c6-15b7-4b44-a59d-4f36b533e669" providerId="ADAL" clId="{DAE7629A-DFB4-4841-9092-962B7D8169E5}" dt="2022-04-18T19:45:54.729" v="1754"/>
          <ac:picMkLst>
            <pc:docMk/>
            <pc:sldMk cId="3801959439" sldId="256"/>
            <ac:picMk id="12" creationId="{727F5FE5-650F-21F1-F7C3-6825B9C5A4B1}"/>
          </ac:picMkLst>
        </pc:picChg>
        <pc:picChg chg="add del mod">
          <ac:chgData name="Wentao Wu" userId="f6d934c6-15b7-4b44-a59d-4f36b533e669" providerId="ADAL" clId="{DAE7629A-DFB4-4841-9092-962B7D8169E5}" dt="2022-04-18T20:04:09.099" v="1756"/>
          <ac:picMkLst>
            <pc:docMk/>
            <pc:sldMk cId="3801959439" sldId="256"/>
            <ac:picMk id="14" creationId="{0EEE228F-19AE-63A3-C619-F3F9DC6C1E46}"/>
          </ac:picMkLst>
        </pc:picChg>
        <pc:picChg chg="add del mod">
          <ac:chgData name="Wentao Wu" userId="f6d934c6-15b7-4b44-a59d-4f36b533e669" providerId="ADAL" clId="{DAE7629A-DFB4-4841-9092-962B7D8169E5}" dt="2022-04-18T07:49:20.561" v="1735"/>
          <ac:picMkLst>
            <pc:docMk/>
            <pc:sldMk cId="3801959439" sldId="256"/>
            <ac:picMk id="14" creationId="{8455672D-4BA5-E87D-8B7B-6A1C410C47F5}"/>
          </ac:picMkLst>
        </pc:picChg>
        <pc:picChg chg="add del mod">
          <ac:chgData name="Wentao Wu" userId="f6d934c6-15b7-4b44-a59d-4f36b533e669" providerId="ADAL" clId="{DAE7629A-DFB4-4841-9092-962B7D8169E5}" dt="2022-04-20T01:08:07.786" v="2662"/>
          <ac:picMkLst>
            <pc:docMk/>
            <pc:sldMk cId="3801959439" sldId="256"/>
            <ac:picMk id="14" creationId="{8D63E9E4-97A6-7C00-49A2-B7359E333324}"/>
          </ac:picMkLst>
        </pc:picChg>
        <pc:picChg chg="add del mod">
          <ac:chgData name="Wentao Wu" userId="f6d934c6-15b7-4b44-a59d-4f36b533e669" providerId="ADAL" clId="{DAE7629A-DFB4-4841-9092-962B7D8169E5}" dt="2022-04-18T08:47:03.115" v="1737"/>
          <ac:picMkLst>
            <pc:docMk/>
            <pc:sldMk cId="3801959439" sldId="256"/>
            <ac:picMk id="16" creationId="{2669182C-F6BD-83E4-8F44-CAF64BFC23BD}"/>
          </ac:picMkLst>
        </pc:picChg>
        <pc:picChg chg="add del mod">
          <ac:chgData name="Wentao Wu" userId="f6d934c6-15b7-4b44-a59d-4f36b533e669" providerId="ADAL" clId="{DAE7629A-DFB4-4841-9092-962B7D8169E5}" dt="2022-04-18T20:04:42.546" v="1758"/>
          <ac:picMkLst>
            <pc:docMk/>
            <pc:sldMk cId="3801959439" sldId="256"/>
            <ac:picMk id="16" creationId="{DAE74646-FD99-B51C-5D67-461A91CC16F8}"/>
          </ac:picMkLst>
        </pc:picChg>
        <pc:picChg chg="add del mod">
          <ac:chgData name="Wentao Wu" userId="f6d934c6-15b7-4b44-a59d-4f36b533e669" providerId="ADAL" clId="{DAE7629A-DFB4-4841-9092-962B7D8169E5}" dt="2022-04-20T01:17:13.433" v="2664"/>
          <ac:picMkLst>
            <pc:docMk/>
            <pc:sldMk cId="3801959439" sldId="256"/>
            <ac:picMk id="16" creationId="{FFC2B3EF-F33F-EC19-0EAB-2BD8B11D116D}"/>
          </ac:picMkLst>
        </pc:picChg>
        <pc:picChg chg="add del mod">
          <ac:chgData name="Wentao Wu" userId="f6d934c6-15b7-4b44-a59d-4f36b533e669" providerId="ADAL" clId="{DAE7629A-DFB4-4841-9092-962B7D8169E5}" dt="2022-04-20T01:20:10.920" v="2666"/>
          <ac:picMkLst>
            <pc:docMk/>
            <pc:sldMk cId="3801959439" sldId="256"/>
            <ac:picMk id="17" creationId="{92700570-D5AB-FD63-C2B5-0D78713138A8}"/>
          </ac:picMkLst>
        </pc:picChg>
        <pc:picChg chg="add del mod">
          <ac:chgData name="Wentao Wu" userId="f6d934c6-15b7-4b44-a59d-4f36b533e669" providerId="ADAL" clId="{DAE7629A-DFB4-4841-9092-962B7D8169E5}" dt="2022-04-18T21:45:40.096" v="1760"/>
          <ac:picMkLst>
            <pc:docMk/>
            <pc:sldMk cId="3801959439" sldId="256"/>
            <ac:picMk id="17" creationId="{A121E857-18C7-2D7C-07D5-D17A910AF9A0}"/>
          </ac:picMkLst>
        </pc:picChg>
        <pc:picChg chg="add del mod">
          <ac:chgData name="Wentao Wu" userId="f6d934c6-15b7-4b44-a59d-4f36b533e669" providerId="ADAL" clId="{DAE7629A-DFB4-4841-9092-962B7D8169E5}" dt="2022-04-18T08:47:18.941" v="1739"/>
          <ac:picMkLst>
            <pc:docMk/>
            <pc:sldMk cId="3801959439" sldId="256"/>
            <ac:picMk id="17" creationId="{D7D49AF1-A7B0-0FD0-98E4-B00BFF7ED177}"/>
          </ac:picMkLst>
        </pc:picChg>
        <pc:picChg chg="add del mod">
          <ac:chgData name="Wentao Wu" userId="f6d934c6-15b7-4b44-a59d-4f36b533e669" providerId="ADAL" clId="{DAE7629A-DFB4-4841-9092-962B7D8169E5}" dt="2022-04-20T02:11:49.160" v="2762"/>
          <ac:picMkLst>
            <pc:docMk/>
            <pc:sldMk cId="3801959439" sldId="256"/>
            <ac:picMk id="18" creationId="{1825BA85-DDC0-2F7F-399C-5005815149D9}"/>
          </ac:picMkLst>
        </pc:picChg>
        <pc:picChg chg="add del mod">
          <ac:chgData name="Wentao Wu" userId="f6d934c6-15b7-4b44-a59d-4f36b533e669" providerId="ADAL" clId="{DAE7629A-DFB4-4841-9092-962B7D8169E5}" dt="2022-04-18T08:49:51.995" v="1741"/>
          <ac:picMkLst>
            <pc:docMk/>
            <pc:sldMk cId="3801959439" sldId="256"/>
            <ac:picMk id="18" creationId="{712C66B0-234D-20F4-C071-6C763CD5D172}"/>
          </ac:picMkLst>
        </pc:picChg>
        <pc:picChg chg="add del mod">
          <ac:chgData name="Wentao Wu" userId="f6d934c6-15b7-4b44-a59d-4f36b533e669" providerId="ADAL" clId="{DAE7629A-DFB4-4841-9092-962B7D8169E5}" dt="2022-04-18T22:34:01.122" v="1764"/>
          <ac:picMkLst>
            <pc:docMk/>
            <pc:sldMk cId="3801959439" sldId="256"/>
            <ac:picMk id="18" creationId="{F566E3FA-C2C1-55CD-494D-BBBD9297E49A}"/>
          </ac:picMkLst>
        </pc:picChg>
        <pc:picChg chg="add del mod">
          <ac:chgData name="Wentao Wu" userId="f6d934c6-15b7-4b44-a59d-4f36b533e669" providerId="ADAL" clId="{DAE7629A-DFB4-4841-9092-962B7D8169E5}" dt="2022-04-18T19:04:20.488" v="1743"/>
          <ac:picMkLst>
            <pc:docMk/>
            <pc:sldMk cId="3801959439" sldId="256"/>
            <ac:picMk id="19" creationId="{4F5C3258-4EBB-D079-C40D-B01CF1026520}"/>
          </ac:picMkLst>
        </pc:picChg>
        <pc:picChg chg="add mod">
          <ac:chgData name="Wentao Wu" userId="f6d934c6-15b7-4b44-a59d-4f36b533e669" providerId="ADAL" clId="{DAE7629A-DFB4-4841-9092-962B7D8169E5}" dt="2022-04-20T02:11:43.808" v="2761"/>
          <ac:picMkLst>
            <pc:docMk/>
            <pc:sldMk cId="3801959439" sldId="256"/>
            <ac:picMk id="19" creationId="{9839E324-41F2-AD62-91DD-52C4A9FC854C}"/>
          </ac:picMkLst>
        </pc:picChg>
        <pc:picChg chg="add del mod">
          <ac:chgData name="Wentao Wu" userId="f6d934c6-15b7-4b44-a59d-4f36b533e669" providerId="ADAL" clId="{DAE7629A-DFB4-4841-9092-962B7D8169E5}" dt="2022-04-18T22:36:18.256" v="1766"/>
          <ac:picMkLst>
            <pc:docMk/>
            <pc:sldMk cId="3801959439" sldId="256"/>
            <ac:picMk id="20" creationId="{FCA19448-F0B3-84C1-7A3B-7B5759C758CA}"/>
          </ac:picMkLst>
        </pc:picChg>
        <pc:picChg chg="add del mod">
          <ac:chgData name="Wentao Wu" userId="f6d934c6-15b7-4b44-a59d-4f36b533e669" providerId="ADAL" clId="{DAE7629A-DFB4-4841-9092-962B7D8169E5}" dt="2022-04-18T22:39:58.832" v="1768"/>
          <ac:picMkLst>
            <pc:docMk/>
            <pc:sldMk cId="3801959439" sldId="256"/>
            <ac:picMk id="21" creationId="{096E002C-5EB9-1523-FC79-F12A4A869184}"/>
          </ac:picMkLst>
        </pc:picChg>
        <pc:picChg chg="add del mod">
          <ac:chgData name="Wentao Wu" userId="f6d934c6-15b7-4b44-a59d-4f36b533e669" providerId="ADAL" clId="{DAE7629A-DFB4-4841-9092-962B7D8169E5}" dt="2022-04-18T22:41:02.994" v="1770"/>
          <ac:picMkLst>
            <pc:docMk/>
            <pc:sldMk cId="3801959439" sldId="256"/>
            <ac:picMk id="22" creationId="{2F382552-6E18-B4C5-3BC8-ECC79BFF2D27}"/>
          </ac:picMkLst>
        </pc:picChg>
        <pc:picChg chg="add del mod">
          <ac:chgData name="Wentao Wu" userId="f6d934c6-15b7-4b44-a59d-4f36b533e669" providerId="ADAL" clId="{DAE7629A-DFB4-4841-9092-962B7D8169E5}" dt="2022-04-18T22:43:27.367" v="1772"/>
          <ac:picMkLst>
            <pc:docMk/>
            <pc:sldMk cId="3801959439" sldId="256"/>
            <ac:picMk id="23" creationId="{82D84C88-C9C1-7599-02B1-D5D64A824142}"/>
          </ac:picMkLst>
        </pc:picChg>
        <pc:picChg chg="add del mod">
          <ac:chgData name="Wentao Wu" userId="f6d934c6-15b7-4b44-a59d-4f36b533e669" providerId="ADAL" clId="{DAE7629A-DFB4-4841-9092-962B7D8169E5}" dt="2022-04-20T00:53:16.900" v="2651"/>
          <ac:picMkLst>
            <pc:docMk/>
            <pc:sldMk cId="3801959439" sldId="256"/>
            <ac:picMk id="24" creationId="{E934BFE4-05D0-D5AB-DE77-3F8025B69FEB}"/>
          </ac:picMkLst>
        </pc:picChg>
      </pc:sldChg>
      <pc:sldChg chg="addSp delSp modSp mod modTransition modAnim modNotesTx">
        <pc:chgData name="Wentao Wu" userId="f6d934c6-15b7-4b44-a59d-4f36b533e669" providerId="ADAL" clId="{DAE7629A-DFB4-4841-9092-962B7D8169E5}" dt="2022-04-20T02:11:49.160" v="2762"/>
        <pc:sldMkLst>
          <pc:docMk/>
          <pc:sldMk cId="753204679" sldId="257"/>
        </pc:sldMkLst>
        <pc:grpChg chg="add">
          <ac:chgData name="Wentao Wu" userId="f6d934c6-15b7-4b44-a59d-4f36b533e669" providerId="ADAL" clId="{DAE7629A-DFB4-4841-9092-962B7D8169E5}" dt="2022-04-18T01:04:45.033" v="0" actId="164"/>
          <ac:grpSpMkLst>
            <pc:docMk/>
            <pc:sldMk cId="753204679" sldId="257"/>
            <ac:grpSpMk id="3" creationId="{CBDC013E-9716-3235-2622-156E29A95A36}"/>
          </ac:grpSpMkLst>
        </pc:grpChg>
        <pc:picChg chg="add del mod">
          <ac:chgData name="Wentao Wu" userId="f6d934c6-15b7-4b44-a59d-4f36b533e669" providerId="ADAL" clId="{DAE7629A-DFB4-4841-9092-962B7D8169E5}" dt="2022-04-20T00:56:22.806" v="2653"/>
          <ac:picMkLst>
            <pc:docMk/>
            <pc:sldMk cId="753204679" sldId="257"/>
            <ac:picMk id="7" creationId="{9A46845E-FAF9-3CB3-E63A-6C0BC6CB43BB}"/>
          </ac:picMkLst>
        </pc:picChg>
        <pc:picChg chg="add del mod">
          <ac:chgData name="Wentao Wu" userId="f6d934c6-15b7-4b44-a59d-4f36b533e669" providerId="ADAL" clId="{DAE7629A-DFB4-4841-9092-962B7D8169E5}" dt="2022-04-18T07:13:13.107" v="1706"/>
          <ac:picMkLst>
            <pc:docMk/>
            <pc:sldMk cId="753204679" sldId="257"/>
            <ac:picMk id="7" creationId="{B9304346-2E4B-8160-1FF8-85A128806BD9}"/>
          </ac:picMkLst>
        </pc:picChg>
        <pc:picChg chg="add del mod">
          <ac:chgData name="Wentao Wu" userId="f6d934c6-15b7-4b44-a59d-4f36b533e669" providerId="ADAL" clId="{DAE7629A-DFB4-4841-9092-962B7D8169E5}" dt="2022-04-18T01:44:30.507" v="159"/>
          <ac:picMkLst>
            <pc:docMk/>
            <pc:sldMk cId="753204679" sldId="257"/>
            <ac:picMk id="7" creationId="{C7A5AEB4-B7F4-FFEE-D010-95F1415D7127}"/>
          </ac:picMkLst>
        </pc:picChg>
        <pc:picChg chg="add del mod">
          <ac:chgData name="Wentao Wu" userId="f6d934c6-15b7-4b44-a59d-4f36b533e669" providerId="ADAL" clId="{DAE7629A-DFB4-4841-9092-962B7D8169E5}" dt="2022-04-18T19:10:08.883" v="1745"/>
          <ac:picMkLst>
            <pc:docMk/>
            <pc:sldMk cId="753204679" sldId="257"/>
            <ac:picMk id="7" creationId="{E53298AB-2604-413C-9A70-A8D607E4F2BF}"/>
          </ac:picMkLst>
        </pc:picChg>
        <pc:picChg chg="add del mod">
          <ac:chgData name="Wentao Wu" userId="f6d934c6-15b7-4b44-a59d-4f36b533e669" providerId="ADAL" clId="{DAE7629A-DFB4-4841-9092-962B7D8169E5}" dt="2022-04-20T00:59:37.832" v="2657"/>
          <ac:picMkLst>
            <pc:docMk/>
            <pc:sldMk cId="753204679" sldId="257"/>
            <ac:picMk id="8" creationId="{2017E06C-90AA-3CBD-7968-C656E38A9659}"/>
          </ac:picMkLst>
        </pc:picChg>
        <pc:picChg chg="add del mod">
          <ac:chgData name="Wentao Wu" userId="f6d934c6-15b7-4b44-a59d-4f36b533e669" providerId="ADAL" clId="{DAE7629A-DFB4-4841-9092-962B7D8169E5}" dt="2022-04-18T07:16:51.731" v="1710"/>
          <ac:picMkLst>
            <pc:docMk/>
            <pc:sldMk cId="753204679" sldId="257"/>
            <ac:picMk id="8" creationId="{99C38419-D061-E2D3-6D3A-02017B0DA8F5}"/>
          </ac:picMkLst>
        </pc:picChg>
        <pc:picChg chg="add del mod">
          <ac:chgData name="Wentao Wu" userId="f6d934c6-15b7-4b44-a59d-4f36b533e669" providerId="ADAL" clId="{DAE7629A-DFB4-4841-9092-962B7D8169E5}" dt="2022-04-18T19:26:12.217" v="1750"/>
          <ac:picMkLst>
            <pc:docMk/>
            <pc:sldMk cId="753204679" sldId="257"/>
            <ac:picMk id="8" creationId="{B611E501-12D6-0E06-7719-42D92D766AFD}"/>
          </ac:picMkLst>
        </pc:picChg>
        <pc:picChg chg="add del mod">
          <ac:chgData name="Wentao Wu" userId="f6d934c6-15b7-4b44-a59d-4f36b533e669" providerId="ADAL" clId="{DAE7629A-DFB4-4841-9092-962B7D8169E5}" dt="2022-04-18T21:45:40.096" v="1760"/>
          <ac:picMkLst>
            <pc:docMk/>
            <pc:sldMk cId="753204679" sldId="257"/>
            <ac:picMk id="9" creationId="{0F55FB3E-8914-5BC4-3B63-1D83A548FFB1}"/>
          </ac:picMkLst>
        </pc:picChg>
        <pc:picChg chg="add del mod">
          <ac:chgData name="Wentao Wu" userId="f6d934c6-15b7-4b44-a59d-4f36b533e669" providerId="ADAL" clId="{DAE7629A-DFB4-4841-9092-962B7D8169E5}" dt="2022-04-20T01:00:56.436" v="2659"/>
          <ac:picMkLst>
            <pc:docMk/>
            <pc:sldMk cId="753204679" sldId="257"/>
            <ac:picMk id="9" creationId="{1D018E01-23EE-1857-4251-7BE00264D621}"/>
          </ac:picMkLst>
        </pc:picChg>
        <pc:picChg chg="add del mod">
          <ac:chgData name="Wentao Wu" userId="f6d934c6-15b7-4b44-a59d-4f36b533e669" providerId="ADAL" clId="{DAE7629A-DFB4-4841-9092-962B7D8169E5}" dt="2022-04-18T07:26:16.779" v="1720"/>
          <ac:picMkLst>
            <pc:docMk/>
            <pc:sldMk cId="753204679" sldId="257"/>
            <ac:picMk id="9" creationId="{C6173074-9159-EF56-9860-06CE87330165}"/>
          </ac:picMkLst>
        </pc:picChg>
        <pc:picChg chg="add del mod">
          <ac:chgData name="Wentao Wu" userId="f6d934c6-15b7-4b44-a59d-4f36b533e669" providerId="ADAL" clId="{DAE7629A-DFB4-4841-9092-962B7D8169E5}" dt="2022-04-18T07:27:18.175" v="1722"/>
          <ac:picMkLst>
            <pc:docMk/>
            <pc:sldMk cId="753204679" sldId="257"/>
            <ac:picMk id="10" creationId="{038D3A22-B3BF-AF63-A762-E64EA8E8C863}"/>
          </ac:picMkLst>
        </pc:picChg>
        <pc:picChg chg="add del mod">
          <ac:chgData name="Wentao Wu" userId="f6d934c6-15b7-4b44-a59d-4f36b533e669" providerId="ADAL" clId="{DAE7629A-DFB4-4841-9092-962B7D8169E5}" dt="2022-04-20T01:08:07.786" v="2662"/>
          <ac:picMkLst>
            <pc:docMk/>
            <pc:sldMk cId="753204679" sldId="257"/>
            <ac:picMk id="10" creationId="{AF075521-DF15-D483-0757-BDA30272DC0A}"/>
          </ac:picMkLst>
        </pc:picChg>
        <pc:picChg chg="add del mod">
          <ac:chgData name="Wentao Wu" userId="f6d934c6-15b7-4b44-a59d-4f36b533e669" providerId="ADAL" clId="{DAE7629A-DFB4-4841-9092-962B7D8169E5}" dt="2022-04-18T22:34:01.122" v="1764"/>
          <ac:picMkLst>
            <pc:docMk/>
            <pc:sldMk cId="753204679" sldId="257"/>
            <ac:picMk id="10" creationId="{F6E35DD2-88A2-99A2-C66F-2C66C259FACC}"/>
          </ac:picMkLst>
        </pc:picChg>
        <pc:picChg chg="add del mod">
          <ac:chgData name="Wentao Wu" userId="f6d934c6-15b7-4b44-a59d-4f36b533e669" providerId="ADAL" clId="{DAE7629A-DFB4-4841-9092-962B7D8169E5}" dt="2022-04-20T01:17:13.433" v="2664"/>
          <ac:picMkLst>
            <pc:docMk/>
            <pc:sldMk cId="753204679" sldId="257"/>
            <ac:picMk id="11" creationId="{4120CBA7-60F8-4050-A949-432F4927F416}"/>
          </ac:picMkLst>
        </pc:picChg>
        <pc:picChg chg="add del mod">
          <ac:chgData name="Wentao Wu" userId="f6d934c6-15b7-4b44-a59d-4f36b533e669" providerId="ADAL" clId="{DAE7629A-DFB4-4841-9092-962B7D8169E5}" dt="2022-04-18T07:28:20.991" v="1724"/>
          <ac:picMkLst>
            <pc:docMk/>
            <pc:sldMk cId="753204679" sldId="257"/>
            <ac:picMk id="11" creationId="{589C72CF-6693-9739-8457-AB55C9867D75}"/>
          </ac:picMkLst>
        </pc:picChg>
        <pc:picChg chg="add del mod">
          <ac:chgData name="Wentao Wu" userId="f6d934c6-15b7-4b44-a59d-4f36b533e669" providerId="ADAL" clId="{DAE7629A-DFB4-4841-9092-962B7D8169E5}" dt="2022-04-18T22:36:18.256" v="1766"/>
          <ac:picMkLst>
            <pc:docMk/>
            <pc:sldMk cId="753204679" sldId="257"/>
            <ac:picMk id="11" creationId="{DD398323-5616-10FB-321E-EFA62BEC6047}"/>
          </ac:picMkLst>
        </pc:picChg>
        <pc:picChg chg="add del mod">
          <ac:chgData name="Wentao Wu" userId="f6d934c6-15b7-4b44-a59d-4f36b533e669" providerId="ADAL" clId="{DAE7629A-DFB4-4841-9092-962B7D8169E5}" dt="2022-04-18T22:39:58.832" v="1768"/>
          <ac:picMkLst>
            <pc:docMk/>
            <pc:sldMk cId="753204679" sldId="257"/>
            <ac:picMk id="12" creationId="{A9CC0E8F-FED7-CCEE-F583-9D20DFE0B9AF}"/>
          </ac:picMkLst>
        </pc:picChg>
        <pc:picChg chg="add del mod">
          <ac:chgData name="Wentao Wu" userId="f6d934c6-15b7-4b44-a59d-4f36b533e669" providerId="ADAL" clId="{DAE7629A-DFB4-4841-9092-962B7D8169E5}" dt="2022-04-18T07:28:46.889" v="1726"/>
          <ac:picMkLst>
            <pc:docMk/>
            <pc:sldMk cId="753204679" sldId="257"/>
            <ac:picMk id="12" creationId="{AE20BE31-600F-39E0-14AB-094E8124E92F}"/>
          </ac:picMkLst>
        </pc:picChg>
        <pc:picChg chg="add del mod">
          <ac:chgData name="Wentao Wu" userId="f6d934c6-15b7-4b44-a59d-4f36b533e669" providerId="ADAL" clId="{DAE7629A-DFB4-4841-9092-962B7D8169E5}" dt="2022-04-20T02:11:49.160" v="2762"/>
          <ac:picMkLst>
            <pc:docMk/>
            <pc:sldMk cId="753204679" sldId="257"/>
            <ac:picMk id="12" creationId="{C2343CC5-6708-0BDA-C395-ADDBF8631466}"/>
          </ac:picMkLst>
        </pc:picChg>
        <pc:picChg chg="add del mod">
          <ac:chgData name="Wentao Wu" userId="f6d934c6-15b7-4b44-a59d-4f36b533e669" providerId="ADAL" clId="{DAE7629A-DFB4-4841-9092-962B7D8169E5}" dt="2022-04-18T07:29:34.631" v="1728"/>
          <ac:picMkLst>
            <pc:docMk/>
            <pc:sldMk cId="753204679" sldId="257"/>
            <ac:picMk id="13" creationId="{C3A77C82-D347-2E55-E9CC-0D401669A64C}"/>
          </ac:picMkLst>
        </pc:picChg>
        <pc:picChg chg="add del mod">
          <ac:chgData name="Wentao Wu" userId="f6d934c6-15b7-4b44-a59d-4f36b533e669" providerId="ADAL" clId="{DAE7629A-DFB4-4841-9092-962B7D8169E5}" dt="2022-04-18T22:43:27.367" v="1772"/>
          <ac:picMkLst>
            <pc:docMk/>
            <pc:sldMk cId="753204679" sldId="257"/>
            <ac:picMk id="13" creationId="{F5E8B01A-BDC9-7731-E15B-C5403EA1CF80}"/>
          </ac:picMkLst>
        </pc:picChg>
        <pc:picChg chg="add del mod">
          <ac:chgData name="Wentao Wu" userId="f6d934c6-15b7-4b44-a59d-4f36b533e669" providerId="ADAL" clId="{DAE7629A-DFB4-4841-9092-962B7D8169E5}" dt="2022-04-20T00:53:16.900" v="2651"/>
          <ac:picMkLst>
            <pc:docMk/>
            <pc:sldMk cId="753204679" sldId="257"/>
            <ac:picMk id="14" creationId="{050B4CA8-5126-1758-7876-944AC941D057}"/>
          </ac:picMkLst>
        </pc:picChg>
        <pc:picChg chg="add del mod">
          <ac:chgData name="Wentao Wu" userId="f6d934c6-15b7-4b44-a59d-4f36b533e669" providerId="ADAL" clId="{DAE7629A-DFB4-4841-9092-962B7D8169E5}" dt="2022-04-18T07:49:20.561" v="1735"/>
          <ac:picMkLst>
            <pc:docMk/>
            <pc:sldMk cId="753204679" sldId="257"/>
            <ac:picMk id="14" creationId="{600B0996-71BE-CFCD-B3CE-41963C28939D}"/>
          </ac:picMkLst>
        </pc:picChg>
        <pc:picChg chg="add del mod">
          <ac:chgData name="Wentao Wu" userId="f6d934c6-15b7-4b44-a59d-4f36b533e669" providerId="ADAL" clId="{DAE7629A-DFB4-4841-9092-962B7D8169E5}" dt="2022-04-18T08:47:03.115" v="1737"/>
          <ac:picMkLst>
            <pc:docMk/>
            <pc:sldMk cId="753204679" sldId="257"/>
            <ac:picMk id="15" creationId="{CA2E5D23-CB61-E12A-F604-0DB92FDD093A}"/>
          </ac:picMkLst>
        </pc:picChg>
        <pc:picChg chg="add del mod">
          <ac:chgData name="Wentao Wu" userId="f6d934c6-15b7-4b44-a59d-4f36b533e669" providerId="ADAL" clId="{DAE7629A-DFB4-4841-9092-962B7D8169E5}" dt="2022-04-18T19:04:20.488" v="1743"/>
          <ac:picMkLst>
            <pc:docMk/>
            <pc:sldMk cId="753204679" sldId="257"/>
            <ac:picMk id="16" creationId="{0B51B943-26D8-18DE-321D-3A58F6B83402}"/>
          </ac:picMkLst>
        </pc:picChg>
      </pc:sldChg>
      <pc:sldChg chg="addSp delSp modSp mod modTransition modAnim modNotesTx">
        <pc:chgData name="Wentao Wu" userId="f6d934c6-15b7-4b44-a59d-4f36b533e669" providerId="ADAL" clId="{DAE7629A-DFB4-4841-9092-962B7D8169E5}" dt="2022-04-20T02:11:49.160" v="2762"/>
        <pc:sldMkLst>
          <pc:docMk/>
          <pc:sldMk cId="959803990" sldId="258"/>
        </pc:sldMkLst>
        <pc:grpChg chg="add mod">
          <ac:chgData name="Wentao Wu" userId="f6d934c6-15b7-4b44-a59d-4f36b533e669" providerId="ADAL" clId="{DAE7629A-DFB4-4841-9092-962B7D8169E5}" dt="2022-04-18T01:08:54.163" v="30" actId="14100"/>
          <ac:grpSpMkLst>
            <pc:docMk/>
            <pc:sldMk cId="959803990" sldId="258"/>
            <ac:grpSpMk id="11" creationId="{0A66D79D-1F57-ADB1-7BDE-4680BE562A3C}"/>
          </ac:grpSpMkLst>
        </pc:grpChg>
        <pc:grpChg chg="add mod">
          <ac:chgData name="Wentao Wu" userId="f6d934c6-15b7-4b44-a59d-4f36b533e669" providerId="ADAL" clId="{DAE7629A-DFB4-4841-9092-962B7D8169E5}" dt="2022-04-18T01:08:40.673" v="28" actId="14100"/>
          <ac:grpSpMkLst>
            <pc:docMk/>
            <pc:sldMk cId="959803990" sldId="258"/>
            <ac:grpSpMk id="13" creationId="{DC501288-CB0B-7525-9E7F-37671E78EEDE}"/>
          </ac:grpSpMkLst>
        </pc:grpChg>
        <pc:grpChg chg="add">
          <ac:chgData name="Wentao Wu" userId="f6d934c6-15b7-4b44-a59d-4f36b533e669" providerId="ADAL" clId="{DAE7629A-DFB4-4841-9092-962B7D8169E5}" dt="2022-04-18T01:09:14.206" v="31" actId="164"/>
          <ac:grpSpMkLst>
            <pc:docMk/>
            <pc:sldMk cId="959803990" sldId="258"/>
            <ac:grpSpMk id="16" creationId="{9F68E64D-2701-EFE2-661C-054609F6C00A}"/>
          </ac:grpSpMkLst>
        </pc:grpChg>
        <pc:picChg chg="add del mod">
          <ac:chgData name="Wentao Wu" userId="f6d934c6-15b7-4b44-a59d-4f36b533e669" providerId="ADAL" clId="{DAE7629A-DFB4-4841-9092-962B7D8169E5}" dt="2022-04-20T00:59:37.832" v="2657"/>
          <ac:picMkLst>
            <pc:docMk/>
            <pc:sldMk cId="959803990" sldId="258"/>
            <ac:picMk id="3" creationId="{2E1CBE7D-17D2-9F74-0F3F-FC2A34A818CA}"/>
          </ac:picMkLst>
        </pc:picChg>
        <pc:picChg chg="add del mod">
          <ac:chgData name="Wentao Wu" userId="f6d934c6-15b7-4b44-a59d-4f36b533e669" providerId="ADAL" clId="{DAE7629A-DFB4-4841-9092-962B7D8169E5}" dt="2022-04-18T07:13:13.107" v="1706"/>
          <ac:picMkLst>
            <pc:docMk/>
            <pc:sldMk cId="959803990" sldId="258"/>
            <ac:picMk id="3" creationId="{4E8CC66F-1BCD-7B48-387B-FEDAF2E77BB9}"/>
          </ac:picMkLst>
        </pc:picChg>
        <pc:picChg chg="add del mod">
          <ac:chgData name="Wentao Wu" userId="f6d934c6-15b7-4b44-a59d-4f36b533e669" providerId="ADAL" clId="{DAE7629A-DFB4-4841-9092-962B7D8169E5}" dt="2022-04-18T19:10:08.883" v="1745"/>
          <ac:picMkLst>
            <pc:docMk/>
            <pc:sldMk cId="959803990" sldId="258"/>
            <ac:picMk id="3" creationId="{4FA47383-3B49-FA55-5E87-7491F7548A9D}"/>
          </ac:picMkLst>
        </pc:picChg>
        <pc:picChg chg="add mod">
          <ac:chgData name="Wentao Wu" userId="f6d934c6-15b7-4b44-a59d-4f36b533e669" providerId="ADAL" clId="{DAE7629A-DFB4-4841-9092-962B7D8169E5}" dt="2022-04-18T01:06:32.658" v="7" actId="14100"/>
          <ac:picMkLst>
            <pc:docMk/>
            <pc:sldMk cId="959803990" sldId="258"/>
            <ac:picMk id="5" creationId="{5E8C2F44-8FD2-15BA-37FE-5D39F886DCCE}"/>
          </ac:picMkLst>
        </pc:picChg>
        <pc:picChg chg="add del mod">
          <ac:chgData name="Wentao Wu" userId="f6d934c6-15b7-4b44-a59d-4f36b533e669" providerId="ADAL" clId="{DAE7629A-DFB4-4841-9092-962B7D8169E5}" dt="2022-04-18T19:26:12.217" v="1750"/>
          <ac:picMkLst>
            <pc:docMk/>
            <pc:sldMk cId="959803990" sldId="258"/>
            <ac:picMk id="6" creationId="{4667A5C2-5D73-1287-0C18-B04C7EB9BDE7}"/>
          </ac:picMkLst>
        </pc:picChg>
        <pc:picChg chg="add del mod">
          <ac:chgData name="Wentao Wu" userId="f6d934c6-15b7-4b44-a59d-4f36b533e669" providerId="ADAL" clId="{DAE7629A-DFB4-4841-9092-962B7D8169E5}" dt="2022-04-18T07:16:51.731" v="1710"/>
          <ac:picMkLst>
            <pc:docMk/>
            <pc:sldMk cId="959803990" sldId="258"/>
            <ac:picMk id="6" creationId="{B6711BC1-37F6-7DA2-30C3-0E702DB0CC45}"/>
          </ac:picMkLst>
        </pc:picChg>
        <pc:picChg chg="add del mod">
          <ac:chgData name="Wentao Wu" userId="f6d934c6-15b7-4b44-a59d-4f36b533e669" providerId="ADAL" clId="{DAE7629A-DFB4-4841-9092-962B7D8169E5}" dt="2022-04-20T01:08:07.786" v="2662"/>
          <ac:picMkLst>
            <pc:docMk/>
            <pc:sldMk cId="959803990" sldId="258"/>
            <ac:picMk id="6" creationId="{D3476DE3-ACCB-B5D5-CB20-9D292AF35158}"/>
          </ac:picMkLst>
        </pc:picChg>
        <pc:picChg chg="del">
          <ac:chgData name="Wentao Wu" userId="f6d934c6-15b7-4b44-a59d-4f36b533e669" providerId="ADAL" clId="{DAE7629A-DFB4-4841-9092-962B7D8169E5}" dt="2022-04-18T01:06:19.570" v="2" actId="478"/>
          <ac:picMkLst>
            <pc:docMk/>
            <pc:sldMk cId="959803990" sldId="258"/>
            <ac:picMk id="7" creationId="{3937E285-9330-0651-2D5D-56C5355570C2}"/>
          </ac:picMkLst>
        </pc:picChg>
        <pc:picChg chg="add del mod">
          <ac:chgData name="Wentao Wu" userId="f6d934c6-15b7-4b44-a59d-4f36b533e669" providerId="ADAL" clId="{DAE7629A-DFB4-4841-9092-962B7D8169E5}" dt="2022-04-20T01:17:13.433" v="2664"/>
          <ac:picMkLst>
            <pc:docMk/>
            <pc:sldMk cId="959803990" sldId="258"/>
            <ac:picMk id="7" creationId="{3A3F3AFD-3AD7-A113-56B9-325E97C774A5}"/>
          </ac:picMkLst>
        </pc:picChg>
        <pc:picChg chg="add del mod">
          <ac:chgData name="Wentao Wu" userId="f6d934c6-15b7-4b44-a59d-4f36b533e669" providerId="ADAL" clId="{DAE7629A-DFB4-4841-9092-962B7D8169E5}" dt="2022-04-18T21:45:40.096" v="1760"/>
          <ac:picMkLst>
            <pc:docMk/>
            <pc:sldMk cId="959803990" sldId="258"/>
            <ac:picMk id="7" creationId="{8998F681-3F6F-5C9D-7763-CC0E185577E3}"/>
          </ac:picMkLst>
        </pc:picChg>
        <pc:picChg chg="add del mod">
          <ac:chgData name="Wentao Wu" userId="f6d934c6-15b7-4b44-a59d-4f36b533e669" providerId="ADAL" clId="{DAE7629A-DFB4-4841-9092-962B7D8169E5}" dt="2022-04-18T07:19:29.365" v="1712"/>
          <ac:picMkLst>
            <pc:docMk/>
            <pc:sldMk cId="959803990" sldId="258"/>
            <ac:picMk id="7" creationId="{99D12401-A535-2193-C9D3-945CE9B34CB1}"/>
          </ac:picMkLst>
        </pc:picChg>
        <pc:picChg chg="add mod">
          <ac:chgData name="Wentao Wu" userId="f6d934c6-15b7-4b44-a59d-4f36b533e669" providerId="ADAL" clId="{DAE7629A-DFB4-4841-9092-962B7D8169E5}" dt="2022-04-18T01:08:48.346" v="29" actId="14100"/>
          <ac:picMkLst>
            <pc:docMk/>
            <pc:sldMk cId="959803990" sldId="258"/>
            <ac:picMk id="9" creationId="{4176C003-1F1C-A1D3-3C01-E61A80925BB4}"/>
          </ac:picMkLst>
        </pc:picChg>
        <pc:picChg chg="add del mod">
          <ac:chgData name="Wentao Wu" userId="f6d934c6-15b7-4b44-a59d-4f36b533e669" providerId="ADAL" clId="{DAE7629A-DFB4-4841-9092-962B7D8169E5}" dt="2022-04-20T01:46:45.220" v="2692"/>
          <ac:picMkLst>
            <pc:docMk/>
            <pc:sldMk cId="959803990" sldId="258"/>
            <ac:picMk id="14" creationId="{14E0693E-C075-8A5A-4AEA-7D22FA7180C0}"/>
          </ac:picMkLst>
        </pc:picChg>
        <pc:picChg chg="add del mod">
          <ac:chgData name="Wentao Wu" userId="f6d934c6-15b7-4b44-a59d-4f36b533e669" providerId="ADAL" clId="{DAE7629A-DFB4-4841-9092-962B7D8169E5}" dt="2022-04-18T22:34:01.122" v="1764"/>
          <ac:picMkLst>
            <pc:docMk/>
            <pc:sldMk cId="959803990" sldId="258"/>
            <ac:picMk id="14" creationId="{21819B30-550C-1643-E09E-50922C2D91B6}"/>
          </ac:picMkLst>
        </pc:picChg>
        <pc:picChg chg="add del mod">
          <ac:chgData name="Wentao Wu" userId="f6d934c6-15b7-4b44-a59d-4f36b533e669" providerId="ADAL" clId="{DAE7629A-DFB4-4841-9092-962B7D8169E5}" dt="2022-04-18T07:20:48.419" v="1714"/>
          <ac:picMkLst>
            <pc:docMk/>
            <pc:sldMk cId="959803990" sldId="258"/>
            <ac:picMk id="14" creationId="{99F74761-D50A-A123-244B-82DB635A536E}"/>
          </ac:picMkLst>
        </pc:picChg>
        <pc:picChg chg="add mod">
          <ac:chgData name="Wentao Wu" userId="f6d934c6-15b7-4b44-a59d-4f36b533e669" providerId="ADAL" clId="{DAE7629A-DFB4-4841-9092-962B7D8169E5}" dt="2022-04-18T01:08:33.778" v="26" actId="14100"/>
          <ac:picMkLst>
            <pc:docMk/>
            <pc:sldMk cId="959803990" sldId="258"/>
            <ac:picMk id="15" creationId="{52AB6541-D24A-0009-D89C-CE47259B3F36}"/>
          </ac:picMkLst>
        </pc:picChg>
        <pc:picChg chg="add del mod">
          <ac:chgData name="Wentao Wu" userId="f6d934c6-15b7-4b44-a59d-4f36b533e669" providerId="ADAL" clId="{DAE7629A-DFB4-4841-9092-962B7D8169E5}" dt="2022-04-18T22:36:18.256" v="1766"/>
          <ac:picMkLst>
            <pc:docMk/>
            <pc:sldMk cId="959803990" sldId="258"/>
            <ac:picMk id="17" creationId="{0C7B9034-0828-7962-0CAB-BA6AB4D7EBFE}"/>
          </ac:picMkLst>
        </pc:picChg>
        <pc:picChg chg="add del mod">
          <ac:chgData name="Wentao Wu" userId="f6d934c6-15b7-4b44-a59d-4f36b533e669" providerId="ADAL" clId="{DAE7629A-DFB4-4841-9092-962B7D8169E5}" dt="2022-04-18T07:21:03.955" v="1716"/>
          <ac:picMkLst>
            <pc:docMk/>
            <pc:sldMk cId="959803990" sldId="258"/>
            <ac:picMk id="17" creationId="{3B5215C0-943E-3147-EF24-6B9C62F2D05A}"/>
          </ac:picMkLst>
        </pc:picChg>
        <pc:picChg chg="add del mod">
          <ac:chgData name="Wentao Wu" userId="f6d934c6-15b7-4b44-a59d-4f36b533e669" providerId="ADAL" clId="{DAE7629A-DFB4-4841-9092-962B7D8169E5}" dt="2022-04-20T02:11:49.160" v="2762"/>
          <ac:picMkLst>
            <pc:docMk/>
            <pc:sldMk cId="959803990" sldId="258"/>
            <ac:picMk id="17" creationId="{D20EF8B4-0B14-FC5B-D15E-E7A9A6D7CC43}"/>
          </ac:picMkLst>
        </pc:picChg>
        <pc:picChg chg="add del mod">
          <ac:chgData name="Wentao Wu" userId="f6d934c6-15b7-4b44-a59d-4f36b533e669" providerId="ADAL" clId="{DAE7629A-DFB4-4841-9092-962B7D8169E5}" dt="2022-04-18T07:21:37.583" v="1718"/>
          <ac:picMkLst>
            <pc:docMk/>
            <pc:sldMk cId="959803990" sldId="258"/>
            <ac:picMk id="18" creationId="{478B9569-9047-9044-5269-1CAE942829EF}"/>
          </ac:picMkLst>
        </pc:picChg>
        <pc:picChg chg="add del mod">
          <ac:chgData name="Wentao Wu" userId="f6d934c6-15b7-4b44-a59d-4f36b533e669" providerId="ADAL" clId="{DAE7629A-DFB4-4841-9092-962B7D8169E5}" dt="2022-04-18T22:39:58.832" v="1768"/>
          <ac:picMkLst>
            <pc:docMk/>
            <pc:sldMk cId="959803990" sldId="258"/>
            <ac:picMk id="18" creationId="{A4AA6A27-D7A9-D0F8-5F08-F18533382BAB}"/>
          </ac:picMkLst>
        </pc:picChg>
        <pc:picChg chg="add del mod">
          <ac:chgData name="Wentao Wu" userId="f6d934c6-15b7-4b44-a59d-4f36b533e669" providerId="ADAL" clId="{DAE7629A-DFB4-4841-9092-962B7D8169E5}" dt="2022-04-18T07:26:16.779" v="1720"/>
          <ac:picMkLst>
            <pc:docMk/>
            <pc:sldMk cId="959803990" sldId="258"/>
            <ac:picMk id="19" creationId="{0891D38C-89DD-2F8F-E48C-604F9548DF6B}"/>
          </ac:picMkLst>
        </pc:picChg>
        <pc:picChg chg="add del mod">
          <ac:chgData name="Wentao Wu" userId="f6d934c6-15b7-4b44-a59d-4f36b533e669" providerId="ADAL" clId="{DAE7629A-DFB4-4841-9092-962B7D8169E5}" dt="2022-04-20T00:53:16.900" v="2651"/>
          <ac:picMkLst>
            <pc:docMk/>
            <pc:sldMk cId="959803990" sldId="258"/>
            <ac:picMk id="19" creationId="{EF0152C9-983B-7619-DE59-147084AAE671}"/>
          </ac:picMkLst>
        </pc:picChg>
        <pc:picChg chg="add del mod">
          <ac:chgData name="Wentao Wu" userId="f6d934c6-15b7-4b44-a59d-4f36b533e669" providerId="ADAL" clId="{DAE7629A-DFB4-4841-9092-962B7D8169E5}" dt="2022-04-18T07:32:19.654" v="1730"/>
          <ac:picMkLst>
            <pc:docMk/>
            <pc:sldMk cId="959803990" sldId="258"/>
            <ac:picMk id="20" creationId="{B44D4594-F625-0A94-64BF-42E52E6679BC}"/>
          </ac:picMkLst>
        </pc:picChg>
        <pc:picChg chg="add del mod">
          <ac:chgData name="Wentao Wu" userId="f6d934c6-15b7-4b44-a59d-4f36b533e669" providerId="ADAL" clId="{DAE7629A-DFB4-4841-9092-962B7D8169E5}" dt="2022-04-18T07:35:15.036" v="1732"/>
          <ac:picMkLst>
            <pc:docMk/>
            <pc:sldMk cId="959803990" sldId="258"/>
            <ac:picMk id="21" creationId="{B8C1C1C9-4C3C-C1F6-6CBD-C7361C8A16E8}"/>
          </ac:picMkLst>
        </pc:picChg>
        <pc:picChg chg="add del mod">
          <ac:chgData name="Wentao Wu" userId="f6d934c6-15b7-4b44-a59d-4f36b533e669" providerId="ADAL" clId="{DAE7629A-DFB4-4841-9092-962B7D8169E5}" dt="2022-04-18T07:49:20.561" v="1735"/>
          <ac:picMkLst>
            <pc:docMk/>
            <pc:sldMk cId="959803990" sldId="258"/>
            <ac:picMk id="22" creationId="{831210B4-03AC-7092-2F61-157157AC277D}"/>
          </ac:picMkLst>
        </pc:picChg>
        <pc:picChg chg="add del mod">
          <ac:chgData name="Wentao Wu" userId="f6d934c6-15b7-4b44-a59d-4f36b533e669" providerId="ADAL" clId="{DAE7629A-DFB4-4841-9092-962B7D8169E5}" dt="2022-04-18T08:47:03.115" v="1737"/>
          <ac:picMkLst>
            <pc:docMk/>
            <pc:sldMk cId="959803990" sldId="258"/>
            <ac:picMk id="23" creationId="{CE12DCD9-D80B-33AC-7FF9-808C6AD3242F}"/>
          </ac:picMkLst>
        </pc:picChg>
      </pc:sldChg>
      <pc:sldChg chg="addSp delSp modSp mod modTransition modAnim modNotesTx">
        <pc:chgData name="Wentao Wu" userId="f6d934c6-15b7-4b44-a59d-4f36b533e669" providerId="ADAL" clId="{DAE7629A-DFB4-4841-9092-962B7D8169E5}" dt="2022-04-20T02:11:49.160" v="2762"/>
        <pc:sldMkLst>
          <pc:docMk/>
          <pc:sldMk cId="1068176995" sldId="259"/>
        </pc:sldMkLst>
        <pc:spChg chg="mod topLvl">
          <ac:chgData name="Wentao Wu" userId="f6d934c6-15b7-4b44-a59d-4f36b533e669" providerId="ADAL" clId="{DAE7629A-DFB4-4841-9092-962B7D8169E5}" dt="2022-04-19T19:55:42.578" v="1843" actId="1076"/>
          <ac:spMkLst>
            <pc:docMk/>
            <pc:sldMk cId="1068176995" sldId="259"/>
            <ac:spMk id="6" creationId="{F94BE979-F0B2-4EB6-ACE9-E68FB45AE5BF}"/>
          </ac:spMkLst>
        </pc:spChg>
        <pc:spChg chg="mod topLvl">
          <ac:chgData name="Wentao Wu" userId="f6d934c6-15b7-4b44-a59d-4f36b533e669" providerId="ADAL" clId="{DAE7629A-DFB4-4841-9092-962B7D8169E5}" dt="2022-04-19T19:56:10.194" v="1848" actId="1076"/>
          <ac:spMkLst>
            <pc:docMk/>
            <pc:sldMk cId="1068176995" sldId="259"/>
            <ac:spMk id="7" creationId="{601CD84D-0073-3333-5161-87B5C715F9A7}"/>
          </ac:spMkLst>
        </pc:spChg>
        <pc:spChg chg="topLvl">
          <ac:chgData name="Wentao Wu" userId="f6d934c6-15b7-4b44-a59d-4f36b533e669" providerId="ADAL" clId="{DAE7629A-DFB4-4841-9092-962B7D8169E5}" dt="2022-04-19T19:55:09.431" v="1840" actId="165"/>
          <ac:spMkLst>
            <pc:docMk/>
            <pc:sldMk cId="1068176995" sldId="259"/>
            <ac:spMk id="10" creationId="{AB2BB27C-D5DB-DCA7-4C5F-19B9480165DE}"/>
          </ac:spMkLst>
        </pc:spChg>
        <pc:spChg chg="add mod topLvl">
          <ac:chgData name="Wentao Wu" userId="f6d934c6-15b7-4b44-a59d-4f36b533e669" providerId="ADAL" clId="{DAE7629A-DFB4-4841-9092-962B7D8169E5}" dt="2022-04-19T19:54:30.376" v="1838" actId="165"/>
          <ac:spMkLst>
            <pc:docMk/>
            <pc:sldMk cId="1068176995" sldId="259"/>
            <ac:spMk id="11" creationId="{7F483D55-02A9-C70A-2D99-6DD366F363AA}"/>
          </ac:spMkLst>
        </pc:spChg>
        <pc:spChg chg="topLvl">
          <ac:chgData name="Wentao Wu" userId="f6d934c6-15b7-4b44-a59d-4f36b533e669" providerId="ADAL" clId="{DAE7629A-DFB4-4841-9092-962B7D8169E5}" dt="2022-04-19T19:55:09.431" v="1840" actId="165"/>
          <ac:spMkLst>
            <pc:docMk/>
            <pc:sldMk cId="1068176995" sldId="259"/>
            <ac:spMk id="14" creationId="{0B4B3BC6-7FE7-30DB-024D-EA6C878E292A}"/>
          </ac:spMkLst>
        </pc:spChg>
        <pc:spChg chg="add mod topLvl">
          <ac:chgData name="Wentao Wu" userId="f6d934c6-15b7-4b44-a59d-4f36b533e669" providerId="ADAL" clId="{DAE7629A-DFB4-4841-9092-962B7D8169E5}" dt="2022-04-19T19:54:30.376" v="1838" actId="165"/>
          <ac:spMkLst>
            <pc:docMk/>
            <pc:sldMk cId="1068176995" sldId="259"/>
            <ac:spMk id="20" creationId="{909E2F2E-B9E1-13CA-3720-B11E13CC2F50}"/>
          </ac:spMkLst>
        </pc:spChg>
        <pc:spChg chg="add mod topLvl">
          <ac:chgData name="Wentao Wu" userId="f6d934c6-15b7-4b44-a59d-4f36b533e669" providerId="ADAL" clId="{DAE7629A-DFB4-4841-9092-962B7D8169E5}" dt="2022-04-19T19:54:30.376" v="1838" actId="165"/>
          <ac:spMkLst>
            <pc:docMk/>
            <pc:sldMk cId="1068176995" sldId="259"/>
            <ac:spMk id="24" creationId="{D3446FA6-0387-7B86-D99E-6F7FF19952D4}"/>
          </ac:spMkLst>
        </pc:spChg>
        <pc:spChg chg="add mod topLvl">
          <ac:chgData name="Wentao Wu" userId="f6d934c6-15b7-4b44-a59d-4f36b533e669" providerId="ADAL" clId="{DAE7629A-DFB4-4841-9092-962B7D8169E5}" dt="2022-04-19T19:54:30.376" v="1838" actId="165"/>
          <ac:spMkLst>
            <pc:docMk/>
            <pc:sldMk cId="1068176995" sldId="259"/>
            <ac:spMk id="26" creationId="{89BE2339-C009-3767-3B34-15A2B7C8B8EB}"/>
          </ac:spMkLst>
        </pc:spChg>
        <pc:grpChg chg="del topLvl">
          <ac:chgData name="Wentao Wu" userId="f6d934c6-15b7-4b44-a59d-4f36b533e669" providerId="ADAL" clId="{DAE7629A-DFB4-4841-9092-962B7D8169E5}" dt="2022-04-19T19:55:09.431" v="1840" actId="165"/>
          <ac:grpSpMkLst>
            <pc:docMk/>
            <pc:sldMk cId="1068176995" sldId="259"/>
            <ac:grpSpMk id="15" creationId="{BE0819CC-7EC0-516E-C047-561BE57890F8}"/>
          </ac:grpSpMkLst>
        </pc:grpChg>
        <pc:grpChg chg="del topLvl">
          <ac:chgData name="Wentao Wu" userId="f6d934c6-15b7-4b44-a59d-4f36b533e669" providerId="ADAL" clId="{DAE7629A-DFB4-4841-9092-962B7D8169E5}" dt="2022-04-19T19:54:37.667" v="1839" actId="165"/>
          <ac:grpSpMkLst>
            <pc:docMk/>
            <pc:sldMk cId="1068176995" sldId="259"/>
            <ac:grpSpMk id="16" creationId="{15246ADC-BD40-22BB-FA34-EC7B534E26EB}"/>
          </ac:grpSpMkLst>
        </pc:grpChg>
        <pc:grpChg chg="add del">
          <ac:chgData name="Wentao Wu" userId="f6d934c6-15b7-4b44-a59d-4f36b533e669" providerId="ADAL" clId="{DAE7629A-DFB4-4841-9092-962B7D8169E5}" dt="2022-04-19T19:54:30.376" v="1838" actId="165"/>
          <ac:grpSpMkLst>
            <pc:docMk/>
            <pc:sldMk cId="1068176995" sldId="259"/>
            <ac:grpSpMk id="27" creationId="{E051847C-388A-BCA7-A87B-5091B839367F}"/>
          </ac:grpSpMkLst>
        </pc:grpChg>
        <pc:grpChg chg="add mod">
          <ac:chgData name="Wentao Wu" userId="f6d934c6-15b7-4b44-a59d-4f36b533e669" providerId="ADAL" clId="{DAE7629A-DFB4-4841-9092-962B7D8169E5}" dt="2022-04-19T19:55:55.906" v="1846" actId="1076"/>
          <ac:grpSpMkLst>
            <pc:docMk/>
            <pc:sldMk cId="1068176995" sldId="259"/>
            <ac:grpSpMk id="28" creationId="{854CB758-848F-4F95-1FF0-0F7FFD13A517}"/>
          </ac:grpSpMkLst>
        </pc:grpChg>
        <pc:grpChg chg="add mod">
          <ac:chgData name="Wentao Wu" userId="f6d934c6-15b7-4b44-a59d-4f36b533e669" providerId="ADAL" clId="{DAE7629A-DFB4-4841-9092-962B7D8169E5}" dt="2022-04-19T19:56:02.187" v="1847" actId="1076"/>
          <ac:grpSpMkLst>
            <pc:docMk/>
            <pc:sldMk cId="1068176995" sldId="259"/>
            <ac:grpSpMk id="29" creationId="{D8AFB80E-0C1A-4F56-C7FF-08FF646CF471}"/>
          </ac:grpSpMkLst>
        </pc:grpChg>
        <pc:grpChg chg="add mod">
          <ac:chgData name="Wentao Wu" userId="f6d934c6-15b7-4b44-a59d-4f36b533e669" providerId="ADAL" clId="{DAE7629A-DFB4-4841-9092-962B7D8169E5}" dt="2022-04-19T19:56:18.778" v="1849" actId="1076"/>
          <ac:grpSpMkLst>
            <pc:docMk/>
            <pc:sldMk cId="1068176995" sldId="259"/>
            <ac:grpSpMk id="30" creationId="{5432C160-AFB6-305A-C630-F2DD9EEC23E8}"/>
          </ac:grpSpMkLst>
        </pc:grpChg>
        <pc:grpChg chg="add">
          <ac:chgData name="Wentao Wu" userId="f6d934c6-15b7-4b44-a59d-4f36b533e669" providerId="ADAL" clId="{DAE7629A-DFB4-4841-9092-962B7D8169E5}" dt="2022-04-19T19:56:27.563" v="1850" actId="164"/>
          <ac:grpSpMkLst>
            <pc:docMk/>
            <pc:sldMk cId="1068176995" sldId="259"/>
            <ac:grpSpMk id="31" creationId="{6CE51478-6A9B-CC34-7836-E7EEB535FEDC}"/>
          </ac:grpSpMkLst>
        </pc:grpChg>
        <pc:picChg chg="add del mod">
          <ac:chgData name="Wentao Wu" userId="f6d934c6-15b7-4b44-a59d-4f36b533e669" providerId="ADAL" clId="{DAE7629A-DFB4-4841-9092-962B7D8169E5}" dt="2022-04-18T19:26:12.217" v="1750"/>
          <ac:picMkLst>
            <pc:docMk/>
            <pc:sldMk cId="1068176995" sldId="259"/>
            <ac:picMk id="3" creationId="{79B2A0EA-2487-6181-1203-654637628D2F}"/>
          </ac:picMkLst>
        </pc:picChg>
        <pc:picChg chg="add del mod">
          <ac:chgData name="Wentao Wu" userId="f6d934c6-15b7-4b44-a59d-4f36b533e669" providerId="ADAL" clId="{DAE7629A-DFB4-4841-9092-962B7D8169E5}" dt="2022-04-18T07:13:13.107" v="1706"/>
          <ac:picMkLst>
            <pc:docMk/>
            <pc:sldMk cId="1068176995" sldId="259"/>
            <ac:picMk id="3" creationId="{D4912642-2D9A-C845-A44B-0F2E9B6E2DF2}"/>
          </ac:picMkLst>
        </pc:picChg>
        <pc:picChg chg="topLvl">
          <ac:chgData name="Wentao Wu" userId="f6d934c6-15b7-4b44-a59d-4f36b533e669" providerId="ADAL" clId="{DAE7629A-DFB4-4841-9092-962B7D8169E5}" dt="2022-04-19T19:54:37.667" v="1839" actId="165"/>
          <ac:picMkLst>
            <pc:docMk/>
            <pc:sldMk cId="1068176995" sldId="259"/>
            <ac:picMk id="5" creationId="{AB4AB289-2180-739B-25A8-C292C40ADC1A}"/>
          </ac:picMkLst>
        </pc:picChg>
        <pc:picChg chg="add mod topLvl">
          <ac:chgData name="Wentao Wu" userId="f6d934c6-15b7-4b44-a59d-4f36b533e669" providerId="ADAL" clId="{DAE7629A-DFB4-4841-9092-962B7D8169E5}" dt="2022-04-19T19:54:30.376" v="1838" actId="165"/>
          <ac:picMkLst>
            <pc:docMk/>
            <pc:sldMk cId="1068176995" sldId="259"/>
            <ac:picMk id="8" creationId="{153028DA-9A0C-672F-ADD0-65477119258E}"/>
          </ac:picMkLst>
        </pc:picChg>
        <pc:picChg chg="add del mod">
          <ac:chgData name="Wentao Wu" userId="f6d934c6-15b7-4b44-a59d-4f36b533e669" providerId="ADAL" clId="{DAE7629A-DFB4-4841-9092-962B7D8169E5}" dt="2022-04-18T07:26:16.779" v="1720"/>
          <ac:picMkLst>
            <pc:docMk/>
            <pc:sldMk cId="1068176995" sldId="259"/>
            <ac:picMk id="8" creationId="{842230AD-2E1B-7383-BA3E-D60C7082A853}"/>
          </ac:picMkLst>
        </pc:picChg>
        <pc:picChg chg="add del mod">
          <ac:chgData name="Wentao Wu" userId="f6d934c6-15b7-4b44-a59d-4f36b533e669" providerId="ADAL" clId="{DAE7629A-DFB4-4841-9092-962B7D8169E5}" dt="2022-04-18T21:45:40.096" v="1760"/>
          <ac:picMkLst>
            <pc:docMk/>
            <pc:sldMk cId="1068176995" sldId="259"/>
            <ac:picMk id="8" creationId="{E4697C4A-DC3C-B977-D4A6-110251C6E89F}"/>
          </ac:picMkLst>
        </pc:picChg>
        <pc:picChg chg="del">
          <ac:chgData name="Wentao Wu" userId="f6d934c6-15b7-4b44-a59d-4f36b533e669" providerId="ADAL" clId="{DAE7629A-DFB4-4841-9092-962B7D8169E5}" dt="2022-04-19T19:47:14.009" v="1804" actId="478"/>
          <ac:picMkLst>
            <pc:docMk/>
            <pc:sldMk cId="1068176995" sldId="259"/>
            <ac:picMk id="9" creationId="{BD039BB5-9D3A-4964-A6FA-5D7691BF714D}"/>
          </ac:picMkLst>
        </pc:picChg>
        <pc:picChg chg="add del mod">
          <ac:chgData name="Wentao Wu" userId="f6d934c6-15b7-4b44-a59d-4f36b533e669" providerId="ADAL" clId="{DAE7629A-DFB4-4841-9092-962B7D8169E5}" dt="2022-04-18T22:34:01.122" v="1764"/>
          <ac:picMkLst>
            <pc:docMk/>
            <pc:sldMk cId="1068176995" sldId="259"/>
            <ac:picMk id="11" creationId="{2B240022-4A8B-5118-157B-516989EF23E9}"/>
          </ac:picMkLst>
        </pc:picChg>
        <pc:picChg chg="add del mod">
          <ac:chgData name="Wentao Wu" userId="f6d934c6-15b7-4b44-a59d-4f36b533e669" providerId="ADAL" clId="{DAE7629A-DFB4-4841-9092-962B7D8169E5}" dt="2022-04-18T07:49:20.561" v="1735"/>
          <ac:picMkLst>
            <pc:docMk/>
            <pc:sldMk cId="1068176995" sldId="259"/>
            <ac:picMk id="11" creationId="{D7901C36-D2E7-742C-5F97-6CCED7B15AF4}"/>
          </ac:picMkLst>
        </pc:picChg>
        <pc:picChg chg="del">
          <ac:chgData name="Wentao Wu" userId="f6d934c6-15b7-4b44-a59d-4f36b533e669" providerId="ADAL" clId="{DAE7629A-DFB4-4841-9092-962B7D8169E5}" dt="2022-04-19T19:51:27.554" v="1825" actId="478"/>
          <ac:picMkLst>
            <pc:docMk/>
            <pc:sldMk cId="1068176995" sldId="259"/>
            <ac:picMk id="12" creationId="{34FDA900-2A04-B38D-AC66-DE2E8D209FEC}"/>
          </ac:picMkLst>
        </pc:picChg>
        <pc:picChg chg="add del mod">
          <ac:chgData name="Wentao Wu" userId="f6d934c6-15b7-4b44-a59d-4f36b533e669" providerId="ADAL" clId="{DAE7629A-DFB4-4841-9092-962B7D8169E5}" dt="2022-04-18T08:47:03.115" v="1737"/>
          <ac:picMkLst>
            <pc:docMk/>
            <pc:sldMk cId="1068176995" sldId="259"/>
            <ac:picMk id="13" creationId="{CFF4CB89-C10D-93FE-2523-E15C2D2F9122}"/>
          </ac:picMkLst>
        </pc:picChg>
        <pc:picChg chg="add del mod">
          <ac:chgData name="Wentao Wu" userId="f6d934c6-15b7-4b44-a59d-4f36b533e669" providerId="ADAL" clId="{DAE7629A-DFB4-4841-9092-962B7D8169E5}" dt="2022-04-18T22:36:18.256" v="1766"/>
          <ac:picMkLst>
            <pc:docMk/>
            <pc:sldMk cId="1068176995" sldId="259"/>
            <ac:picMk id="13" creationId="{F15D7FD1-6470-68E3-B8F5-E88276D29176}"/>
          </ac:picMkLst>
        </pc:picChg>
        <pc:picChg chg="add del mod">
          <ac:chgData name="Wentao Wu" userId="f6d934c6-15b7-4b44-a59d-4f36b533e669" providerId="ADAL" clId="{DAE7629A-DFB4-4841-9092-962B7D8169E5}" dt="2022-04-20T00:53:16.900" v="2651"/>
          <ac:picMkLst>
            <pc:docMk/>
            <pc:sldMk cId="1068176995" sldId="259"/>
            <ac:picMk id="17" creationId="{31FDBCB9-EBD9-F104-D1C6-EFFF4FDC1FD9}"/>
          </ac:picMkLst>
        </pc:picChg>
        <pc:picChg chg="add del">
          <ac:chgData name="Wentao Wu" userId="f6d934c6-15b7-4b44-a59d-4f36b533e669" providerId="ADAL" clId="{DAE7629A-DFB4-4841-9092-962B7D8169E5}" dt="2022-04-19T19:49:30.406" v="1819" actId="22"/>
          <ac:picMkLst>
            <pc:docMk/>
            <pc:sldMk cId="1068176995" sldId="259"/>
            <ac:picMk id="18" creationId="{4B8CFCCC-266E-34D6-0E78-F3E8308EC9CD}"/>
          </ac:picMkLst>
        </pc:picChg>
        <pc:picChg chg="add mod topLvl">
          <ac:chgData name="Wentao Wu" userId="f6d934c6-15b7-4b44-a59d-4f36b533e669" providerId="ADAL" clId="{DAE7629A-DFB4-4841-9092-962B7D8169E5}" dt="2022-04-19T19:54:30.376" v="1838" actId="165"/>
          <ac:picMkLst>
            <pc:docMk/>
            <pc:sldMk cId="1068176995" sldId="259"/>
            <ac:picMk id="22" creationId="{C72B0EBA-1D0A-9BB6-CC89-513774A93FF6}"/>
          </ac:picMkLst>
        </pc:picChg>
        <pc:picChg chg="add del mod">
          <ac:chgData name="Wentao Wu" userId="f6d934c6-15b7-4b44-a59d-4f36b533e669" providerId="ADAL" clId="{DAE7629A-DFB4-4841-9092-962B7D8169E5}" dt="2022-04-20T01:08:07.786" v="2662"/>
          <ac:picMkLst>
            <pc:docMk/>
            <pc:sldMk cId="1068176995" sldId="259"/>
            <ac:picMk id="32" creationId="{FCB4AC87-28B9-C744-6933-1B88B0ABEB15}"/>
          </ac:picMkLst>
        </pc:picChg>
        <pc:picChg chg="add del mod">
          <ac:chgData name="Wentao Wu" userId="f6d934c6-15b7-4b44-a59d-4f36b533e669" providerId="ADAL" clId="{DAE7629A-DFB4-4841-9092-962B7D8169E5}" dt="2022-04-20T01:17:13.433" v="2664"/>
          <ac:picMkLst>
            <pc:docMk/>
            <pc:sldMk cId="1068176995" sldId="259"/>
            <ac:picMk id="33" creationId="{E651B761-2E0D-DBA1-8CA5-2A3F35202CF7}"/>
          </ac:picMkLst>
        </pc:picChg>
        <pc:picChg chg="add del mod">
          <ac:chgData name="Wentao Wu" userId="f6d934c6-15b7-4b44-a59d-4f36b533e669" providerId="ADAL" clId="{DAE7629A-DFB4-4841-9092-962B7D8169E5}" dt="2022-04-20T02:11:49.160" v="2762"/>
          <ac:picMkLst>
            <pc:docMk/>
            <pc:sldMk cId="1068176995" sldId="259"/>
            <ac:picMk id="34" creationId="{E0380215-BB7C-166A-974B-B9C7ADD5B225}"/>
          </ac:picMkLst>
        </pc:picChg>
      </pc:sldChg>
      <pc:sldChg chg="addSp delSp modSp mod modTransition modAnim modNotesTx">
        <pc:chgData name="Wentao Wu" userId="f6d934c6-15b7-4b44-a59d-4f36b533e669" providerId="ADAL" clId="{DAE7629A-DFB4-4841-9092-962B7D8169E5}" dt="2022-04-20T02:11:49.160" v="2762"/>
        <pc:sldMkLst>
          <pc:docMk/>
          <pc:sldMk cId="1258281459" sldId="260"/>
        </pc:sldMkLst>
        <pc:spChg chg="topLvl">
          <ac:chgData name="Wentao Wu" userId="f6d934c6-15b7-4b44-a59d-4f36b533e669" providerId="ADAL" clId="{DAE7629A-DFB4-4841-9092-962B7D8169E5}" dt="2022-04-18T01:11:42.724" v="120" actId="165"/>
          <ac:spMkLst>
            <pc:docMk/>
            <pc:sldMk cId="1258281459" sldId="260"/>
            <ac:spMk id="7" creationId="{7FFFF5F4-9870-A107-F826-FECAA630654C}"/>
          </ac:spMkLst>
        </pc:spChg>
        <pc:spChg chg="topLvl">
          <ac:chgData name="Wentao Wu" userId="f6d934c6-15b7-4b44-a59d-4f36b533e669" providerId="ADAL" clId="{DAE7629A-DFB4-4841-9092-962B7D8169E5}" dt="2022-04-18T01:11:42.724" v="120" actId="165"/>
          <ac:spMkLst>
            <pc:docMk/>
            <pc:sldMk cId="1258281459" sldId="260"/>
            <ac:spMk id="9" creationId="{E8834F70-F8A5-4795-F7B7-E5EFF2CC699F}"/>
          </ac:spMkLst>
        </pc:spChg>
        <pc:spChg chg="topLvl">
          <ac:chgData name="Wentao Wu" userId="f6d934c6-15b7-4b44-a59d-4f36b533e669" providerId="ADAL" clId="{DAE7629A-DFB4-4841-9092-962B7D8169E5}" dt="2022-04-18T01:11:42.724" v="120" actId="165"/>
          <ac:spMkLst>
            <pc:docMk/>
            <pc:sldMk cId="1258281459" sldId="260"/>
            <ac:spMk id="13" creationId="{AF9FD1DD-652C-72FF-174B-B593CD152455}"/>
          </ac:spMkLst>
        </pc:spChg>
        <pc:grpChg chg="add">
          <ac:chgData name="Wentao Wu" userId="f6d934c6-15b7-4b44-a59d-4f36b533e669" providerId="ADAL" clId="{DAE7629A-DFB4-4841-9092-962B7D8169E5}" dt="2022-04-18T01:11:50.232" v="121" actId="164"/>
          <ac:grpSpMkLst>
            <pc:docMk/>
            <pc:sldMk cId="1258281459" sldId="260"/>
            <ac:grpSpMk id="5" creationId="{E745185E-3E17-E0B0-874D-F93E0A01293A}"/>
          </ac:grpSpMkLst>
        </pc:grpChg>
        <pc:grpChg chg="del topLvl">
          <ac:chgData name="Wentao Wu" userId="f6d934c6-15b7-4b44-a59d-4f36b533e669" providerId="ADAL" clId="{DAE7629A-DFB4-4841-9092-962B7D8169E5}" dt="2022-04-18T01:11:42.724" v="120" actId="165"/>
          <ac:grpSpMkLst>
            <pc:docMk/>
            <pc:sldMk cId="1258281459" sldId="260"/>
            <ac:grpSpMk id="8" creationId="{4E6B7AD3-614F-2B85-2B4E-4F615D83E103}"/>
          </ac:grpSpMkLst>
        </pc:grpChg>
        <pc:grpChg chg="del">
          <ac:chgData name="Wentao Wu" userId="f6d934c6-15b7-4b44-a59d-4f36b533e669" providerId="ADAL" clId="{DAE7629A-DFB4-4841-9092-962B7D8169E5}" dt="2022-04-18T01:11:35.584" v="119" actId="165"/>
          <ac:grpSpMkLst>
            <pc:docMk/>
            <pc:sldMk cId="1258281459" sldId="260"/>
            <ac:grpSpMk id="10" creationId="{C60F95D5-117D-EF0C-A03B-CA14CBD992E6}"/>
          </ac:grpSpMkLst>
        </pc:grpChg>
        <pc:grpChg chg="add">
          <ac:chgData name="Wentao Wu" userId="f6d934c6-15b7-4b44-a59d-4f36b533e669" providerId="ADAL" clId="{DAE7629A-DFB4-4841-9092-962B7D8169E5}" dt="2022-04-18T01:11:57.282" v="122" actId="164"/>
          <ac:grpSpMkLst>
            <pc:docMk/>
            <pc:sldMk cId="1258281459" sldId="260"/>
            <ac:grpSpMk id="12" creationId="{E75F01BB-9CE4-42DB-4DCD-5E640CBFDC7F}"/>
          </ac:grpSpMkLst>
        </pc:grpChg>
        <pc:picChg chg="topLvl">
          <ac:chgData name="Wentao Wu" userId="f6d934c6-15b7-4b44-a59d-4f36b533e669" providerId="ADAL" clId="{DAE7629A-DFB4-4841-9092-962B7D8169E5}" dt="2022-04-18T01:11:35.584" v="119" actId="165"/>
          <ac:picMkLst>
            <pc:docMk/>
            <pc:sldMk cId="1258281459" sldId="260"/>
            <ac:picMk id="4" creationId="{05B76034-DF7E-2A32-A85D-C394A70A861B}"/>
          </ac:picMkLst>
        </pc:picChg>
        <pc:picChg chg="add del mod">
          <ac:chgData name="Wentao Wu" userId="f6d934c6-15b7-4b44-a59d-4f36b533e669" providerId="ADAL" clId="{DAE7629A-DFB4-4841-9092-962B7D8169E5}" dt="2022-04-20T01:17:13.433" v="2664"/>
          <ac:picMkLst>
            <pc:docMk/>
            <pc:sldMk cId="1258281459" sldId="260"/>
            <ac:picMk id="8" creationId="{7A7CE9E3-A2F5-6071-AD82-66C779819630}"/>
          </ac:picMkLst>
        </pc:picChg>
        <pc:picChg chg="add del mod">
          <ac:chgData name="Wentao Wu" userId="f6d934c6-15b7-4b44-a59d-4f36b533e669" providerId="ADAL" clId="{DAE7629A-DFB4-4841-9092-962B7D8169E5}" dt="2022-04-18T21:45:40.096" v="1760"/>
          <ac:picMkLst>
            <pc:docMk/>
            <pc:sldMk cId="1258281459" sldId="260"/>
            <ac:picMk id="8" creationId="{C813F9E4-8933-7E05-1878-40577D616190}"/>
          </ac:picMkLst>
        </pc:picChg>
        <pc:picChg chg="add del mod">
          <ac:chgData name="Wentao Wu" userId="f6d934c6-15b7-4b44-a59d-4f36b533e669" providerId="ADAL" clId="{DAE7629A-DFB4-4841-9092-962B7D8169E5}" dt="2022-04-18T08:47:03.115" v="1737"/>
          <ac:picMkLst>
            <pc:docMk/>
            <pc:sldMk cId="1258281459" sldId="260"/>
            <ac:picMk id="8" creationId="{FFF8E81C-90DC-01F9-1C20-C052001F6ECD}"/>
          </ac:picMkLst>
        </pc:picChg>
        <pc:picChg chg="add del mod">
          <ac:chgData name="Wentao Wu" userId="f6d934c6-15b7-4b44-a59d-4f36b533e669" providerId="ADAL" clId="{DAE7629A-DFB4-4841-9092-962B7D8169E5}" dt="2022-04-18T22:34:01.122" v="1764"/>
          <ac:picMkLst>
            <pc:docMk/>
            <pc:sldMk cId="1258281459" sldId="260"/>
            <ac:picMk id="10" creationId="{240753F5-B669-98D0-6FF4-CEF7B3D70F0E}"/>
          </ac:picMkLst>
        </pc:picChg>
        <pc:picChg chg="add del mod">
          <ac:chgData name="Wentao Wu" userId="f6d934c6-15b7-4b44-a59d-4f36b533e669" providerId="ADAL" clId="{DAE7629A-DFB4-4841-9092-962B7D8169E5}" dt="2022-04-20T02:11:49.160" v="2762"/>
          <ac:picMkLst>
            <pc:docMk/>
            <pc:sldMk cId="1258281459" sldId="260"/>
            <ac:picMk id="10" creationId="{80616F5A-4FB8-7A20-6E65-3C30E889A2DF}"/>
          </ac:picMkLst>
        </pc:picChg>
        <pc:picChg chg="topLvl">
          <ac:chgData name="Wentao Wu" userId="f6d934c6-15b7-4b44-a59d-4f36b533e669" providerId="ADAL" clId="{DAE7629A-DFB4-4841-9092-962B7D8169E5}" dt="2022-04-18T01:11:42.724" v="120" actId="165"/>
          <ac:picMkLst>
            <pc:docMk/>
            <pc:sldMk cId="1258281459" sldId="260"/>
            <ac:picMk id="11" creationId="{EEA22ECB-AC4E-B662-FD52-775794DD1D8A}"/>
          </ac:picMkLst>
        </pc:picChg>
        <pc:picChg chg="add del mod">
          <ac:chgData name="Wentao Wu" userId="f6d934c6-15b7-4b44-a59d-4f36b533e669" providerId="ADAL" clId="{DAE7629A-DFB4-4841-9092-962B7D8169E5}" dt="2022-04-20T00:53:16.900" v="2651"/>
          <ac:picMkLst>
            <pc:docMk/>
            <pc:sldMk cId="1258281459" sldId="260"/>
            <ac:picMk id="14" creationId="{6B294C52-2BFA-6606-857E-FC8CAC797B5B}"/>
          </ac:picMkLst>
        </pc:picChg>
      </pc:sldChg>
      <pc:sldChg chg="addSp delSp modSp mod modTransition modAnim modNotesTx">
        <pc:chgData name="Wentao Wu" userId="f6d934c6-15b7-4b44-a59d-4f36b533e669" providerId="ADAL" clId="{DAE7629A-DFB4-4841-9092-962B7D8169E5}" dt="2022-04-20T02:11:49.160" v="2762"/>
        <pc:sldMkLst>
          <pc:docMk/>
          <pc:sldMk cId="397365124" sldId="261"/>
        </pc:sldMkLst>
        <pc:picChg chg="add del mod">
          <ac:chgData name="Wentao Wu" userId="f6d934c6-15b7-4b44-a59d-4f36b533e669" providerId="ADAL" clId="{DAE7629A-DFB4-4841-9092-962B7D8169E5}" dt="2022-04-18T21:45:40.096" v="1760"/>
          <ac:picMkLst>
            <pc:docMk/>
            <pc:sldMk cId="397365124" sldId="261"/>
            <ac:picMk id="4" creationId="{29F99DDD-82CF-0F70-38FB-ED4CA166A5F9}"/>
          </ac:picMkLst>
        </pc:picChg>
        <pc:picChg chg="add del mod">
          <ac:chgData name="Wentao Wu" userId="f6d934c6-15b7-4b44-a59d-4f36b533e669" providerId="ADAL" clId="{DAE7629A-DFB4-4841-9092-962B7D8169E5}" dt="2022-04-18T07:13:13.107" v="1706"/>
          <ac:picMkLst>
            <pc:docMk/>
            <pc:sldMk cId="397365124" sldId="261"/>
            <ac:picMk id="4" creationId="{8AEAB0B2-116D-4432-185F-3378B4110AAB}"/>
          </ac:picMkLst>
        </pc:picChg>
        <pc:picChg chg="add del mod">
          <ac:chgData name="Wentao Wu" userId="f6d934c6-15b7-4b44-a59d-4f36b533e669" providerId="ADAL" clId="{DAE7629A-DFB4-4841-9092-962B7D8169E5}" dt="2022-04-20T01:17:13.433" v="2664"/>
          <ac:picMkLst>
            <pc:docMk/>
            <pc:sldMk cId="397365124" sldId="261"/>
            <ac:picMk id="4" creationId="{981842F3-3C6D-4CB1-FFAA-DBAF9DE7D543}"/>
          </ac:picMkLst>
        </pc:picChg>
        <pc:picChg chg="add del mod">
          <ac:chgData name="Wentao Wu" userId="f6d934c6-15b7-4b44-a59d-4f36b533e669" providerId="ADAL" clId="{DAE7629A-DFB4-4841-9092-962B7D8169E5}" dt="2022-04-20T01:55:00.223" v="2743"/>
          <ac:picMkLst>
            <pc:docMk/>
            <pc:sldMk cId="397365124" sldId="261"/>
            <ac:picMk id="6" creationId="{357D62C8-E21A-A0C4-C9E6-7CFDAA56CC41}"/>
          </ac:picMkLst>
        </pc:picChg>
        <pc:picChg chg="add del mod">
          <ac:chgData name="Wentao Wu" userId="f6d934c6-15b7-4b44-a59d-4f36b533e669" providerId="ADAL" clId="{DAE7629A-DFB4-4841-9092-962B7D8169E5}" dt="2022-04-18T22:34:01.122" v="1764"/>
          <ac:picMkLst>
            <pc:docMk/>
            <pc:sldMk cId="397365124" sldId="261"/>
            <ac:picMk id="6" creationId="{5E50B508-FBFD-1ECE-D14C-3296B3949124}"/>
          </ac:picMkLst>
        </pc:picChg>
        <pc:picChg chg="add del mod">
          <ac:chgData name="Wentao Wu" userId="f6d934c6-15b7-4b44-a59d-4f36b533e669" providerId="ADAL" clId="{DAE7629A-DFB4-4841-9092-962B7D8169E5}" dt="2022-04-18T07:26:16.779" v="1720"/>
          <ac:picMkLst>
            <pc:docMk/>
            <pc:sldMk cId="397365124" sldId="261"/>
            <ac:picMk id="6" creationId="{E7A794BB-4C5C-7616-913A-42DFA418C84C}"/>
          </ac:picMkLst>
        </pc:picChg>
        <pc:picChg chg="add del mod">
          <ac:chgData name="Wentao Wu" userId="f6d934c6-15b7-4b44-a59d-4f36b533e669" providerId="ADAL" clId="{DAE7629A-DFB4-4841-9092-962B7D8169E5}" dt="2022-04-18T08:47:03.115" v="1737"/>
          <ac:picMkLst>
            <pc:docMk/>
            <pc:sldMk cId="397365124" sldId="261"/>
            <ac:picMk id="7" creationId="{141B54A4-3B1A-F8D7-5B41-444063B5CF2E}"/>
          </ac:picMkLst>
        </pc:picChg>
        <pc:picChg chg="add del mod">
          <ac:chgData name="Wentao Wu" userId="f6d934c6-15b7-4b44-a59d-4f36b533e669" providerId="ADAL" clId="{DAE7629A-DFB4-4841-9092-962B7D8169E5}" dt="2022-04-20T00:53:16.900" v="2651"/>
          <ac:picMkLst>
            <pc:docMk/>
            <pc:sldMk cId="397365124" sldId="261"/>
            <ac:picMk id="7" creationId="{63E4927F-F85A-92C1-171E-3F5D5729A51D}"/>
          </ac:picMkLst>
        </pc:picChg>
        <pc:picChg chg="add del mod">
          <ac:chgData name="Wentao Wu" userId="f6d934c6-15b7-4b44-a59d-4f36b533e669" providerId="ADAL" clId="{DAE7629A-DFB4-4841-9092-962B7D8169E5}" dt="2022-04-20T01:55:13.573" v="2745"/>
          <ac:picMkLst>
            <pc:docMk/>
            <pc:sldMk cId="397365124" sldId="261"/>
            <ac:picMk id="8" creationId="{2776F3A8-EE6F-990F-E5BF-B51203B117E7}"/>
          </ac:picMkLst>
        </pc:picChg>
        <pc:picChg chg="add del mod">
          <ac:chgData name="Wentao Wu" userId="f6d934c6-15b7-4b44-a59d-4f36b533e669" providerId="ADAL" clId="{DAE7629A-DFB4-4841-9092-962B7D8169E5}" dt="2022-04-20T02:11:49.160" v="2762"/>
          <ac:picMkLst>
            <pc:docMk/>
            <pc:sldMk cId="397365124" sldId="261"/>
            <ac:picMk id="9" creationId="{789962E8-2971-51A0-4A82-E6A9094D8388}"/>
          </ac:picMkLst>
        </pc:picChg>
      </pc:sldChg>
      <pc:sldChg chg="addSp delSp modSp mod modTransition modAnim modNotesTx">
        <pc:chgData name="Wentao Wu" userId="f6d934c6-15b7-4b44-a59d-4f36b533e669" providerId="ADAL" clId="{DAE7629A-DFB4-4841-9092-962B7D8169E5}" dt="2022-04-20T02:11:49.160" v="2762"/>
        <pc:sldMkLst>
          <pc:docMk/>
          <pc:sldMk cId="4167388250" sldId="262"/>
        </pc:sldMkLst>
        <pc:spChg chg="topLvl">
          <ac:chgData name="Wentao Wu" userId="f6d934c6-15b7-4b44-a59d-4f36b533e669" providerId="ADAL" clId="{DAE7629A-DFB4-4841-9092-962B7D8169E5}" dt="2022-04-18T01:12:26.754" v="127" actId="165"/>
          <ac:spMkLst>
            <pc:docMk/>
            <pc:sldMk cId="4167388250" sldId="262"/>
            <ac:spMk id="9" creationId="{FB88FFC8-3790-A8C7-D3C7-C900D537574C}"/>
          </ac:spMkLst>
        </pc:spChg>
        <pc:spChg chg="topLvl">
          <ac:chgData name="Wentao Wu" userId="f6d934c6-15b7-4b44-a59d-4f36b533e669" providerId="ADAL" clId="{DAE7629A-DFB4-4841-9092-962B7D8169E5}" dt="2022-04-18T01:12:26.754" v="127" actId="165"/>
          <ac:spMkLst>
            <pc:docMk/>
            <pc:sldMk cId="4167388250" sldId="262"/>
            <ac:spMk id="13" creationId="{9C06F426-0677-5369-8A0A-A0C6276CA528}"/>
          </ac:spMkLst>
        </pc:spChg>
        <pc:spChg chg="topLvl">
          <ac:chgData name="Wentao Wu" userId="f6d934c6-15b7-4b44-a59d-4f36b533e669" providerId="ADAL" clId="{DAE7629A-DFB4-4841-9092-962B7D8169E5}" dt="2022-04-18T01:12:17.418" v="126" actId="165"/>
          <ac:spMkLst>
            <pc:docMk/>
            <pc:sldMk cId="4167388250" sldId="262"/>
            <ac:spMk id="16" creationId="{8FF5E80E-97BA-5197-8F09-8613F2C1531F}"/>
          </ac:spMkLst>
        </pc:spChg>
        <pc:grpChg chg="add">
          <ac:chgData name="Wentao Wu" userId="f6d934c6-15b7-4b44-a59d-4f36b533e669" providerId="ADAL" clId="{DAE7629A-DFB4-4841-9092-962B7D8169E5}" dt="2022-04-18T01:12:32.093" v="128" actId="164"/>
          <ac:grpSpMkLst>
            <pc:docMk/>
            <pc:sldMk cId="4167388250" sldId="262"/>
            <ac:grpSpMk id="4" creationId="{A148EAA7-4923-4AE2-B8EF-A02C57B65B2E}"/>
          </ac:grpSpMkLst>
        </pc:grpChg>
        <pc:grpChg chg="add">
          <ac:chgData name="Wentao Wu" userId="f6d934c6-15b7-4b44-a59d-4f36b533e669" providerId="ADAL" clId="{DAE7629A-DFB4-4841-9092-962B7D8169E5}" dt="2022-04-18T01:12:38.218" v="129" actId="164"/>
          <ac:grpSpMkLst>
            <pc:docMk/>
            <pc:sldMk cId="4167388250" sldId="262"/>
            <ac:grpSpMk id="6" creationId="{242920FD-C5E4-FD3F-8B90-5176584C5190}"/>
          </ac:grpSpMkLst>
        </pc:grpChg>
        <pc:grpChg chg="del topLvl">
          <ac:chgData name="Wentao Wu" userId="f6d934c6-15b7-4b44-a59d-4f36b533e669" providerId="ADAL" clId="{DAE7629A-DFB4-4841-9092-962B7D8169E5}" dt="2022-04-18T01:12:26.754" v="127" actId="165"/>
          <ac:grpSpMkLst>
            <pc:docMk/>
            <pc:sldMk cId="4167388250" sldId="262"/>
            <ac:grpSpMk id="14" creationId="{694B98A7-C60F-DAA5-B4B3-20C85553E74D}"/>
          </ac:grpSpMkLst>
        </pc:grpChg>
        <pc:grpChg chg="del mod">
          <ac:chgData name="Wentao Wu" userId="f6d934c6-15b7-4b44-a59d-4f36b533e669" providerId="ADAL" clId="{DAE7629A-DFB4-4841-9092-962B7D8169E5}" dt="2022-04-18T01:12:17.418" v="126" actId="165"/>
          <ac:grpSpMkLst>
            <pc:docMk/>
            <pc:sldMk cId="4167388250" sldId="262"/>
            <ac:grpSpMk id="17" creationId="{35F2EB76-8BCF-64FB-5A7B-143F48969FBE}"/>
          </ac:grpSpMkLst>
        </pc:grpChg>
        <pc:picChg chg="topLvl">
          <ac:chgData name="Wentao Wu" userId="f6d934c6-15b7-4b44-a59d-4f36b533e669" providerId="ADAL" clId="{DAE7629A-DFB4-4841-9092-962B7D8169E5}" dt="2022-04-18T01:12:26.754" v="127" actId="165"/>
          <ac:picMkLst>
            <pc:docMk/>
            <pc:sldMk cId="4167388250" sldId="262"/>
            <ac:picMk id="7" creationId="{50D8D515-B364-9257-1D5A-720733287695}"/>
          </ac:picMkLst>
        </pc:picChg>
        <pc:picChg chg="add del mod">
          <ac:chgData name="Wentao Wu" userId="f6d934c6-15b7-4b44-a59d-4f36b533e669" providerId="ADAL" clId="{DAE7629A-DFB4-4841-9092-962B7D8169E5}" dt="2022-04-18T08:47:03.115" v="1737"/>
          <ac:picMkLst>
            <pc:docMk/>
            <pc:sldMk cId="4167388250" sldId="262"/>
            <ac:picMk id="8" creationId="{06B4A628-110E-418B-8F2D-57247E6F344C}"/>
          </ac:picMkLst>
        </pc:picChg>
        <pc:picChg chg="add del mod">
          <ac:chgData name="Wentao Wu" userId="f6d934c6-15b7-4b44-a59d-4f36b533e669" providerId="ADAL" clId="{DAE7629A-DFB4-4841-9092-962B7D8169E5}" dt="2022-04-20T02:11:49.160" v="2762"/>
          <ac:picMkLst>
            <pc:docMk/>
            <pc:sldMk cId="4167388250" sldId="262"/>
            <ac:picMk id="8" creationId="{D2833785-A3AF-4166-0996-9BA746107204}"/>
          </ac:picMkLst>
        </pc:picChg>
        <pc:picChg chg="add del mod">
          <ac:chgData name="Wentao Wu" userId="f6d934c6-15b7-4b44-a59d-4f36b533e669" providerId="ADAL" clId="{DAE7629A-DFB4-4841-9092-962B7D8169E5}" dt="2022-04-18T21:45:40.096" v="1760"/>
          <ac:picMkLst>
            <pc:docMk/>
            <pc:sldMk cId="4167388250" sldId="262"/>
            <ac:picMk id="8" creationId="{D71F3801-4C03-5190-9160-34605AE6C974}"/>
          </ac:picMkLst>
        </pc:picChg>
        <pc:picChg chg="add del mod">
          <ac:chgData name="Wentao Wu" userId="f6d934c6-15b7-4b44-a59d-4f36b533e669" providerId="ADAL" clId="{DAE7629A-DFB4-4841-9092-962B7D8169E5}" dt="2022-04-18T22:34:01.122" v="1764"/>
          <ac:picMkLst>
            <pc:docMk/>
            <pc:sldMk cId="4167388250" sldId="262"/>
            <ac:picMk id="10" creationId="{0D1A3A60-8ED4-EAD2-72F5-E4AC415199AF}"/>
          </ac:picMkLst>
        </pc:picChg>
        <pc:picChg chg="topLvl">
          <ac:chgData name="Wentao Wu" userId="f6d934c6-15b7-4b44-a59d-4f36b533e669" providerId="ADAL" clId="{DAE7629A-DFB4-4841-9092-962B7D8169E5}" dt="2022-04-18T01:12:26.754" v="127" actId="165"/>
          <ac:picMkLst>
            <pc:docMk/>
            <pc:sldMk cId="4167388250" sldId="262"/>
            <ac:picMk id="11" creationId="{ACFC542C-D865-B26A-3944-501774487289}"/>
          </ac:picMkLst>
        </pc:picChg>
        <pc:picChg chg="add del mod">
          <ac:chgData name="Wentao Wu" userId="f6d934c6-15b7-4b44-a59d-4f36b533e669" providerId="ADAL" clId="{DAE7629A-DFB4-4841-9092-962B7D8169E5}" dt="2022-04-20T00:53:16.900" v="2651"/>
          <ac:picMkLst>
            <pc:docMk/>
            <pc:sldMk cId="4167388250" sldId="262"/>
            <ac:picMk id="12" creationId="{13A38CAD-852A-8C48-F321-0F4277A7099A}"/>
          </ac:picMkLst>
        </pc:picChg>
      </pc:sldChg>
      <pc:sldChg chg="addSp delSp modSp mod modTransition modAnim modNotesTx">
        <pc:chgData name="Wentao Wu" userId="f6d934c6-15b7-4b44-a59d-4f36b533e669" providerId="ADAL" clId="{DAE7629A-DFB4-4841-9092-962B7D8169E5}" dt="2022-04-20T02:11:49.160" v="2762"/>
        <pc:sldMkLst>
          <pc:docMk/>
          <pc:sldMk cId="1316406821" sldId="263"/>
        </pc:sldMkLst>
        <pc:picChg chg="add del mod">
          <ac:chgData name="Wentao Wu" userId="f6d934c6-15b7-4b44-a59d-4f36b533e669" providerId="ADAL" clId="{DAE7629A-DFB4-4841-9092-962B7D8169E5}" dt="2022-04-18T08:47:03.115" v="1737"/>
          <ac:picMkLst>
            <pc:docMk/>
            <pc:sldMk cId="1316406821" sldId="263"/>
            <ac:picMk id="4" creationId="{05BD372A-B7B9-F0C3-E1A8-E2669345FE06}"/>
          </ac:picMkLst>
        </pc:picChg>
        <pc:picChg chg="add del mod">
          <ac:chgData name="Wentao Wu" userId="f6d934c6-15b7-4b44-a59d-4f36b533e669" providerId="ADAL" clId="{DAE7629A-DFB4-4841-9092-962B7D8169E5}" dt="2022-04-20T02:01:54.977" v="2748"/>
          <ac:picMkLst>
            <pc:docMk/>
            <pc:sldMk cId="1316406821" sldId="263"/>
            <ac:picMk id="4" creationId="{89966B8A-9715-80E7-A2B4-DF748E128643}"/>
          </ac:picMkLst>
        </pc:picChg>
        <pc:picChg chg="add del mod">
          <ac:chgData name="Wentao Wu" userId="f6d934c6-15b7-4b44-a59d-4f36b533e669" providerId="ADAL" clId="{DAE7629A-DFB4-4841-9092-962B7D8169E5}" dt="2022-04-18T21:45:40.096" v="1760"/>
          <ac:picMkLst>
            <pc:docMk/>
            <pc:sldMk cId="1316406821" sldId="263"/>
            <ac:picMk id="4" creationId="{C84D04A6-BE99-9940-ECE2-6D0BAEC60670}"/>
          </ac:picMkLst>
        </pc:picChg>
        <pc:picChg chg="add del mod">
          <ac:chgData name="Wentao Wu" userId="f6d934c6-15b7-4b44-a59d-4f36b533e669" providerId="ADAL" clId="{DAE7629A-DFB4-4841-9092-962B7D8169E5}" dt="2022-04-18T22:34:01.122" v="1764"/>
          <ac:picMkLst>
            <pc:docMk/>
            <pc:sldMk cId="1316406821" sldId="263"/>
            <ac:picMk id="7" creationId="{3C4F8F8A-8DC5-300D-AC6B-F53417BE1329}"/>
          </ac:picMkLst>
        </pc:picChg>
        <pc:picChg chg="add del mod">
          <ac:chgData name="Wentao Wu" userId="f6d934c6-15b7-4b44-a59d-4f36b533e669" providerId="ADAL" clId="{DAE7629A-DFB4-4841-9092-962B7D8169E5}" dt="2022-04-20T02:11:49.160" v="2762"/>
          <ac:picMkLst>
            <pc:docMk/>
            <pc:sldMk cId="1316406821" sldId="263"/>
            <ac:picMk id="7" creationId="{DAC2DCD9-DCE1-97BC-4C55-AE74A28FC6B0}"/>
          </ac:picMkLst>
        </pc:picChg>
        <pc:picChg chg="add del mod">
          <ac:chgData name="Wentao Wu" userId="f6d934c6-15b7-4b44-a59d-4f36b533e669" providerId="ADAL" clId="{DAE7629A-DFB4-4841-9092-962B7D8169E5}" dt="2022-04-20T00:53:16.900" v="2651"/>
          <ac:picMkLst>
            <pc:docMk/>
            <pc:sldMk cId="1316406821" sldId="263"/>
            <ac:picMk id="8" creationId="{643D76EA-B3FD-0A71-334D-840FB5B13E6B}"/>
          </ac:picMkLst>
        </pc:picChg>
      </pc:sldChg>
      <pc:sldChg chg="addSp delSp modSp mod modTransition modAnim modNotesTx">
        <pc:chgData name="Wentao Wu" userId="f6d934c6-15b7-4b44-a59d-4f36b533e669" providerId="ADAL" clId="{DAE7629A-DFB4-4841-9092-962B7D8169E5}" dt="2022-04-20T02:23:29.523" v="2776" actId="1076"/>
        <pc:sldMkLst>
          <pc:docMk/>
          <pc:sldMk cId="2715596019" sldId="264"/>
        </pc:sldMkLst>
        <pc:picChg chg="add del mod">
          <ac:chgData name="Wentao Wu" userId="f6d934c6-15b7-4b44-a59d-4f36b533e669" providerId="ADAL" clId="{DAE7629A-DFB4-4841-9092-962B7D8169E5}" dt="2022-04-20T01:39:10.411" v="2668"/>
          <ac:picMkLst>
            <pc:docMk/>
            <pc:sldMk cId="2715596019" sldId="264"/>
            <ac:picMk id="4" creationId="{2150D8DA-B786-2351-20D9-A8545C1BC308}"/>
          </ac:picMkLst>
        </pc:picChg>
        <pc:picChg chg="add del mod">
          <ac:chgData name="Wentao Wu" userId="f6d934c6-15b7-4b44-a59d-4f36b533e669" providerId="ADAL" clId="{DAE7629A-DFB4-4841-9092-962B7D8169E5}" dt="2022-04-18T21:45:40.096" v="1760"/>
          <ac:picMkLst>
            <pc:docMk/>
            <pc:sldMk cId="2715596019" sldId="264"/>
            <ac:picMk id="4" creationId="{59D76C26-9343-2BB2-2E9D-B3BE88F36395}"/>
          </ac:picMkLst>
        </pc:picChg>
        <pc:picChg chg="add del mod">
          <ac:chgData name="Wentao Wu" userId="f6d934c6-15b7-4b44-a59d-4f36b533e669" providerId="ADAL" clId="{DAE7629A-DFB4-4841-9092-962B7D8169E5}" dt="2022-04-18T08:47:03.115" v="1737"/>
          <ac:picMkLst>
            <pc:docMk/>
            <pc:sldMk cId="2715596019" sldId="264"/>
            <ac:picMk id="4" creationId="{FB14BFEC-FBCC-2812-4353-A2B12708681D}"/>
          </ac:picMkLst>
        </pc:picChg>
        <pc:picChg chg="add del mod">
          <ac:chgData name="Wentao Wu" userId="f6d934c6-15b7-4b44-a59d-4f36b533e669" providerId="ADAL" clId="{DAE7629A-DFB4-4841-9092-962B7D8169E5}" dt="2022-04-20T02:18:35.806" v="2768"/>
          <ac:picMkLst>
            <pc:docMk/>
            <pc:sldMk cId="2715596019" sldId="264"/>
            <ac:picMk id="6" creationId="{73EFC535-2252-F710-FCD9-8DBC2FA01281}"/>
          </ac:picMkLst>
        </pc:picChg>
        <pc:picChg chg="add del mod">
          <ac:chgData name="Wentao Wu" userId="f6d934c6-15b7-4b44-a59d-4f36b533e669" providerId="ADAL" clId="{DAE7629A-DFB4-4841-9092-962B7D8169E5}" dt="2022-04-18T22:34:01.122" v="1764"/>
          <ac:picMkLst>
            <pc:docMk/>
            <pc:sldMk cId="2715596019" sldId="264"/>
            <ac:picMk id="6" creationId="{9250702D-54E5-2327-7EDC-FE6467EE3ECB}"/>
          </ac:picMkLst>
        </pc:picChg>
        <pc:picChg chg="add del mod">
          <ac:chgData name="Wentao Wu" userId="f6d934c6-15b7-4b44-a59d-4f36b533e669" providerId="ADAL" clId="{DAE7629A-DFB4-4841-9092-962B7D8169E5}" dt="2022-04-20T00:53:16.900" v="2651"/>
          <ac:picMkLst>
            <pc:docMk/>
            <pc:sldMk cId="2715596019" sldId="264"/>
            <ac:picMk id="7" creationId="{BB287DF3-59F2-B0B9-3F5A-484AD12AD915}"/>
          </ac:picMkLst>
        </pc:picChg>
        <pc:picChg chg="add del mod">
          <ac:chgData name="Wentao Wu" userId="f6d934c6-15b7-4b44-a59d-4f36b533e669" providerId="ADAL" clId="{DAE7629A-DFB4-4841-9092-962B7D8169E5}" dt="2022-04-20T02:19:51.915" v="2770"/>
          <ac:picMkLst>
            <pc:docMk/>
            <pc:sldMk cId="2715596019" sldId="264"/>
            <ac:picMk id="8" creationId="{E0381571-0CE2-E9FE-15A8-21D99BE094C5}"/>
          </ac:picMkLst>
        </pc:picChg>
        <pc:picChg chg="add del mod">
          <ac:chgData name="Wentao Wu" userId="f6d934c6-15b7-4b44-a59d-4f36b533e669" providerId="ADAL" clId="{DAE7629A-DFB4-4841-9092-962B7D8169E5}" dt="2022-04-20T02:20:08.616" v="2772"/>
          <ac:picMkLst>
            <pc:docMk/>
            <pc:sldMk cId="2715596019" sldId="264"/>
            <ac:picMk id="9" creationId="{8D9F70EF-BD9C-9EC9-7C21-A64EC1429348}"/>
          </ac:picMkLst>
        </pc:picChg>
        <pc:picChg chg="add del mod">
          <ac:chgData name="Wentao Wu" userId="f6d934c6-15b7-4b44-a59d-4f36b533e669" providerId="ADAL" clId="{DAE7629A-DFB4-4841-9092-962B7D8169E5}" dt="2022-04-20T02:21:46.908" v="2774"/>
          <ac:picMkLst>
            <pc:docMk/>
            <pc:sldMk cId="2715596019" sldId="264"/>
            <ac:picMk id="10" creationId="{9D47D5F6-640A-1F98-D2C1-10DF76763080}"/>
          </ac:picMkLst>
        </pc:picChg>
        <pc:picChg chg="add mod">
          <ac:chgData name="Wentao Wu" userId="f6d934c6-15b7-4b44-a59d-4f36b533e669" providerId="ADAL" clId="{DAE7629A-DFB4-4841-9092-962B7D8169E5}" dt="2022-04-20T02:23:29.523" v="2776" actId="1076"/>
          <ac:picMkLst>
            <pc:docMk/>
            <pc:sldMk cId="2715596019" sldId="264"/>
            <ac:picMk id="11" creationId="{E0156933-3E58-42DD-389F-9FEB8DF03770}"/>
          </ac:picMkLst>
        </pc:picChg>
      </pc:sldChg>
      <pc:sldChg chg="addSp delSp modSp mod modTransition modAnim modNotesTx">
        <pc:chgData name="Wentao Wu" userId="f6d934c6-15b7-4b44-a59d-4f36b533e669" providerId="ADAL" clId="{DAE7629A-DFB4-4841-9092-962B7D8169E5}" dt="2022-04-20T02:29:15.519" v="2785" actId="1076"/>
        <pc:sldMkLst>
          <pc:docMk/>
          <pc:sldMk cId="2805727471" sldId="265"/>
        </pc:sldMkLst>
        <pc:spChg chg="mod">
          <ac:chgData name="Wentao Wu" userId="f6d934c6-15b7-4b44-a59d-4f36b533e669" providerId="ADAL" clId="{DAE7629A-DFB4-4841-9092-962B7D8169E5}" dt="2022-04-20T01:43:03.847" v="2685" actId="1076"/>
          <ac:spMkLst>
            <pc:docMk/>
            <pc:sldMk cId="2805727471" sldId="265"/>
            <ac:spMk id="2" creationId="{DD133C09-0C2C-F7F8-E1F9-D0986899E2C0}"/>
          </ac:spMkLst>
        </pc:spChg>
        <pc:picChg chg="add del mod">
          <ac:chgData name="Wentao Wu" userId="f6d934c6-15b7-4b44-a59d-4f36b533e669" providerId="ADAL" clId="{DAE7629A-DFB4-4841-9092-962B7D8169E5}" dt="2022-04-20T02:26:38.015" v="2777"/>
          <ac:picMkLst>
            <pc:docMk/>
            <pc:sldMk cId="2805727471" sldId="265"/>
            <ac:picMk id="3" creationId="{4A7F7B4C-E6EE-6903-4D5C-9F9B9D699C49}"/>
          </ac:picMkLst>
        </pc:picChg>
        <pc:picChg chg="add del mod">
          <ac:chgData name="Wentao Wu" userId="f6d934c6-15b7-4b44-a59d-4f36b533e669" providerId="ADAL" clId="{DAE7629A-DFB4-4841-9092-962B7D8169E5}" dt="2022-04-18T08:47:03.115" v="1737"/>
          <ac:picMkLst>
            <pc:docMk/>
            <pc:sldMk cId="2805727471" sldId="265"/>
            <ac:picMk id="3" creationId="{5C8F2C82-ED5A-E67F-0EC6-CB9286FE5438}"/>
          </ac:picMkLst>
        </pc:picChg>
        <pc:picChg chg="add del mod">
          <ac:chgData name="Wentao Wu" userId="f6d934c6-15b7-4b44-a59d-4f36b533e669" providerId="ADAL" clId="{DAE7629A-DFB4-4841-9092-962B7D8169E5}" dt="2022-04-18T21:45:40.096" v="1760"/>
          <ac:picMkLst>
            <pc:docMk/>
            <pc:sldMk cId="2805727471" sldId="265"/>
            <ac:picMk id="3" creationId="{9768F8CB-50E0-A91A-F053-CD73A0B97CBB}"/>
          </ac:picMkLst>
        </pc:picChg>
        <pc:picChg chg="add del mod">
          <ac:chgData name="Wentao Wu" userId="f6d934c6-15b7-4b44-a59d-4f36b533e669" providerId="ADAL" clId="{DAE7629A-DFB4-4841-9092-962B7D8169E5}" dt="2022-04-18T22:34:01.122" v="1764"/>
          <ac:picMkLst>
            <pc:docMk/>
            <pc:sldMk cId="2805727471" sldId="265"/>
            <ac:picMk id="6" creationId="{5B078288-4E2D-B9DC-0966-A9F27B31DB4D}"/>
          </ac:picMkLst>
        </pc:picChg>
        <pc:picChg chg="add del mod">
          <ac:chgData name="Wentao Wu" userId="f6d934c6-15b7-4b44-a59d-4f36b533e669" providerId="ADAL" clId="{DAE7629A-DFB4-4841-9092-962B7D8169E5}" dt="2022-04-20T02:26:54.637" v="2779"/>
          <ac:picMkLst>
            <pc:docMk/>
            <pc:sldMk cId="2805727471" sldId="265"/>
            <ac:picMk id="6" creationId="{B0F51797-B5D0-C0FE-36FD-27B3B989C63F}"/>
          </ac:picMkLst>
        </pc:picChg>
        <pc:picChg chg="add del mod">
          <ac:chgData name="Wentao Wu" userId="f6d934c6-15b7-4b44-a59d-4f36b533e669" providerId="ADAL" clId="{DAE7629A-DFB4-4841-9092-962B7D8169E5}" dt="2022-04-20T00:53:16.900" v="2651"/>
          <ac:picMkLst>
            <pc:docMk/>
            <pc:sldMk cId="2805727471" sldId="265"/>
            <ac:picMk id="10" creationId="{7146FCDD-1B2B-5F07-0575-D64D62578D4F}"/>
          </ac:picMkLst>
        </pc:picChg>
        <pc:picChg chg="add del mod">
          <ac:chgData name="Wentao Wu" userId="f6d934c6-15b7-4b44-a59d-4f36b533e669" providerId="ADAL" clId="{DAE7629A-DFB4-4841-9092-962B7D8169E5}" dt="2022-04-20T02:27:42.944" v="2781"/>
          <ac:picMkLst>
            <pc:docMk/>
            <pc:sldMk cId="2805727471" sldId="265"/>
            <ac:picMk id="11" creationId="{4083EA7D-9623-3894-A200-BDACC44598E0}"/>
          </ac:picMkLst>
        </pc:picChg>
        <pc:picChg chg="add del mod">
          <ac:chgData name="Wentao Wu" userId="f6d934c6-15b7-4b44-a59d-4f36b533e669" providerId="ADAL" clId="{DAE7629A-DFB4-4841-9092-962B7D8169E5}" dt="2022-04-20T02:28:08.327" v="2783"/>
          <ac:picMkLst>
            <pc:docMk/>
            <pc:sldMk cId="2805727471" sldId="265"/>
            <ac:picMk id="12" creationId="{300AC7BD-A6F9-6D99-FC17-F0836E6DE033}"/>
          </ac:picMkLst>
        </pc:picChg>
        <pc:picChg chg="add mod">
          <ac:chgData name="Wentao Wu" userId="f6d934c6-15b7-4b44-a59d-4f36b533e669" providerId="ADAL" clId="{DAE7629A-DFB4-4841-9092-962B7D8169E5}" dt="2022-04-20T02:29:15.519" v="2785" actId="1076"/>
          <ac:picMkLst>
            <pc:docMk/>
            <pc:sldMk cId="2805727471" sldId="265"/>
            <ac:picMk id="13" creationId="{9FF49206-94FF-19CF-43DF-10EF78F0EDA8}"/>
          </ac:picMkLst>
        </pc:picChg>
      </pc:sldChg>
      <pc:sldChg chg="addSp delSp modSp mod modTransition modAnim modNotesTx">
        <pc:chgData name="Wentao Wu" userId="f6d934c6-15b7-4b44-a59d-4f36b533e669" providerId="ADAL" clId="{DAE7629A-DFB4-4841-9092-962B7D8169E5}" dt="2022-04-20T02:36:52.222" v="2794" actId="1076"/>
        <pc:sldMkLst>
          <pc:docMk/>
          <pc:sldMk cId="904913946" sldId="266"/>
        </pc:sldMkLst>
        <pc:picChg chg="add del mod">
          <ac:chgData name="Wentao Wu" userId="f6d934c6-15b7-4b44-a59d-4f36b533e669" providerId="ADAL" clId="{DAE7629A-DFB4-4841-9092-962B7D8169E5}" dt="2022-04-18T08:47:03.115" v="1737"/>
          <ac:picMkLst>
            <pc:docMk/>
            <pc:sldMk cId="904913946" sldId="266"/>
            <ac:picMk id="3" creationId="{264B544A-AEB5-0E5F-E9FD-6552A13D3E52}"/>
          </ac:picMkLst>
        </pc:picChg>
        <pc:picChg chg="add del mod">
          <ac:chgData name="Wentao Wu" userId="f6d934c6-15b7-4b44-a59d-4f36b533e669" providerId="ADAL" clId="{DAE7629A-DFB4-4841-9092-962B7D8169E5}" dt="2022-04-20T02:36:07.074" v="2792"/>
          <ac:picMkLst>
            <pc:docMk/>
            <pc:sldMk cId="904913946" sldId="266"/>
            <ac:picMk id="3" creationId="{A1FE3E39-2212-559C-FDCD-6FD9FB825C51}"/>
          </ac:picMkLst>
        </pc:picChg>
        <pc:picChg chg="add del mod">
          <ac:chgData name="Wentao Wu" userId="f6d934c6-15b7-4b44-a59d-4f36b533e669" providerId="ADAL" clId="{DAE7629A-DFB4-4841-9092-962B7D8169E5}" dt="2022-04-18T21:45:40.096" v="1760"/>
          <ac:picMkLst>
            <pc:docMk/>
            <pc:sldMk cId="904913946" sldId="266"/>
            <ac:picMk id="3" creationId="{B4AC0366-0B4A-85EC-3272-6DB34ADC58BF}"/>
          </ac:picMkLst>
        </pc:picChg>
        <pc:picChg chg="add del mod">
          <ac:chgData name="Wentao Wu" userId="f6d934c6-15b7-4b44-a59d-4f36b533e669" providerId="ADAL" clId="{DAE7629A-DFB4-4841-9092-962B7D8169E5}" dt="2022-04-18T22:34:01.122" v="1764"/>
          <ac:picMkLst>
            <pc:docMk/>
            <pc:sldMk cId="904913946" sldId="266"/>
            <ac:picMk id="6" creationId="{249AF95D-66BF-2F45-0FC9-533DAD1FB98E}"/>
          </ac:picMkLst>
        </pc:picChg>
        <pc:picChg chg="add mod">
          <ac:chgData name="Wentao Wu" userId="f6d934c6-15b7-4b44-a59d-4f36b533e669" providerId="ADAL" clId="{DAE7629A-DFB4-4841-9092-962B7D8169E5}" dt="2022-04-20T02:36:52.222" v="2794" actId="1076"/>
          <ac:picMkLst>
            <pc:docMk/>
            <pc:sldMk cId="904913946" sldId="266"/>
            <ac:picMk id="6" creationId="{873DEB8E-513F-C180-8FA7-8B4869BA6F29}"/>
          </ac:picMkLst>
        </pc:picChg>
        <pc:picChg chg="add del mod">
          <ac:chgData name="Wentao Wu" userId="f6d934c6-15b7-4b44-a59d-4f36b533e669" providerId="ADAL" clId="{DAE7629A-DFB4-4841-9092-962B7D8169E5}" dt="2022-04-20T00:53:16.900" v="2651"/>
          <ac:picMkLst>
            <pc:docMk/>
            <pc:sldMk cId="904913946" sldId="266"/>
            <ac:picMk id="9" creationId="{4D0E3B1C-17CE-8FEB-4AD8-DD1693A849E9}"/>
          </ac:picMkLst>
        </pc:picChg>
      </pc:sldChg>
      <pc:sldChg chg="addSp delSp modSp mod modTransition modAnim modNotesTx">
        <pc:chgData name="Wentao Wu" userId="f6d934c6-15b7-4b44-a59d-4f36b533e669" providerId="ADAL" clId="{DAE7629A-DFB4-4841-9092-962B7D8169E5}" dt="2022-04-20T02:35:09.835" v="2791" actId="1076"/>
        <pc:sldMkLst>
          <pc:docMk/>
          <pc:sldMk cId="3013131282" sldId="267"/>
        </pc:sldMkLst>
        <pc:picChg chg="add del mod">
          <ac:chgData name="Wentao Wu" userId="f6d934c6-15b7-4b44-a59d-4f36b533e669" providerId="ADAL" clId="{DAE7629A-DFB4-4841-9092-962B7D8169E5}" dt="2022-04-18T21:45:40.096" v="1760"/>
          <ac:picMkLst>
            <pc:docMk/>
            <pc:sldMk cId="3013131282" sldId="267"/>
            <ac:picMk id="3" creationId="{4303B849-D68B-DE93-17FB-6A4090CCA158}"/>
          </ac:picMkLst>
        </pc:picChg>
        <pc:picChg chg="add del mod">
          <ac:chgData name="Wentao Wu" userId="f6d934c6-15b7-4b44-a59d-4f36b533e669" providerId="ADAL" clId="{DAE7629A-DFB4-4841-9092-962B7D8169E5}" dt="2022-04-18T08:47:03.115" v="1737"/>
          <ac:picMkLst>
            <pc:docMk/>
            <pc:sldMk cId="3013131282" sldId="267"/>
            <ac:picMk id="3" creationId="{625328F5-A98B-E87B-BF78-C0046A2B19E2}"/>
          </ac:picMkLst>
        </pc:picChg>
        <pc:picChg chg="add del mod">
          <ac:chgData name="Wentao Wu" userId="f6d934c6-15b7-4b44-a59d-4f36b533e669" providerId="ADAL" clId="{DAE7629A-DFB4-4841-9092-962B7D8169E5}" dt="2022-04-20T02:34:35.234" v="2789"/>
          <ac:picMkLst>
            <pc:docMk/>
            <pc:sldMk cId="3013131282" sldId="267"/>
            <ac:picMk id="3" creationId="{73D1C204-E7BF-F728-CA79-64E450F0D0F6}"/>
          </ac:picMkLst>
        </pc:picChg>
        <pc:picChg chg="add del mod">
          <ac:chgData name="Wentao Wu" userId="f6d934c6-15b7-4b44-a59d-4f36b533e669" providerId="ADAL" clId="{DAE7629A-DFB4-4841-9092-962B7D8169E5}" dt="2022-04-18T22:34:01.122" v="1764"/>
          <ac:picMkLst>
            <pc:docMk/>
            <pc:sldMk cId="3013131282" sldId="267"/>
            <ac:picMk id="6" creationId="{BC1DAA26-D90B-4599-E23A-1F068E9EE388}"/>
          </ac:picMkLst>
        </pc:picChg>
        <pc:picChg chg="add mod">
          <ac:chgData name="Wentao Wu" userId="f6d934c6-15b7-4b44-a59d-4f36b533e669" providerId="ADAL" clId="{DAE7629A-DFB4-4841-9092-962B7D8169E5}" dt="2022-04-20T02:35:09.835" v="2791" actId="1076"/>
          <ac:picMkLst>
            <pc:docMk/>
            <pc:sldMk cId="3013131282" sldId="267"/>
            <ac:picMk id="6" creationId="{F9ADF3DF-0AD1-54E5-C12B-FEE64E390A91}"/>
          </ac:picMkLst>
        </pc:picChg>
        <pc:picChg chg="add del mod">
          <ac:chgData name="Wentao Wu" userId="f6d934c6-15b7-4b44-a59d-4f36b533e669" providerId="ADAL" clId="{DAE7629A-DFB4-4841-9092-962B7D8169E5}" dt="2022-04-20T00:53:16.900" v="2651"/>
          <ac:picMkLst>
            <pc:docMk/>
            <pc:sldMk cId="3013131282" sldId="267"/>
            <ac:picMk id="8" creationId="{13A03242-DB78-25B4-5A37-A10EB2F27E4F}"/>
          </ac:picMkLst>
        </pc:picChg>
      </pc:sldChg>
      <pc:sldChg chg="addSp delSp modSp mod modTransition modAnim modNotesTx">
        <pc:chgData name="Wentao Wu" userId="f6d934c6-15b7-4b44-a59d-4f36b533e669" providerId="ADAL" clId="{DAE7629A-DFB4-4841-9092-962B7D8169E5}" dt="2022-04-20T02:45:22.164" v="2811" actId="1076"/>
        <pc:sldMkLst>
          <pc:docMk/>
          <pc:sldMk cId="2207170787" sldId="268"/>
        </pc:sldMkLst>
        <pc:grpChg chg="mod">
          <ac:chgData name="Wentao Wu" userId="f6d934c6-15b7-4b44-a59d-4f36b533e669" providerId="ADAL" clId="{DAE7629A-DFB4-4841-9092-962B7D8169E5}" dt="2022-04-20T02:43:58.555" v="2808" actId="1076"/>
          <ac:grpSpMkLst>
            <pc:docMk/>
            <pc:sldMk cId="2207170787" sldId="268"/>
            <ac:grpSpMk id="14" creationId="{ED33E5D3-2A87-C9FF-2BE0-7B8DFC1A176C}"/>
          </ac:grpSpMkLst>
        </pc:grpChg>
        <pc:picChg chg="add del mod">
          <ac:chgData name="Wentao Wu" userId="f6d934c6-15b7-4b44-a59d-4f36b533e669" providerId="ADAL" clId="{DAE7629A-DFB4-4841-9092-962B7D8169E5}" dt="2022-04-18T08:47:03.115" v="1737"/>
          <ac:picMkLst>
            <pc:docMk/>
            <pc:sldMk cId="2207170787" sldId="268"/>
            <ac:picMk id="3" creationId="{16B74CB5-13BC-B97E-9DCB-4F41387F2F5B}"/>
          </ac:picMkLst>
        </pc:picChg>
        <pc:picChg chg="add del mod">
          <ac:chgData name="Wentao Wu" userId="f6d934c6-15b7-4b44-a59d-4f36b533e669" providerId="ADAL" clId="{DAE7629A-DFB4-4841-9092-962B7D8169E5}" dt="2022-04-20T02:44:16.781" v="2809"/>
          <ac:picMkLst>
            <pc:docMk/>
            <pc:sldMk cId="2207170787" sldId="268"/>
            <ac:picMk id="3" creationId="{B9E7DBF5-68DA-F487-FB88-CA74E679576D}"/>
          </ac:picMkLst>
        </pc:picChg>
        <pc:picChg chg="add del mod">
          <ac:chgData name="Wentao Wu" userId="f6d934c6-15b7-4b44-a59d-4f36b533e669" providerId="ADAL" clId="{DAE7629A-DFB4-4841-9092-962B7D8169E5}" dt="2022-04-18T21:45:40.096" v="1760"/>
          <ac:picMkLst>
            <pc:docMk/>
            <pc:sldMk cId="2207170787" sldId="268"/>
            <ac:picMk id="3" creationId="{D355A45D-7EC9-E044-8090-589B5427143F}"/>
          </ac:picMkLst>
        </pc:picChg>
        <pc:picChg chg="add del mod">
          <ac:chgData name="Wentao Wu" userId="f6d934c6-15b7-4b44-a59d-4f36b533e669" providerId="ADAL" clId="{DAE7629A-DFB4-4841-9092-962B7D8169E5}" dt="2022-04-18T22:34:01.122" v="1764"/>
          <ac:picMkLst>
            <pc:docMk/>
            <pc:sldMk cId="2207170787" sldId="268"/>
            <ac:picMk id="4" creationId="{51243CA3-5B33-B802-6A5A-D1F2B0681974}"/>
          </ac:picMkLst>
        </pc:picChg>
        <pc:picChg chg="add mod">
          <ac:chgData name="Wentao Wu" userId="f6d934c6-15b7-4b44-a59d-4f36b533e669" providerId="ADAL" clId="{DAE7629A-DFB4-4841-9092-962B7D8169E5}" dt="2022-04-20T02:45:22.164" v="2811" actId="1076"/>
          <ac:picMkLst>
            <pc:docMk/>
            <pc:sldMk cId="2207170787" sldId="268"/>
            <ac:picMk id="4" creationId="{ADA3FBFD-C73B-ACA0-62FF-D2745142354B}"/>
          </ac:picMkLst>
        </pc:picChg>
        <pc:picChg chg="add del mod">
          <ac:chgData name="Wentao Wu" userId="f6d934c6-15b7-4b44-a59d-4f36b533e669" providerId="ADAL" clId="{DAE7629A-DFB4-4841-9092-962B7D8169E5}" dt="2022-04-20T00:53:16.900" v="2651"/>
          <ac:picMkLst>
            <pc:docMk/>
            <pc:sldMk cId="2207170787" sldId="268"/>
            <ac:picMk id="9" creationId="{035CEF32-5D8F-D57C-9658-D440074D9EFF}"/>
          </ac:picMkLst>
        </pc:picChg>
      </pc:sldChg>
      <pc:sldChg chg="addSp delSp modSp mod modTransition modAnim modNotesTx">
        <pc:chgData name="Wentao Wu" userId="f6d934c6-15b7-4b44-a59d-4f36b533e669" providerId="ADAL" clId="{DAE7629A-DFB4-4841-9092-962B7D8169E5}" dt="2022-04-20T02:53:42.468" v="2828" actId="1076"/>
        <pc:sldMkLst>
          <pc:docMk/>
          <pc:sldMk cId="737110535" sldId="269"/>
        </pc:sldMkLst>
        <pc:spChg chg="add mod">
          <ac:chgData name="Wentao Wu" userId="f6d934c6-15b7-4b44-a59d-4f36b533e669" providerId="ADAL" clId="{DAE7629A-DFB4-4841-9092-962B7D8169E5}" dt="2022-04-19T20:04:46.887" v="1998" actId="692"/>
          <ac:spMkLst>
            <pc:docMk/>
            <pc:sldMk cId="737110535" sldId="269"/>
            <ac:spMk id="4" creationId="{36B249FF-8D8E-B7D3-E1BD-546F1E588158}"/>
          </ac:spMkLst>
        </pc:spChg>
        <pc:picChg chg="add del mod">
          <ac:chgData name="Wentao Wu" userId="f6d934c6-15b7-4b44-a59d-4f36b533e669" providerId="ADAL" clId="{DAE7629A-DFB4-4841-9092-962B7D8169E5}" dt="2022-04-18T08:47:03.115" v="1737"/>
          <ac:picMkLst>
            <pc:docMk/>
            <pc:sldMk cId="737110535" sldId="269"/>
            <ac:picMk id="4" creationId="{43D4CF9F-977B-6615-1506-999EF26169F2}"/>
          </ac:picMkLst>
        </pc:picChg>
        <pc:picChg chg="add del mod">
          <ac:chgData name="Wentao Wu" userId="f6d934c6-15b7-4b44-a59d-4f36b533e669" providerId="ADAL" clId="{DAE7629A-DFB4-4841-9092-962B7D8169E5}" dt="2022-04-18T21:45:40.096" v="1760"/>
          <ac:picMkLst>
            <pc:docMk/>
            <pc:sldMk cId="737110535" sldId="269"/>
            <ac:picMk id="4" creationId="{AF75CD6E-0230-4FFB-719C-92715DB7BC74}"/>
          </ac:picMkLst>
        </pc:picChg>
        <pc:picChg chg="add del mod">
          <ac:chgData name="Wentao Wu" userId="f6d934c6-15b7-4b44-a59d-4f36b533e669" providerId="ADAL" clId="{DAE7629A-DFB4-4841-9092-962B7D8169E5}" dt="2022-04-20T02:47:50.713" v="2812"/>
          <ac:picMkLst>
            <pc:docMk/>
            <pc:sldMk cId="737110535" sldId="269"/>
            <ac:picMk id="6" creationId="{01FED454-4A97-2BE3-3B51-2D136BDA043C}"/>
          </ac:picMkLst>
        </pc:picChg>
        <pc:picChg chg="add del mod">
          <ac:chgData name="Wentao Wu" userId="f6d934c6-15b7-4b44-a59d-4f36b533e669" providerId="ADAL" clId="{DAE7629A-DFB4-4841-9092-962B7D8169E5}" dt="2022-04-18T22:34:01.122" v="1764"/>
          <ac:picMkLst>
            <pc:docMk/>
            <pc:sldMk cId="737110535" sldId="269"/>
            <ac:picMk id="6" creationId="{FA5782DB-2F22-D62A-C668-668BBE201601}"/>
          </ac:picMkLst>
        </pc:picChg>
        <pc:picChg chg="add del mod">
          <ac:chgData name="Wentao Wu" userId="f6d934c6-15b7-4b44-a59d-4f36b533e669" providerId="ADAL" clId="{DAE7629A-DFB4-4841-9092-962B7D8169E5}" dt="2022-04-20T00:53:16.900" v="2651"/>
          <ac:picMkLst>
            <pc:docMk/>
            <pc:sldMk cId="737110535" sldId="269"/>
            <ac:picMk id="7" creationId="{2D8F365B-25CC-0C25-4D9C-508B8AB8FF6E}"/>
          </ac:picMkLst>
        </pc:picChg>
        <pc:picChg chg="add del mod">
          <ac:chgData name="Wentao Wu" userId="f6d934c6-15b7-4b44-a59d-4f36b533e669" providerId="ADAL" clId="{DAE7629A-DFB4-4841-9092-962B7D8169E5}" dt="2022-04-20T02:48:11.735" v="2814"/>
          <ac:picMkLst>
            <pc:docMk/>
            <pc:sldMk cId="737110535" sldId="269"/>
            <ac:picMk id="8" creationId="{4C5E819B-13E1-91F0-7647-C1B03E38EE53}"/>
          </ac:picMkLst>
        </pc:picChg>
        <pc:picChg chg="add del mod">
          <ac:chgData name="Wentao Wu" userId="f6d934c6-15b7-4b44-a59d-4f36b533e669" providerId="ADAL" clId="{DAE7629A-DFB4-4841-9092-962B7D8169E5}" dt="2022-04-20T02:48:32.800" v="2816"/>
          <ac:picMkLst>
            <pc:docMk/>
            <pc:sldMk cId="737110535" sldId="269"/>
            <ac:picMk id="9" creationId="{BD1760F3-8D86-6091-6D78-732FFD470749}"/>
          </ac:picMkLst>
        </pc:picChg>
        <pc:picChg chg="add del mod">
          <ac:chgData name="Wentao Wu" userId="f6d934c6-15b7-4b44-a59d-4f36b533e669" providerId="ADAL" clId="{DAE7629A-DFB4-4841-9092-962B7D8169E5}" dt="2022-04-20T02:49:04.531" v="2818"/>
          <ac:picMkLst>
            <pc:docMk/>
            <pc:sldMk cId="737110535" sldId="269"/>
            <ac:picMk id="10" creationId="{C2032073-F074-8476-379B-093F1DBA90D6}"/>
          </ac:picMkLst>
        </pc:picChg>
        <pc:picChg chg="add del mod">
          <ac:chgData name="Wentao Wu" userId="f6d934c6-15b7-4b44-a59d-4f36b533e669" providerId="ADAL" clId="{DAE7629A-DFB4-4841-9092-962B7D8169E5}" dt="2022-04-20T02:49:19.736" v="2820"/>
          <ac:picMkLst>
            <pc:docMk/>
            <pc:sldMk cId="737110535" sldId="269"/>
            <ac:picMk id="11" creationId="{0A943062-14DA-FFA0-9CCB-D7D3816744CF}"/>
          </ac:picMkLst>
        </pc:picChg>
        <pc:picChg chg="add del mod">
          <ac:chgData name="Wentao Wu" userId="f6d934c6-15b7-4b44-a59d-4f36b533e669" providerId="ADAL" clId="{DAE7629A-DFB4-4841-9092-962B7D8169E5}" dt="2022-04-20T02:49:41.207" v="2822"/>
          <ac:picMkLst>
            <pc:docMk/>
            <pc:sldMk cId="737110535" sldId="269"/>
            <ac:picMk id="12" creationId="{892DB9DF-F050-A747-7DA2-732597C683A3}"/>
          </ac:picMkLst>
        </pc:picChg>
        <pc:picChg chg="add del mod">
          <ac:chgData name="Wentao Wu" userId="f6d934c6-15b7-4b44-a59d-4f36b533e669" providerId="ADAL" clId="{DAE7629A-DFB4-4841-9092-962B7D8169E5}" dt="2022-04-20T02:50:55.372" v="2824"/>
          <ac:picMkLst>
            <pc:docMk/>
            <pc:sldMk cId="737110535" sldId="269"/>
            <ac:picMk id="13" creationId="{8800A4AB-F7F7-7A81-3835-2210899C165C}"/>
          </ac:picMkLst>
        </pc:picChg>
        <pc:picChg chg="add del mod">
          <ac:chgData name="Wentao Wu" userId="f6d934c6-15b7-4b44-a59d-4f36b533e669" providerId="ADAL" clId="{DAE7629A-DFB4-4841-9092-962B7D8169E5}" dt="2022-04-20T02:52:20.602" v="2826"/>
          <ac:picMkLst>
            <pc:docMk/>
            <pc:sldMk cId="737110535" sldId="269"/>
            <ac:picMk id="14" creationId="{4DC2A2B8-1A4F-11C4-ECDA-106B3A3177B4}"/>
          </ac:picMkLst>
        </pc:picChg>
        <pc:picChg chg="add mod">
          <ac:chgData name="Wentao Wu" userId="f6d934c6-15b7-4b44-a59d-4f36b533e669" providerId="ADAL" clId="{DAE7629A-DFB4-4841-9092-962B7D8169E5}" dt="2022-04-20T02:53:42.468" v="2828" actId="1076"/>
          <ac:picMkLst>
            <pc:docMk/>
            <pc:sldMk cId="737110535" sldId="269"/>
            <ac:picMk id="15" creationId="{1724D890-BA04-79E2-B77A-F860EC0CEB26}"/>
          </ac:picMkLst>
        </pc:picChg>
      </pc:sldChg>
      <pc:sldChg chg="addSp delSp modSp mod modTransition modAnim modNotesTx">
        <pc:chgData name="Wentao Wu" userId="f6d934c6-15b7-4b44-a59d-4f36b533e669" providerId="ADAL" clId="{DAE7629A-DFB4-4841-9092-962B7D8169E5}" dt="2022-04-20T02:11:49.160" v="2762"/>
        <pc:sldMkLst>
          <pc:docMk/>
          <pc:sldMk cId="2935837901" sldId="270"/>
        </pc:sldMkLst>
        <pc:spChg chg="mod">
          <ac:chgData name="Wentao Wu" userId="f6d934c6-15b7-4b44-a59d-4f36b533e669" providerId="ADAL" clId="{DAE7629A-DFB4-4841-9092-962B7D8169E5}" dt="2022-04-18T22:30:43.834" v="1763" actId="114"/>
          <ac:spMkLst>
            <pc:docMk/>
            <pc:sldMk cId="2935837901" sldId="270"/>
            <ac:spMk id="3" creationId="{706A4BBD-9A2C-3BB4-B195-E15851188508}"/>
          </ac:spMkLst>
        </pc:spChg>
        <pc:picChg chg="add del mod">
          <ac:chgData name="Wentao Wu" userId="f6d934c6-15b7-4b44-a59d-4f36b533e669" providerId="ADAL" clId="{DAE7629A-DFB4-4841-9092-962B7D8169E5}" dt="2022-04-18T21:45:40.096" v="1760"/>
          <ac:picMkLst>
            <pc:docMk/>
            <pc:sldMk cId="2935837901" sldId="270"/>
            <ac:picMk id="4" creationId="{5ED04282-925C-9EA4-B114-119077336B26}"/>
          </ac:picMkLst>
        </pc:picChg>
        <pc:picChg chg="add del mod">
          <ac:chgData name="Wentao Wu" userId="f6d934c6-15b7-4b44-a59d-4f36b533e669" providerId="ADAL" clId="{DAE7629A-DFB4-4841-9092-962B7D8169E5}" dt="2022-04-18T08:47:03.115" v="1737"/>
          <ac:picMkLst>
            <pc:docMk/>
            <pc:sldMk cId="2935837901" sldId="270"/>
            <ac:picMk id="4" creationId="{6B96C3B7-8855-7694-6327-9AAD7A081023}"/>
          </ac:picMkLst>
        </pc:picChg>
        <pc:picChg chg="add del mod">
          <ac:chgData name="Wentao Wu" userId="f6d934c6-15b7-4b44-a59d-4f36b533e669" providerId="ADAL" clId="{DAE7629A-DFB4-4841-9092-962B7D8169E5}" dt="2022-04-20T02:05:35.552" v="2751"/>
          <ac:picMkLst>
            <pc:docMk/>
            <pc:sldMk cId="2935837901" sldId="270"/>
            <ac:picMk id="4" creationId="{FE9FB227-F915-28E7-3BBA-C10C98913950}"/>
          </ac:picMkLst>
        </pc:picChg>
        <pc:picChg chg="add del mod">
          <ac:chgData name="Wentao Wu" userId="f6d934c6-15b7-4b44-a59d-4f36b533e669" providerId="ADAL" clId="{DAE7629A-DFB4-4841-9092-962B7D8169E5}" dt="2022-04-18T22:34:01.122" v="1764"/>
          <ac:picMkLst>
            <pc:docMk/>
            <pc:sldMk cId="2935837901" sldId="270"/>
            <ac:picMk id="7" creationId="{641B2227-5313-91AF-434C-A4309DF56655}"/>
          </ac:picMkLst>
        </pc:picChg>
        <pc:picChg chg="add del mod">
          <ac:chgData name="Wentao Wu" userId="f6d934c6-15b7-4b44-a59d-4f36b533e669" providerId="ADAL" clId="{DAE7629A-DFB4-4841-9092-962B7D8169E5}" dt="2022-04-20T02:06:00.679" v="2753"/>
          <ac:picMkLst>
            <pc:docMk/>
            <pc:sldMk cId="2935837901" sldId="270"/>
            <ac:picMk id="7" creationId="{C84C0500-7B3A-4B6C-2787-82C46025E63E}"/>
          </ac:picMkLst>
        </pc:picChg>
        <pc:picChg chg="add del mod">
          <ac:chgData name="Wentao Wu" userId="f6d934c6-15b7-4b44-a59d-4f36b533e669" providerId="ADAL" clId="{DAE7629A-DFB4-4841-9092-962B7D8169E5}" dt="2022-04-20T00:53:16.900" v="2651"/>
          <ac:picMkLst>
            <pc:docMk/>
            <pc:sldMk cId="2935837901" sldId="270"/>
            <ac:picMk id="8" creationId="{D1E7DC09-9705-668D-7EF9-FB81286A07AA}"/>
          </ac:picMkLst>
        </pc:picChg>
        <pc:picChg chg="add del mod">
          <ac:chgData name="Wentao Wu" userId="f6d934c6-15b7-4b44-a59d-4f36b533e669" providerId="ADAL" clId="{DAE7629A-DFB4-4841-9092-962B7D8169E5}" dt="2022-04-20T02:07:35.338" v="2756"/>
          <ac:picMkLst>
            <pc:docMk/>
            <pc:sldMk cId="2935837901" sldId="270"/>
            <ac:picMk id="9" creationId="{110574D1-56CE-9470-E4E6-C267023763DE}"/>
          </ac:picMkLst>
        </pc:picChg>
        <pc:picChg chg="add del mod">
          <ac:chgData name="Wentao Wu" userId="f6d934c6-15b7-4b44-a59d-4f36b533e669" providerId="ADAL" clId="{DAE7629A-DFB4-4841-9092-962B7D8169E5}" dt="2022-04-20T02:11:49.160" v="2762"/>
          <ac:picMkLst>
            <pc:docMk/>
            <pc:sldMk cId="2935837901" sldId="270"/>
            <ac:picMk id="10" creationId="{E4155C1D-2048-C026-AFF0-35C411F2A1FA}"/>
          </ac:picMkLst>
        </pc:picChg>
      </pc:sldChg>
      <pc:sldChg chg="addSp delSp modSp mod modTransition modAnim modNotesTx">
        <pc:chgData name="Wentao Wu" userId="f6d934c6-15b7-4b44-a59d-4f36b533e669" providerId="ADAL" clId="{DAE7629A-DFB4-4841-9092-962B7D8169E5}" dt="2022-04-20T02:11:49.160" v="2762"/>
        <pc:sldMkLst>
          <pc:docMk/>
          <pc:sldMk cId="3246781534" sldId="271"/>
        </pc:sldMkLst>
        <pc:spChg chg="add mod">
          <ac:chgData name="Wentao Wu" userId="f6d934c6-15b7-4b44-a59d-4f36b533e669" providerId="ADAL" clId="{DAE7629A-DFB4-4841-9092-962B7D8169E5}" dt="2022-04-18T01:57:20.903" v="725" actId="571"/>
          <ac:spMkLst>
            <pc:docMk/>
            <pc:sldMk cId="3246781534" sldId="271"/>
            <ac:spMk id="7" creationId="{E0B48314-688B-B018-6CE4-98DCBBDFA48B}"/>
          </ac:spMkLst>
        </pc:spChg>
        <pc:picChg chg="add del mod">
          <ac:chgData name="Wentao Wu" userId="f6d934c6-15b7-4b44-a59d-4f36b533e669" providerId="ADAL" clId="{DAE7629A-DFB4-4841-9092-962B7D8169E5}" dt="2022-04-18T21:45:40.096" v="1760"/>
          <ac:picMkLst>
            <pc:docMk/>
            <pc:sldMk cId="3246781534" sldId="271"/>
            <ac:picMk id="4" creationId="{6E279696-EA84-8D13-F0A9-628624268AD6}"/>
          </ac:picMkLst>
        </pc:picChg>
        <pc:picChg chg="add del mod">
          <ac:chgData name="Wentao Wu" userId="f6d934c6-15b7-4b44-a59d-4f36b533e669" providerId="ADAL" clId="{DAE7629A-DFB4-4841-9092-962B7D8169E5}" dt="2022-04-18T08:47:03.115" v="1737"/>
          <ac:picMkLst>
            <pc:docMk/>
            <pc:sldMk cId="3246781534" sldId="271"/>
            <ac:picMk id="4" creationId="{82671FB5-7C8D-19AF-772D-8BE371C6D738}"/>
          </ac:picMkLst>
        </pc:picChg>
        <pc:picChg chg="add del mod">
          <ac:chgData name="Wentao Wu" userId="f6d934c6-15b7-4b44-a59d-4f36b533e669" providerId="ADAL" clId="{DAE7629A-DFB4-4841-9092-962B7D8169E5}" dt="2022-04-20T02:11:49.160" v="2762"/>
          <ac:picMkLst>
            <pc:docMk/>
            <pc:sldMk cId="3246781534" sldId="271"/>
            <ac:picMk id="4" creationId="{D6529996-AB50-6D36-320E-AC57B070B5E3}"/>
          </ac:picMkLst>
        </pc:picChg>
        <pc:picChg chg="add del mod">
          <ac:chgData name="Wentao Wu" userId="f6d934c6-15b7-4b44-a59d-4f36b533e669" providerId="ADAL" clId="{DAE7629A-DFB4-4841-9092-962B7D8169E5}" dt="2022-04-18T22:34:01.122" v="1764"/>
          <ac:picMkLst>
            <pc:docMk/>
            <pc:sldMk cId="3246781534" sldId="271"/>
            <ac:picMk id="7" creationId="{B06533FA-40CE-EA4E-E3E3-06F5A070AB59}"/>
          </ac:picMkLst>
        </pc:picChg>
        <pc:picChg chg="add mod">
          <ac:chgData name="Wentao Wu" userId="f6d934c6-15b7-4b44-a59d-4f36b533e669" providerId="ADAL" clId="{DAE7629A-DFB4-4841-9092-962B7D8169E5}" dt="2022-04-18T01:57:20.903" v="725" actId="571"/>
          <ac:picMkLst>
            <pc:docMk/>
            <pc:sldMk cId="3246781534" sldId="271"/>
            <ac:picMk id="8" creationId="{621CB998-967B-014B-F5C2-176AE1879C8A}"/>
          </ac:picMkLst>
        </pc:picChg>
        <pc:picChg chg="add del mod">
          <ac:chgData name="Wentao Wu" userId="f6d934c6-15b7-4b44-a59d-4f36b533e669" providerId="ADAL" clId="{DAE7629A-DFB4-4841-9092-962B7D8169E5}" dt="2022-04-20T00:53:16.900" v="2651"/>
          <ac:picMkLst>
            <pc:docMk/>
            <pc:sldMk cId="3246781534" sldId="271"/>
            <ac:picMk id="8" creationId="{A3A538F0-7401-89E8-7F6B-E337B29FA683}"/>
          </ac:picMkLst>
        </pc:picChg>
      </pc:sldChg>
      <pc:sldChg chg="addSp delSp modSp mod modTransition modAnim modNotesTx">
        <pc:chgData name="Wentao Wu" userId="f6d934c6-15b7-4b44-a59d-4f36b533e669" providerId="ADAL" clId="{DAE7629A-DFB4-4841-9092-962B7D8169E5}" dt="2022-04-20T02:16:02.525" v="2767" actId="1076"/>
        <pc:sldMkLst>
          <pc:docMk/>
          <pc:sldMk cId="3863439168" sldId="272"/>
        </pc:sldMkLst>
        <pc:picChg chg="add del mod">
          <ac:chgData name="Wentao Wu" userId="f6d934c6-15b7-4b44-a59d-4f36b533e669" providerId="ADAL" clId="{DAE7629A-DFB4-4841-9092-962B7D8169E5}" dt="2022-04-18T21:45:40.096" v="1760"/>
          <ac:picMkLst>
            <pc:docMk/>
            <pc:sldMk cId="3863439168" sldId="272"/>
            <ac:picMk id="9" creationId="{26B41E6D-7815-FB27-2569-D67F211152FA}"/>
          </ac:picMkLst>
        </pc:picChg>
        <pc:picChg chg="add del mod">
          <ac:chgData name="Wentao Wu" userId="f6d934c6-15b7-4b44-a59d-4f36b533e669" providerId="ADAL" clId="{DAE7629A-DFB4-4841-9092-962B7D8169E5}" dt="2022-04-20T02:14:53.601" v="2763"/>
          <ac:picMkLst>
            <pc:docMk/>
            <pc:sldMk cId="3863439168" sldId="272"/>
            <ac:picMk id="9" creationId="{8AF345F3-9A0B-CE66-993D-3A8E5FA301EC}"/>
          </ac:picMkLst>
        </pc:picChg>
        <pc:picChg chg="add del mod">
          <ac:chgData name="Wentao Wu" userId="f6d934c6-15b7-4b44-a59d-4f36b533e669" providerId="ADAL" clId="{DAE7629A-DFB4-4841-9092-962B7D8169E5}" dt="2022-04-18T08:47:03.115" v="1737"/>
          <ac:picMkLst>
            <pc:docMk/>
            <pc:sldMk cId="3863439168" sldId="272"/>
            <ac:picMk id="9" creationId="{ADED666A-4716-EA15-E45C-40F12425950A}"/>
          </ac:picMkLst>
        </pc:picChg>
        <pc:picChg chg="add del mod">
          <ac:chgData name="Wentao Wu" userId="f6d934c6-15b7-4b44-a59d-4f36b533e669" providerId="ADAL" clId="{DAE7629A-DFB4-4841-9092-962B7D8169E5}" dt="2022-04-20T02:15:22.085" v="2765"/>
          <ac:picMkLst>
            <pc:docMk/>
            <pc:sldMk cId="3863439168" sldId="272"/>
            <ac:picMk id="11" creationId="{5578AFA1-B0D1-F5A5-B741-13B28F63FE36}"/>
          </ac:picMkLst>
        </pc:picChg>
        <pc:picChg chg="add del mod">
          <ac:chgData name="Wentao Wu" userId="f6d934c6-15b7-4b44-a59d-4f36b533e669" providerId="ADAL" clId="{DAE7629A-DFB4-4841-9092-962B7D8169E5}" dt="2022-04-18T22:34:01.122" v="1764"/>
          <ac:picMkLst>
            <pc:docMk/>
            <pc:sldMk cId="3863439168" sldId="272"/>
            <ac:picMk id="11" creationId="{FA8C36C6-8094-7B1A-FC9B-C005B51C3D46}"/>
          </ac:picMkLst>
        </pc:picChg>
        <pc:picChg chg="add del mod">
          <ac:chgData name="Wentao Wu" userId="f6d934c6-15b7-4b44-a59d-4f36b533e669" providerId="ADAL" clId="{DAE7629A-DFB4-4841-9092-962B7D8169E5}" dt="2022-04-20T00:53:16.900" v="2651"/>
          <ac:picMkLst>
            <pc:docMk/>
            <pc:sldMk cId="3863439168" sldId="272"/>
            <ac:picMk id="12" creationId="{7355BBB5-DCFB-FF6C-8750-0320CF9FF703}"/>
          </ac:picMkLst>
        </pc:picChg>
        <pc:picChg chg="add mod">
          <ac:chgData name="Wentao Wu" userId="f6d934c6-15b7-4b44-a59d-4f36b533e669" providerId="ADAL" clId="{DAE7629A-DFB4-4841-9092-962B7D8169E5}" dt="2022-04-20T02:16:02.525" v="2767" actId="1076"/>
          <ac:picMkLst>
            <pc:docMk/>
            <pc:sldMk cId="3863439168" sldId="272"/>
            <ac:picMk id="13" creationId="{89AC983B-2962-649C-157E-0F9F80287751}"/>
          </ac:picMkLst>
        </pc:picChg>
      </pc:sldChg>
      <pc:sldChg chg="addSp delSp modSp mod modTransition modAnim modNotesTx">
        <pc:chgData name="Wentao Wu" userId="f6d934c6-15b7-4b44-a59d-4f36b533e669" providerId="ADAL" clId="{DAE7629A-DFB4-4841-9092-962B7D8169E5}" dt="2022-04-20T02:32:52.654" v="2788" actId="1076"/>
        <pc:sldMkLst>
          <pc:docMk/>
          <pc:sldMk cId="3878678667" sldId="273"/>
        </pc:sldMkLst>
        <pc:picChg chg="add del mod">
          <ac:chgData name="Wentao Wu" userId="f6d934c6-15b7-4b44-a59d-4f36b533e669" providerId="ADAL" clId="{DAE7629A-DFB4-4841-9092-962B7D8169E5}" dt="2022-04-18T21:45:40.096" v="1760"/>
          <ac:picMkLst>
            <pc:docMk/>
            <pc:sldMk cId="3878678667" sldId="273"/>
            <ac:picMk id="3" creationId="{1D081CB3-3E81-AF21-3D34-D674AEF33006}"/>
          </ac:picMkLst>
        </pc:picChg>
        <pc:picChg chg="add del mod">
          <ac:chgData name="Wentao Wu" userId="f6d934c6-15b7-4b44-a59d-4f36b533e669" providerId="ADAL" clId="{DAE7629A-DFB4-4841-9092-962B7D8169E5}" dt="2022-04-20T02:31:47.930" v="2786"/>
          <ac:picMkLst>
            <pc:docMk/>
            <pc:sldMk cId="3878678667" sldId="273"/>
            <ac:picMk id="3" creationId="{22FB3D2A-8EA0-BCD9-2DDE-DD2D7637040D}"/>
          </ac:picMkLst>
        </pc:picChg>
        <pc:picChg chg="add del mod">
          <ac:chgData name="Wentao Wu" userId="f6d934c6-15b7-4b44-a59d-4f36b533e669" providerId="ADAL" clId="{DAE7629A-DFB4-4841-9092-962B7D8169E5}" dt="2022-04-18T08:47:03.115" v="1737"/>
          <ac:picMkLst>
            <pc:docMk/>
            <pc:sldMk cId="3878678667" sldId="273"/>
            <ac:picMk id="3" creationId="{6C488FEA-BD83-AFB5-BE27-07EB863BB20C}"/>
          </ac:picMkLst>
        </pc:picChg>
        <pc:picChg chg="add mod">
          <ac:chgData name="Wentao Wu" userId="f6d934c6-15b7-4b44-a59d-4f36b533e669" providerId="ADAL" clId="{DAE7629A-DFB4-4841-9092-962B7D8169E5}" dt="2022-04-20T02:32:52.654" v="2788" actId="1076"/>
          <ac:picMkLst>
            <pc:docMk/>
            <pc:sldMk cId="3878678667" sldId="273"/>
            <ac:picMk id="6" creationId="{8BF28162-7A63-D6C8-9BF9-05C4AD1CAAAC}"/>
          </ac:picMkLst>
        </pc:picChg>
        <pc:picChg chg="add del mod">
          <ac:chgData name="Wentao Wu" userId="f6d934c6-15b7-4b44-a59d-4f36b533e669" providerId="ADAL" clId="{DAE7629A-DFB4-4841-9092-962B7D8169E5}" dt="2022-04-18T22:34:01.122" v="1764"/>
          <ac:picMkLst>
            <pc:docMk/>
            <pc:sldMk cId="3878678667" sldId="273"/>
            <ac:picMk id="6" creationId="{A6C46C1A-315D-0D0A-BCF7-61137B43C705}"/>
          </ac:picMkLst>
        </pc:picChg>
        <pc:picChg chg="add del mod">
          <ac:chgData name="Wentao Wu" userId="f6d934c6-15b7-4b44-a59d-4f36b533e669" providerId="ADAL" clId="{DAE7629A-DFB4-4841-9092-962B7D8169E5}" dt="2022-04-20T00:53:16.900" v="2651"/>
          <ac:picMkLst>
            <pc:docMk/>
            <pc:sldMk cId="3878678667" sldId="273"/>
            <ac:picMk id="8" creationId="{04F2A4BD-D84C-0AED-B1CE-84646319D721}"/>
          </ac:picMkLst>
        </pc:picChg>
      </pc:sldChg>
      <pc:sldChg chg="addSp delSp modSp mod modTransition modAnim modNotesTx">
        <pc:chgData name="Wentao Wu" userId="f6d934c6-15b7-4b44-a59d-4f36b533e669" providerId="ADAL" clId="{DAE7629A-DFB4-4841-9092-962B7D8169E5}" dt="2022-04-20T02:42:15.076" v="2807" actId="1076"/>
        <pc:sldMkLst>
          <pc:docMk/>
          <pc:sldMk cId="531857663" sldId="274"/>
        </pc:sldMkLst>
        <pc:picChg chg="add del mod">
          <ac:chgData name="Wentao Wu" userId="f6d934c6-15b7-4b44-a59d-4f36b533e669" providerId="ADAL" clId="{DAE7629A-DFB4-4841-9092-962B7D8169E5}" dt="2022-04-20T02:38:25.959" v="2795"/>
          <ac:picMkLst>
            <pc:docMk/>
            <pc:sldMk cId="531857663" sldId="274"/>
            <ac:picMk id="5" creationId="{083BBCBE-D1A8-1AA7-ABFC-1D0074643543}"/>
          </ac:picMkLst>
        </pc:picChg>
        <pc:picChg chg="add del mod">
          <ac:chgData name="Wentao Wu" userId="f6d934c6-15b7-4b44-a59d-4f36b533e669" providerId="ADAL" clId="{DAE7629A-DFB4-4841-9092-962B7D8169E5}" dt="2022-04-18T21:45:40.096" v="1760"/>
          <ac:picMkLst>
            <pc:docMk/>
            <pc:sldMk cId="531857663" sldId="274"/>
            <ac:picMk id="5" creationId="{1E8FBA8F-A987-C51A-19E2-AA7C4D4502F0}"/>
          </ac:picMkLst>
        </pc:picChg>
        <pc:picChg chg="add del mod">
          <ac:chgData name="Wentao Wu" userId="f6d934c6-15b7-4b44-a59d-4f36b533e669" providerId="ADAL" clId="{DAE7629A-DFB4-4841-9092-962B7D8169E5}" dt="2022-04-18T08:47:03.115" v="1737"/>
          <ac:picMkLst>
            <pc:docMk/>
            <pc:sldMk cId="531857663" sldId="274"/>
            <ac:picMk id="5" creationId="{D971CA05-F7FA-1534-BF78-79025F4F362B}"/>
          </ac:picMkLst>
        </pc:picChg>
        <pc:picChg chg="add del mod">
          <ac:chgData name="Wentao Wu" userId="f6d934c6-15b7-4b44-a59d-4f36b533e669" providerId="ADAL" clId="{DAE7629A-DFB4-4841-9092-962B7D8169E5}" dt="2022-04-20T02:39:26.207" v="2797"/>
          <ac:picMkLst>
            <pc:docMk/>
            <pc:sldMk cId="531857663" sldId="274"/>
            <ac:picMk id="6" creationId="{329BB6D0-E5EC-3276-06EF-1C9C99C7B913}"/>
          </ac:picMkLst>
        </pc:picChg>
        <pc:picChg chg="add del mod">
          <ac:chgData name="Wentao Wu" userId="f6d934c6-15b7-4b44-a59d-4f36b533e669" providerId="ADAL" clId="{DAE7629A-DFB4-4841-9092-962B7D8169E5}" dt="2022-04-18T22:34:01.122" v="1764"/>
          <ac:picMkLst>
            <pc:docMk/>
            <pc:sldMk cId="531857663" sldId="274"/>
            <ac:picMk id="6" creationId="{D0D14B1F-9B03-14E7-A756-0BEB2B21D83B}"/>
          </ac:picMkLst>
        </pc:picChg>
        <pc:picChg chg="add del mod">
          <ac:chgData name="Wentao Wu" userId="f6d934c6-15b7-4b44-a59d-4f36b533e669" providerId="ADAL" clId="{DAE7629A-DFB4-4841-9092-962B7D8169E5}" dt="2022-04-20T00:53:16.900" v="2651"/>
          <ac:picMkLst>
            <pc:docMk/>
            <pc:sldMk cId="531857663" sldId="274"/>
            <ac:picMk id="7" creationId="{D9BD69E7-A4D9-5EFF-F232-3367BD604EC7}"/>
          </ac:picMkLst>
        </pc:picChg>
        <pc:picChg chg="add del mod">
          <ac:chgData name="Wentao Wu" userId="f6d934c6-15b7-4b44-a59d-4f36b533e669" providerId="ADAL" clId="{DAE7629A-DFB4-4841-9092-962B7D8169E5}" dt="2022-04-20T02:39:47.652" v="2799"/>
          <ac:picMkLst>
            <pc:docMk/>
            <pc:sldMk cId="531857663" sldId="274"/>
            <ac:picMk id="8" creationId="{086F9036-5F4A-8179-B87C-FE886DD9EEA6}"/>
          </ac:picMkLst>
        </pc:picChg>
        <pc:picChg chg="add del mod">
          <ac:chgData name="Wentao Wu" userId="f6d934c6-15b7-4b44-a59d-4f36b533e669" providerId="ADAL" clId="{DAE7629A-DFB4-4841-9092-962B7D8169E5}" dt="2022-04-20T02:40:46.209" v="2801"/>
          <ac:picMkLst>
            <pc:docMk/>
            <pc:sldMk cId="531857663" sldId="274"/>
            <ac:picMk id="9" creationId="{42278CF5-AC40-5E2D-8A82-1ACCC2825B21}"/>
          </ac:picMkLst>
        </pc:picChg>
        <pc:picChg chg="add del mod">
          <ac:chgData name="Wentao Wu" userId="f6d934c6-15b7-4b44-a59d-4f36b533e669" providerId="ADAL" clId="{DAE7629A-DFB4-4841-9092-962B7D8169E5}" dt="2022-04-20T02:40:55.223" v="2803"/>
          <ac:picMkLst>
            <pc:docMk/>
            <pc:sldMk cId="531857663" sldId="274"/>
            <ac:picMk id="10" creationId="{D2FDA7B1-F833-0009-2201-3FB10595A19C}"/>
          </ac:picMkLst>
        </pc:picChg>
        <pc:picChg chg="add del mod">
          <ac:chgData name="Wentao Wu" userId="f6d934c6-15b7-4b44-a59d-4f36b533e669" providerId="ADAL" clId="{DAE7629A-DFB4-4841-9092-962B7D8169E5}" dt="2022-04-20T02:41:14.843" v="2805"/>
          <ac:picMkLst>
            <pc:docMk/>
            <pc:sldMk cId="531857663" sldId="274"/>
            <ac:picMk id="11" creationId="{7E056962-DCE5-5CEC-0C06-5D42D0F05478}"/>
          </ac:picMkLst>
        </pc:picChg>
        <pc:picChg chg="add mod">
          <ac:chgData name="Wentao Wu" userId="f6d934c6-15b7-4b44-a59d-4f36b533e669" providerId="ADAL" clId="{DAE7629A-DFB4-4841-9092-962B7D8169E5}" dt="2022-04-20T02:42:15.076" v="2807" actId="1076"/>
          <ac:picMkLst>
            <pc:docMk/>
            <pc:sldMk cId="531857663" sldId="274"/>
            <ac:picMk id="12" creationId="{772D3BDB-B979-1065-DB08-7A1E531D4585}"/>
          </ac:picMkLst>
        </pc:picChg>
      </pc:sldChg>
      <pc:sldChg chg="addSp delSp modSp mod modTransition modAnim modNotesTx">
        <pc:chgData name="Wentao Wu" userId="f6d934c6-15b7-4b44-a59d-4f36b533e669" providerId="ADAL" clId="{DAE7629A-DFB4-4841-9092-962B7D8169E5}" dt="2022-04-20T02:11:49.160" v="2762"/>
        <pc:sldMkLst>
          <pc:docMk/>
          <pc:sldMk cId="1641354032" sldId="275"/>
        </pc:sldMkLst>
        <pc:spChg chg="mod">
          <ac:chgData name="Wentao Wu" userId="f6d934c6-15b7-4b44-a59d-4f36b533e669" providerId="ADAL" clId="{DAE7629A-DFB4-4841-9092-962B7D8169E5}" dt="2022-04-19T20:21:30.634" v="2264" actId="1076"/>
          <ac:spMkLst>
            <pc:docMk/>
            <pc:sldMk cId="1641354032" sldId="275"/>
            <ac:spMk id="2" creationId="{07BD3777-DCD8-5D2B-DB4B-2EE9FB0BC933}"/>
          </ac:spMkLst>
        </pc:spChg>
        <pc:spChg chg="mod">
          <ac:chgData name="Wentao Wu" userId="f6d934c6-15b7-4b44-a59d-4f36b533e669" providerId="ADAL" clId="{DAE7629A-DFB4-4841-9092-962B7D8169E5}" dt="2022-04-19T20:32:24.925" v="2460" actId="20577"/>
          <ac:spMkLst>
            <pc:docMk/>
            <pc:sldMk cId="1641354032" sldId="275"/>
            <ac:spMk id="9" creationId="{9DF2AA36-E03F-7967-4D2A-ED72FF14C1D2}"/>
          </ac:spMkLst>
        </pc:spChg>
        <pc:spChg chg="add mod">
          <ac:chgData name="Wentao Wu" userId="f6d934c6-15b7-4b44-a59d-4f36b533e669" providerId="ADAL" clId="{DAE7629A-DFB4-4841-9092-962B7D8169E5}" dt="2022-04-19T20:25:38.472" v="2331" actId="14100"/>
          <ac:spMkLst>
            <pc:docMk/>
            <pc:sldMk cId="1641354032" sldId="275"/>
            <ac:spMk id="10" creationId="{933018F0-9488-F77E-E7BB-3046C85D00D7}"/>
          </ac:spMkLst>
        </pc:spChg>
        <pc:spChg chg="add mod">
          <ac:chgData name="Wentao Wu" userId="f6d934c6-15b7-4b44-a59d-4f36b533e669" providerId="ADAL" clId="{DAE7629A-DFB4-4841-9092-962B7D8169E5}" dt="2022-04-19T20:26:19.946" v="2350" actId="1036"/>
          <ac:spMkLst>
            <pc:docMk/>
            <pc:sldMk cId="1641354032" sldId="275"/>
            <ac:spMk id="14" creationId="{4005EE5E-CF17-0D8C-06FC-BCB559B6D3DE}"/>
          </ac:spMkLst>
        </pc:spChg>
        <pc:spChg chg="add mod">
          <ac:chgData name="Wentao Wu" userId="f6d934c6-15b7-4b44-a59d-4f36b533e669" providerId="ADAL" clId="{DAE7629A-DFB4-4841-9092-962B7D8169E5}" dt="2022-04-19T20:24:37.268" v="2329" actId="1035"/>
          <ac:spMkLst>
            <pc:docMk/>
            <pc:sldMk cId="1641354032" sldId="275"/>
            <ac:spMk id="16" creationId="{E0DBE6A6-1474-86BE-45A4-65E8D498E475}"/>
          </ac:spMkLst>
        </pc:spChg>
        <pc:spChg chg="add mod">
          <ac:chgData name="Wentao Wu" userId="f6d934c6-15b7-4b44-a59d-4f36b533e669" providerId="ADAL" clId="{DAE7629A-DFB4-4841-9092-962B7D8169E5}" dt="2022-04-19T20:26:09.825" v="2349" actId="20577"/>
          <ac:spMkLst>
            <pc:docMk/>
            <pc:sldMk cId="1641354032" sldId="275"/>
            <ac:spMk id="18" creationId="{A74CFD82-E14E-232E-9BFC-2A345A0404DF}"/>
          </ac:spMkLst>
        </pc:spChg>
        <pc:spChg chg="add mod">
          <ac:chgData name="Wentao Wu" userId="f6d934c6-15b7-4b44-a59d-4f36b533e669" providerId="ADAL" clId="{DAE7629A-DFB4-4841-9092-962B7D8169E5}" dt="2022-04-19T20:27:40.521" v="2376" actId="1036"/>
          <ac:spMkLst>
            <pc:docMk/>
            <pc:sldMk cId="1641354032" sldId="275"/>
            <ac:spMk id="21" creationId="{05BD74C8-2830-A9E4-B14E-FBA7A8344123}"/>
          </ac:spMkLst>
        </pc:spChg>
        <pc:spChg chg="add mod">
          <ac:chgData name="Wentao Wu" userId="f6d934c6-15b7-4b44-a59d-4f36b533e669" providerId="ADAL" clId="{DAE7629A-DFB4-4841-9092-962B7D8169E5}" dt="2022-04-19T20:28:16.437" v="2386" actId="1076"/>
          <ac:spMkLst>
            <pc:docMk/>
            <pc:sldMk cId="1641354032" sldId="275"/>
            <ac:spMk id="23" creationId="{BDC72810-B425-749E-2754-F692375459C7}"/>
          </ac:spMkLst>
        </pc:spChg>
        <pc:spChg chg="add del mod">
          <ac:chgData name="Wentao Wu" userId="f6d934c6-15b7-4b44-a59d-4f36b533e669" providerId="ADAL" clId="{DAE7629A-DFB4-4841-9092-962B7D8169E5}" dt="2022-04-19T20:29:25.135" v="2392" actId="478"/>
          <ac:spMkLst>
            <pc:docMk/>
            <pc:sldMk cId="1641354032" sldId="275"/>
            <ac:spMk id="25" creationId="{2FD99FA1-A375-6F87-D67E-B596B955A6D3}"/>
          </ac:spMkLst>
        </pc:spChg>
        <pc:spChg chg="add del mod">
          <ac:chgData name="Wentao Wu" userId="f6d934c6-15b7-4b44-a59d-4f36b533e669" providerId="ADAL" clId="{DAE7629A-DFB4-4841-9092-962B7D8169E5}" dt="2022-04-19T20:29:23.846" v="2391" actId="478"/>
          <ac:spMkLst>
            <pc:docMk/>
            <pc:sldMk cId="1641354032" sldId="275"/>
            <ac:spMk id="27" creationId="{86B3BF2A-CA62-B75F-D29C-7D61FD44207C}"/>
          </ac:spMkLst>
        </pc:spChg>
        <pc:spChg chg="add mod">
          <ac:chgData name="Wentao Wu" userId="f6d934c6-15b7-4b44-a59d-4f36b533e669" providerId="ADAL" clId="{DAE7629A-DFB4-4841-9092-962B7D8169E5}" dt="2022-04-19T20:30:06.707" v="2396" actId="767"/>
          <ac:spMkLst>
            <pc:docMk/>
            <pc:sldMk cId="1641354032" sldId="275"/>
            <ac:spMk id="29" creationId="{1C648D9F-0966-526C-89A5-DB84BD458BBC}"/>
          </ac:spMkLst>
        </pc:spChg>
        <pc:spChg chg="add mod">
          <ac:chgData name="Wentao Wu" userId="f6d934c6-15b7-4b44-a59d-4f36b533e669" providerId="ADAL" clId="{DAE7629A-DFB4-4841-9092-962B7D8169E5}" dt="2022-04-19T20:31:44.753" v="2449" actId="1076"/>
          <ac:spMkLst>
            <pc:docMk/>
            <pc:sldMk cId="1641354032" sldId="275"/>
            <ac:spMk id="30" creationId="{394D21A5-58CE-580F-5851-2B0BFF48F487}"/>
          </ac:spMkLst>
        </pc:spChg>
        <pc:spChg chg="add mod">
          <ac:chgData name="Wentao Wu" userId="f6d934c6-15b7-4b44-a59d-4f36b533e669" providerId="ADAL" clId="{DAE7629A-DFB4-4841-9092-962B7D8169E5}" dt="2022-04-19T20:31:17.461" v="2442" actId="20577"/>
          <ac:spMkLst>
            <pc:docMk/>
            <pc:sldMk cId="1641354032" sldId="275"/>
            <ac:spMk id="32" creationId="{13272545-2FBB-16A0-D82F-88A5D2B9ED5A}"/>
          </ac:spMkLst>
        </pc:spChg>
        <pc:grpChg chg="mod">
          <ac:chgData name="Wentao Wu" userId="f6d934c6-15b7-4b44-a59d-4f36b533e669" providerId="ADAL" clId="{DAE7629A-DFB4-4841-9092-962B7D8169E5}" dt="2022-04-19T20:32:13.056" v="2455" actId="1076"/>
          <ac:grpSpMkLst>
            <pc:docMk/>
            <pc:sldMk cId="1641354032" sldId="275"/>
            <ac:grpSpMk id="13" creationId="{3C86AC65-9C2A-FAEF-CC98-8755E9127B3A}"/>
          </ac:grpSpMkLst>
        </pc:grpChg>
        <pc:grpChg chg="add mod">
          <ac:chgData name="Wentao Wu" userId="f6d934c6-15b7-4b44-a59d-4f36b533e669" providerId="ADAL" clId="{DAE7629A-DFB4-4841-9092-962B7D8169E5}" dt="2022-04-19T20:30:10.975" v="2397" actId="1076"/>
          <ac:grpSpMkLst>
            <pc:docMk/>
            <pc:sldMk cId="1641354032" sldId="275"/>
            <ac:grpSpMk id="19" creationId="{2DB7A6AC-BAD6-4C88-EF63-685B4922C994}"/>
          </ac:grpSpMkLst>
        </pc:grpChg>
        <pc:grpChg chg="add mod">
          <ac:chgData name="Wentao Wu" userId="f6d934c6-15b7-4b44-a59d-4f36b533e669" providerId="ADAL" clId="{DAE7629A-DFB4-4841-9092-962B7D8169E5}" dt="2022-04-19T20:30:13.471" v="2398" actId="1076"/>
          <ac:grpSpMkLst>
            <pc:docMk/>
            <pc:sldMk cId="1641354032" sldId="275"/>
            <ac:grpSpMk id="28" creationId="{8272B0A7-D856-2DA6-A718-6E48ED0B3403}"/>
          </ac:grpSpMkLst>
        </pc:grpChg>
        <pc:grpChg chg="add mod">
          <ac:chgData name="Wentao Wu" userId="f6d934c6-15b7-4b44-a59d-4f36b533e669" providerId="ADAL" clId="{DAE7629A-DFB4-4841-9092-962B7D8169E5}" dt="2022-04-19T20:32:59.267" v="2461" actId="1076"/>
          <ac:grpSpMkLst>
            <pc:docMk/>
            <pc:sldMk cId="1641354032" sldId="275"/>
            <ac:grpSpMk id="33" creationId="{C58B47A0-2132-748C-10C1-05BAC9E1FA59}"/>
          </ac:grpSpMkLst>
        </pc:grpChg>
        <pc:grpChg chg="add mod">
          <ac:chgData name="Wentao Wu" userId="f6d934c6-15b7-4b44-a59d-4f36b533e669" providerId="ADAL" clId="{DAE7629A-DFB4-4841-9092-962B7D8169E5}" dt="2022-04-19T20:32:02.786" v="2454" actId="1076"/>
          <ac:grpSpMkLst>
            <pc:docMk/>
            <pc:sldMk cId="1641354032" sldId="275"/>
            <ac:grpSpMk id="34" creationId="{30B52F51-41D2-6B0C-1227-A9610AF85B59}"/>
          </ac:grpSpMkLst>
        </pc:grpChg>
        <pc:picChg chg="add del mod">
          <ac:chgData name="Wentao Wu" userId="f6d934c6-15b7-4b44-a59d-4f36b533e669" providerId="ADAL" clId="{DAE7629A-DFB4-4841-9092-962B7D8169E5}" dt="2022-04-18T19:26:12.217" v="1750"/>
          <ac:picMkLst>
            <pc:docMk/>
            <pc:sldMk cId="1641354032" sldId="275"/>
            <ac:picMk id="3" creationId="{1B7CED27-D530-3A87-73EA-76764EA141F2}"/>
          </ac:picMkLst>
        </pc:picChg>
        <pc:picChg chg="add del mod">
          <ac:chgData name="Wentao Wu" userId="f6d934c6-15b7-4b44-a59d-4f36b533e669" providerId="ADAL" clId="{DAE7629A-DFB4-4841-9092-962B7D8169E5}" dt="2022-04-18T07:13:13.107" v="1706"/>
          <ac:picMkLst>
            <pc:docMk/>
            <pc:sldMk cId="1641354032" sldId="275"/>
            <ac:picMk id="3" creationId="{EFB68732-CA53-266F-EDE9-A6910578D9CE}"/>
          </ac:picMkLst>
        </pc:picChg>
        <pc:picChg chg="add mod">
          <ac:chgData name="Wentao Wu" userId="f6d934c6-15b7-4b44-a59d-4f36b533e669" providerId="ADAL" clId="{DAE7629A-DFB4-4841-9092-962B7D8169E5}" dt="2022-04-19T20:22:21.348" v="2277" actId="1076"/>
          <ac:picMkLst>
            <pc:docMk/>
            <pc:sldMk cId="1641354032" sldId="275"/>
            <ac:picMk id="5" creationId="{0CF4CE33-2472-4CB0-3104-381D52BAAF8E}"/>
          </ac:picMkLst>
        </pc:picChg>
        <pc:picChg chg="add del mod">
          <ac:chgData name="Wentao Wu" userId="f6d934c6-15b7-4b44-a59d-4f36b533e669" providerId="ADAL" clId="{DAE7629A-DFB4-4841-9092-962B7D8169E5}" dt="2022-04-18T21:45:40.096" v="1760"/>
          <ac:picMkLst>
            <pc:docMk/>
            <pc:sldMk cId="1641354032" sldId="275"/>
            <ac:picMk id="5" creationId="{6291A805-CF16-34C5-DA3B-23E00D496DDF}"/>
          </ac:picMkLst>
        </pc:picChg>
        <pc:picChg chg="add del mod">
          <ac:chgData name="Wentao Wu" userId="f6d934c6-15b7-4b44-a59d-4f36b533e669" providerId="ADAL" clId="{DAE7629A-DFB4-4841-9092-962B7D8169E5}" dt="2022-04-18T07:26:16.779" v="1720"/>
          <ac:picMkLst>
            <pc:docMk/>
            <pc:sldMk cId="1641354032" sldId="275"/>
            <ac:picMk id="5" creationId="{BC2520F0-2352-E93C-420E-ACD3D68B5F29}"/>
          </ac:picMkLst>
        </pc:picChg>
        <pc:picChg chg="add del mod">
          <ac:chgData name="Wentao Wu" userId="f6d934c6-15b7-4b44-a59d-4f36b533e669" providerId="ADAL" clId="{DAE7629A-DFB4-4841-9092-962B7D8169E5}" dt="2022-04-18T22:34:01.122" v="1764"/>
          <ac:picMkLst>
            <pc:docMk/>
            <pc:sldMk cId="1641354032" sldId="275"/>
            <ac:picMk id="6" creationId="{20303D68-C9D3-3491-1667-6EFE4CE112E3}"/>
          </ac:picMkLst>
        </pc:picChg>
        <pc:picChg chg="add del mod">
          <ac:chgData name="Wentao Wu" userId="f6d934c6-15b7-4b44-a59d-4f36b533e669" providerId="ADAL" clId="{DAE7629A-DFB4-4841-9092-962B7D8169E5}" dt="2022-04-18T08:47:03.115" v="1737"/>
          <ac:picMkLst>
            <pc:docMk/>
            <pc:sldMk cId="1641354032" sldId="275"/>
            <ac:picMk id="6" creationId="{8E8E39D4-B4F0-FC08-A299-DADBDE7123F9}"/>
          </ac:picMkLst>
        </pc:picChg>
        <pc:picChg chg="add del mod">
          <ac:chgData name="Wentao Wu" userId="f6d934c6-15b7-4b44-a59d-4f36b533e669" providerId="ADAL" clId="{DAE7629A-DFB4-4841-9092-962B7D8169E5}" dt="2022-04-20T00:46:01.877" v="2649"/>
          <ac:picMkLst>
            <pc:docMk/>
            <pc:sldMk cId="1641354032" sldId="275"/>
            <ac:picMk id="7" creationId="{768ADF94-DDDC-3BCC-91BF-DA30D54807CD}"/>
          </ac:picMkLst>
        </pc:picChg>
        <pc:picChg chg="add mod">
          <ac:chgData name="Wentao Wu" userId="f6d934c6-15b7-4b44-a59d-4f36b533e669" providerId="ADAL" clId="{DAE7629A-DFB4-4841-9092-962B7D8169E5}" dt="2022-04-19T20:23:11.544" v="2287" actId="1076"/>
          <ac:picMkLst>
            <pc:docMk/>
            <pc:sldMk cId="1641354032" sldId="275"/>
            <ac:picMk id="8" creationId="{8909760A-B1B1-89D1-3382-E94756F5ACDA}"/>
          </ac:picMkLst>
        </pc:picChg>
        <pc:picChg chg="add del mod">
          <ac:chgData name="Wentao Wu" userId="f6d934c6-15b7-4b44-a59d-4f36b533e669" providerId="ADAL" clId="{DAE7629A-DFB4-4841-9092-962B7D8169E5}" dt="2022-04-20T00:53:16.900" v="2651"/>
          <ac:picMkLst>
            <pc:docMk/>
            <pc:sldMk cId="1641354032" sldId="275"/>
            <ac:picMk id="35" creationId="{64473E51-B995-333B-8A27-BD727310152C}"/>
          </ac:picMkLst>
        </pc:picChg>
        <pc:picChg chg="add del mod">
          <ac:chgData name="Wentao Wu" userId="f6d934c6-15b7-4b44-a59d-4f36b533e669" providerId="ADAL" clId="{DAE7629A-DFB4-4841-9092-962B7D8169E5}" dt="2022-04-20T01:08:07.786" v="2662"/>
          <ac:picMkLst>
            <pc:docMk/>
            <pc:sldMk cId="1641354032" sldId="275"/>
            <ac:picMk id="36" creationId="{1BF7CED4-671F-5012-20C4-DD2AA2DD9827}"/>
          </ac:picMkLst>
        </pc:picChg>
        <pc:picChg chg="add del mod">
          <ac:chgData name="Wentao Wu" userId="f6d934c6-15b7-4b44-a59d-4f36b533e669" providerId="ADAL" clId="{DAE7629A-DFB4-4841-9092-962B7D8169E5}" dt="2022-04-20T01:17:13.433" v="2664"/>
          <ac:picMkLst>
            <pc:docMk/>
            <pc:sldMk cId="1641354032" sldId="275"/>
            <ac:picMk id="37" creationId="{BD70C3E7-F3F1-D341-DDBA-1DF618857757}"/>
          </ac:picMkLst>
        </pc:picChg>
        <pc:picChg chg="add del mod">
          <ac:chgData name="Wentao Wu" userId="f6d934c6-15b7-4b44-a59d-4f36b533e669" providerId="ADAL" clId="{DAE7629A-DFB4-4841-9092-962B7D8169E5}" dt="2022-04-20T02:11:49.160" v="2762"/>
          <ac:picMkLst>
            <pc:docMk/>
            <pc:sldMk cId="1641354032" sldId="275"/>
            <ac:picMk id="38" creationId="{A818E876-9D39-8767-0A74-F16A0ACF979E}"/>
          </ac:picMkLst>
        </pc:picChg>
      </pc:sldChg>
      <pc:sldChg chg="new del">
        <pc:chgData name="Wentao Wu" userId="f6d934c6-15b7-4b44-a59d-4f36b533e669" providerId="ADAL" clId="{DAE7629A-DFB4-4841-9092-962B7D8169E5}" dt="2022-04-19T20:00:58.453" v="1913" actId="47"/>
        <pc:sldMkLst>
          <pc:docMk/>
          <pc:sldMk cId="2120741885" sldId="276"/>
        </pc:sldMkLst>
      </pc:sldChg>
    </pc:docChg>
  </pc:docChgLst>
  <pc:docChgLst>
    <pc:chgData name="Wentao Wu" userId="f6d934c6-15b7-4b44-a59d-4f36b533e669" providerId="ADAL" clId="{573B2AA0-8EFA-4498-8CB0-22F193888488}"/>
    <pc:docChg chg="custSel modSld">
      <pc:chgData name="Wentao Wu" userId="f6d934c6-15b7-4b44-a59d-4f36b533e669" providerId="ADAL" clId="{573B2AA0-8EFA-4498-8CB0-22F193888488}" dt="2024-06-01T22:23:10.899" v="19" actId="478"/>
      <pc:docMkLst>
        <pc:docMk/>
      </pc:docMkLst>
      <pc:sldChg chg="delSp mod delAnim">
        <pc:chgData name="Wentao Wu" userId="f6d934c6-15b7-4b44-a59d-4f36b533e669" providerId="ADAL" clId="{573B2AA0-8EFA-4498-8CB0-22F193888488}" dt="2024-06-01T22:22:08.866" v="0" actId="478"/>
        <pc:sldMkLst>
          <pc:docMk/>
          <pc:sldMk cId="3801959439" sldId="256"/>
        </pc:sldMkLst>
        <pc:picChg chg="del">
          <ac:chgData name="Wentao Wu" userId="f6d934c6-15b7-4b44-a59d-4f36b533e669" providerId="ADAL" clId="{573B2AA0-8EFA-4498-8CB0-22F193888488}" dt="2024-06-01T22:22:08.866" v="0" actId="478"/>
          <ac:picMkLst>
            <pc:docMk/>
            <pc:sldMk cId="3801959439" sldId="256"/>
            <ac:picMk id="18" creationId="{1825BA85-DDC0-2F7F-399C-5005815149D9}"/>
          </ac:picMkLst>
        </pc:picChg>
      </pc:sldChg>
      <pc:sldChg chg="delSp mod delAnim">
        <pc:chgData name="Wentao Wu" userId="f6d934c6-15b7-4b44-a59d-4f36b533e669" providerId="ADAL" clId="{573B2AA0-8EFA-4498-8CB0-22F193888488}" dt="2024-06-01T22:22:11.472" v="1" actId="478"/>
        <pc:sldMkLst>
          <pc:docMk/>
          <pc:sldMk cId="753204679" sldId="257"/>
        </pc:sldMkLst>
        <pc:picChg chg="del">
          <ac:chgData name="Wentao Wu" userId="f6d934c6-15b7-4b44-a59d-4f36b533e669" providerId="ADAL" clId="{573B2AA0-8EFA-4498-8CB0-22F193888488}" dt="2024-06-01T22:22:11.472" v="1" actId="478"/>
          <ac:picMkLst>
            <pc:docMk/>
            <pc:sldMk cId="753204679" sldId="257"/>
            <ac:picMk id="12" creationId="{C2343CC5-6708-0BDA-C395-ADDBF8631466}"/>
          </ac:picMkLst>
        </pc:picChg>
      </pc:sldChg>
      <pc:sldChg chg="delSp mod delAnim">
        <pc:chgData name="Wentao Wu" userId="f6d934c6-15b7-4b44-a59d-4f36b533e669" providerId="ADAL" clId="{573B2AA0-8EFA-4498-8CB0-22F193888488}" dt="2024-06-01T22:22:13.908" v="2" actId="478"/>
        <pc:sldMkLst>
          <pc:docMk/>
          <pc:sldMk cId="959803990" sldId="258"/>
        </pc:sldMkLst>
        <pc:picChg chg="del">
          <ac:chgData name="Wentao Wu" userId="f6d934c6-15b7-4b44-a59d-4f36b533e669" providerId="ADAL" clId="{573B2AA0-8EFA-4498-8CB0-22F193888488}" dt="2024-06-01T22:22:13.908" v="2" actId="478"/>
          <ac:picMkLst>
            <pc:docMk/>
            <pc:sldMk cId="959803990" sldId="258"/>
            <ac:picMk id="17" creationId="{D20EF8B4-0B14-FC5B-D15E-E7A9A6D7CC43}"/>
          </ac:picMkLst>
        </pc:picChg>
      </pc:sldChg>
      <pc:sldChg chg="delSp mod delAnim">
        <pc:chgData name="Wentao Wu" userId="f6d934c6-15b7-4b44-a59d-4f36b533e669" providerId="ADAL" clId="{573B2AA0-8EFA-4498-8CB0-22F193888488}" dt="2024-06-01T22:22:17.741" v="3" actId="478"/>
        <pc:sldMkLst>
          <pc:docMk/>
          <pc:sldMk cId="1068176995" sldId="259"/>
        </pc:sldMkLst>
        <pc:picChg chg="del">
          <ac:chgData name="Wentao Wu" userId="f6d934c6-15b7-4b44-a59d-4f36b533e669" providerId="ADAL" clId="{573B2AA0-8EFA-4498-8CB0-22F193888488}" dt="2024-06-01T22:22:17.741" v="3" actId="478"/>
          <ac:picMkLst>
            <pc:docMk/>
            <pc:sldMk cId="1068176995" sldId="259"/>
            <ac:picMk id="34" creationId="{E0380215-BB7C-166A-974B-B9C7ADD5B225}"/>
          </ac:picMkLst>
        </pc:picChg>
      </pc:sldChg>
      <pc:sldChg chg="delSp mod delAnim">
        <pc:chgData name="Wentao Wu" userId="f6d934c6-15b7-4b44-a59d-4f36b533e669" providerId="ADAL" clId="{573B2AA0-8EFA-4498-8CB0-22F193888488}" dt="2024-06-01T22:22:28.028" v="6" actId="478"/>
        <pc:sldMkLst>
          <pc:docMk/>
          <pc:sldMk cId="1258281459" sldId="260"/>
        </pc:sldMkLst>
        <pc:picChg chg="del">
          <ac:chgData name="Wentao Wu" userId="f6d934c6-15b7-4b44-a59d-4f36b533e669" providerId="ADAL" clId="{573B2AA0-8EFA-4498-8CB0-22F193888488}" dt="2024-06-01T22:22:28.028" v="6" actId="478"/>
          <ac:picMkLst>
            <pc:docMk/>
            <pc:sldMk cId="1258281459" sldId="260"/>
            <ac:picMk id="10" creationId="{80616F5A-4FB8-7A20-6E65-3C30E889A2DF}"/>
          </ac:picMkLst>
        </pc:picChg>
      </pc:sldChg>
      <pc:sldChg chg="delSp mod delAnim">
        <pc:chgData name="Wentao Wu" userId="f6d934c6-15b7-4b44-a59d-4f36b533e669" providerId="ADAL" clId="{573B2AA0-8EFA-4498-8CB0-22F193888488}" dt="2024-06-01T22:22:25.091" v="5" actId="478"/>
        <pc:sldMkLst>
          <pc:docMk/>
          <pc:sldMk cId="397365124" sldId="261"/>
        </pc:sldMkLst>
        <pc:picChg chg="del">
          <ac:chgData name="Wentao Wu" userId="f6d934c6-15b7-4b44-a59d-4f36b533e669" providerId="ADAL" clId="{573B2AA0-8EFA-4498-8CB0-22F193888488}" dt="2024-06-01T22:22:25.091" v="5" actId="478"/>
          <ac:picMkLst>
            <pc:docMk/>
            <pc:sldMk cId="397365124" sldId="261"/>
            <ac:picMk id="9" creationId="{789962E8-2971-51A0-4A82-E6A9094D8388}"/>
          </ac:picMkLst>
        </pc:picChg>
      </pc:sldChg>
      <pc:sldChg chg="delSp mod delAnim">
        <pc:chgData name="Wentao Wu" userId="f6d934c6-15b7-4b44-a59d-4f36b533e669" providerId="ADAL" clId="{573B2AA0-8EFA-4498-8CB0-22F193888488}" dt="2024-06-01T22:22:31.124" v="7" actId="478"/>
        <pc:sldMkLst>
          <pc:docMk/>
          <pc:sldMk cId="4167388250" sldId="262"/>
        </pc:sldMkLst>
        <pc:picChg chg="del">
          <ac:chgData name="Wentao Wu" userId="f6d934c6-15b7-4b44-a59d-4f36b533e669" providerId="ADAL" clId="{573B2AA0-8EFA-4498-8CB0-22F193888488}" dt="2024-06-01T22:22:31.124" v="7" actId="478"/>
          <ac:picMkLst>
            <pc:docMk/>
            <pc:sldMk cId="4167388250" sldId="262"/>
            <ac:picMk id="8" creationId="{D2833785-A3AF-4166-0996-9BA746107204}"/>
          </ac:picMkLst>
        </pc:picChg>
      </pc:sldChg>
      <pc:sldChg chg="delSp mod delAnim">
        <pc:chgData name="Wentao Wu" userId="f6d934c6-15b7-4b44-a59d-4f36b533e669" providerId="ADAL" clId="{573B2AA0-8EFA-4498-8CB0-22F193888488}" dt="2024-06-01T22:22:35.022" v="8" actId="478"/>
        <pc:sldMkLst>
          <pc:docMk/>
          <pc:sldMk cId="1316406821" sldId="263"/>
        </pc:sldMkLst>
        <pc:picChg chg="del">
          <ac:chgData name="Wentao Wu" userId="f6d934c6-15b7-4b44-a59d-4f36b533e669" providerId="ADAL" clId="{573B2AA0-8EFA-4498-8CB0-22F193888488}" dt="2024-06-01T22:22:35.022" v="8" actId="478"/>
          <ac:picMkLst>
            <pc:docMk/>
            <pc:sldMk cId="1316406821" sldId="263"/>
            <ac:picMk id="7" creationId="{DAC2DCD9-DCE1-97BC-4C55-AE74A28FC6B0}"/>
          </ac:picMkLst>
        </pc:picChg>
      </pc:sldChg>
      <pc:sldChg chg="delSp mod delAnim">
        <pc:chgData name="Wentao Wu" userId="f6d934c6-15b7-4b44-a59d-4f36b533e669" providerId="ADAL" clId="{573B2AA0-8EFA-4498-8CB0-22F193888488}" dt="2024-06-01T22:22:48.257" v="12" actId="478"/>
        <pc:sldMkLst>
          <pc:docMk/>
          <pc:sldMk cId="2715596019" sldId="264"/>
        </pc:sldMkLst>
        <pc:picChg chg="del">
          <ac:chgData name="Wentao Wu" userId="f6d934c6-15b7-4b44-a59d-4f36b533e669" providerId="ADAL" clId="{573B2AA0-8EFA-4498-8CB0-22F193888488}" dt="2024-06-01T22:22:48.257" v="12" actId="478"/>
          <ac:picMkLst>
            <pc:docMk/>
            <pc:sldMk cId="2715596019" sldId="264"/>
            <ac:picMk id="11" creationId="{E0156933-3E58-42DD-389F-9FEB8DF03770}"/>
          </ac:picMkLst>
        </pc:picChg>
      </pc:sldChg>
      <pc:sldChg chg="delSp mod delAnim">
        <pc:chgData name="Wentao Wu" userId="f6d934c6-15b7-4b44-a59d-4f36b533e669" providerId="ADAL" clId="{573B2AA0-8EFA-4498-8CB0-22F193888488}" dt="2024-06-01T22:22:51.558" v="13" actId="478"/>
        <pc:sldMkLst>
          <pc:docMk/>
          <pc:sldMk cId="2805727471" sldId="265"/>
        </pc:sldMkLst>
        <pc:picChg chg="del">
          <ac:chgData name="Wentao Wu" userId="f6d934c6-15b7-4b44-a59d-4f36b533e669" providerId="ADAL" clId="{573B2AA0-8EFA-4498-8CB0-22F193888488}" dt="2024-06-01T22:22:51.558" v="13" actId="478"/>
          <ac:picMkLst>
            <pc:docMk/>
            <pc:sldMk cId="2805727471" sldId="265"/>
            <ac:picMk id="13" creationId="{9FF49206-94FF-19CF-43DF-10EF78F0EDA8}"/>
          </ac:picMkLst>
        </pc:picChg>
      </pc:sldChg>
      <pc:sldChg chg="delSp mod delAnim">
        <pc:chgData name="Wentao Wu" userId="f6d934c6-15b7-4b44-a59d-4f36b533e669" providerId="ADAL" clId="{573B2AA0-8EFA-4498-8CB0-22F193888488}" dt="2024-06-01T22:23:01.073" v="16" actId="478"/>
        <pc:sldMkLst>
          <pc:docMk/>
          <pc:sldMk cId="904913946" sldId="266"/>
        </pc:sldMkLst>
        <pc:picChg chg="del">
          <ac:chgData name="Wentao Wu" userId="f6d934c6-15b7-4b44-a59d-4f36b533e669" providerId="ADAL" clId="{573B2AA0-8EFA-4498-8CB0-22F193888488}" dt="2024-06-01T22:23:01.073" v="16" actId="478"/>
          <ac:picMkLst>
            <pc:docMk/>
            <pc:sldMk cId="904913946" sldId="266"/>
            <ac:picMk id="6" creationId="{873DEB8E-513F-C180-8FA7-8B4869BA6F29}"/>
          </ac:picMkLst>
        </pc:picChg>
      </pc:sldChg>
      <pc:sldChg chg="delSp mod delAnim">
        <pc:chgData name="Wentao Wu" userId="f6d934c6-15b7-4b44-a59d-4f36b533e669" providerId="ADAL" clId="{573B2AA0-8EFA-4498-8CB0-22F193888488}" dt="2024-06-01T22:22:57.176" v="15" actId="478"/>
        <pc:sldMkLst>
          <pc:docMk/>
          <pc:sldMk cId="3013131282" sldId="267"/>
        </pc:sldMkLst>
        <pc:picChg chg="del">
          <ac:chgData name="Wentao Wu" userId="f6d934c6-15b7-4b44-a59d-4f36b533e669" providerId="ADAL" clId="{573B2AA0-8EFA-4498-8CB0-22F193888488}" dt="2024-06-01T22:22:57.176" v="15" actId="478"/>
          <ac:picMkLst>
            <pc:docMk/>
            <pc:sldMk cId="3013131282" sldId="267"/>
            <ac:picMk id="6" creationId="{F9ADF3DF-0AD1-54E5-C12B-FEE64E390A91}"/>
          </ac:picMkLst>
        </pc:picChg>
      </pc:sldChg>
      <pc:sldChg chg="delSp mod delAnim">
        <pc:chgData name="Wentao Wu" userId="f6d934c6-15b7-4b44-a59d-4f36b533e669" providerId="ADAL" clId="{573B2AA0-8EFA-4498-8CB0-22F193888488}" dt="2024-06-01T22:23:07.819" v="18" actId="478"/>
        <pc:sldMkLst>
          <pc:docMk/>
          <pc:sldMk cId="2207170787" sldId="268"/>
        </pc:sldMkLst>
        <pc:picChg chg="del">
          <ac:chgData name="Wentao Wu" userId="f6d934c6-15b7-4b44-a59d-4f36b533e669" providerId="ADAL" clId="{573B2AA0-8EFA-4498-8CB0-22F193888488}" dt="2024-06-01T22:23:07.819" v="18" actId="478"/>
          <ac:picMkLst>
            <pc:docMk/>
            <pc:sldMk cId="2207170787" sldId="268"/>
            <ac:picMk id="4" creationId="{ADA3FBFD-C73B-ACA0-62FF-D2745142354B}"/>
          </ac:picMkLst>
        </pc:picChg>
      </pc:sldChg>
      <pc:sldChg chg="delSp mod delAnim">
        <pc:chgData name="Wentao Wu" userId="f6d934c6-15b7-4b44-a59d-4f36b533e669" providerId="ADAL" clId="{573B2AA0-8EFA-4498-8CB0-22F193888488}" dt="2024-06-01T22:23:10.899" v="19" actId="478"/>
        <pc:sldMkLst>
          <pc:docMk/>
          <pc:sldMk cId="737110535" sldId="269"/>
        </pc:sldMkLst>
        <pc:picChg chg="del">
          <ac:chgData name="Wentao Wu" userId="f6d934c6-15b7-4b44-a59d-4f36b533e669" providerId="ADAL" clId="{573B2AA0-8EFA-4498-8CB0-22F193888488}" dt="2024-06-01T22:23:10.899" v="19" actId="478"/>
          <ac:picMkLst>
            <pc:docMk/>
            <pc:sldMk cId="737110535" sldId="269"/>
            <ac:picMk id="15" creationId="{1724D890-BA04-79E2-B77A-F860EC0CEB26}"/>
          </ac:picMkLst>
        </pc:picChg>
      </pc:sldChg>
      <pc:sldChg chg="delSp mod delAnim">
        <pc:chgData name="Wentao Wu" userId="f6d934c6-15b7-4b44-a59d-4f36b533e669" providerId="ADAL" clId="{573B2AA0-8EFA-4498-8CB0-22F193888488}" dt="2024-06-01T22:22:37.647" v="9" actId="478"/>
        <pc:sldMkLst>
          <pc:docMk/>
          <pc:sldMk cId="2935837901" sldId="270"/>
        </pc:sldMkLst>
        <pc:picChg chg="del">
          <ac:chgData name="Wentao Wu" userId="f6d934c6-15b7-4b44-a59d-4f36b533e669" providerId="ADAL" clId="{573B2AA0-8EFA-4498-8CB0-22F193888488}" dt="2024-06-01T22:22:37.647" v="9" actId="478"/>
          <ac:picMkLst>
            <pc:docMk/>
            <pc:sldMk cId="2935837901" sldId="270"/>
            <ac:picMk id="10" creationId="{E4155C1D-2048-C026-AFF0-35C411F2A1FA}"/>
          </ac:picMkLst>
        </pc:picChg>
      </pc:sldChg>
      <pc:sldChg chg="delSp mod delAnim">
        <pc:chgData name="Wentao Wu" userId="f6d934c6-15b7-4b44-a59d-4f36b533e669" providerId="ADAL" clId="{573B2AA0-8EFA-4498-8CB0-22F193888488}" dt="2024-06-01T22:22:40.757" v="10" actId="478"/>
        <pc:sldMkLst>
          <pc:docMk/>
          <pc:sldMk cId="3246781534" sldId="271"/>
        </pc:sldMkLst>
        <pc:picChg chg="del">
          <ac:chgData name="Wentao Wu" userId="f6d934c6-15b7-4b44-a59d-4f36b533e669" providerId="ADAL" clId="{573B2AA0-8EFA-4498-8CB0-22F193888488}" dt="2024-06-01T22:22:40.757" v="10" actId="478"/>
          <ac:picMkLst>
            <pc:docMk/>
            <pc:sldMk cId="3246781534" sldId="271"/>
            <ac:picMk id="4" creationId="{D6529996-AB50-6D36-320E-AC57B070B5E3}"/>
          </ac:picMkLst>
        </pc:picChg>
      </pc:sldChg>
      <pc:sldChg chg="delSp mod delAnim">
        <pc:chgData name="Wentao Wu" userId="f6d934c6-15b7-4b44-a59d-4f36b533e669" providerId="ADAL" clId="{573B2AA0-8EFA-4498-8CB0-22F193888488}" dt="2024-06-01T22:22:44.546" v="11" actId="478"/>
        <pc:sldMkLst>
          <pc:docMk/>
          <pc:sldMk cId="3863439168" sldId="272"/>
        </pc:sldMkLst>
        <pc:picChg chg="del">
          <ac:chgData name="Wentao Wu" userId="f6d934c6-15b7-4b44-a59d-4f36b533e669" providerId="ADAL" clId="{573B2AA0-8EFA-4498-8CB0-22F193888488}" dt="2024-06-01T22:22:44.546" v="11" actId="478"/>
          <ac:picMkLst>
            <pc:docMk/>
            <pc:sldMk cId="3863439168" sldId="272"/>
            <ac:picMk id="13" creationId="{89AC983B-2962-649C-157E-0F9F80287751}"/>
          </ac:picMkLst>
        </pc:picChg>
      </pc:sldChg>
      <pc:sldChg chg="delSp mod delAnim">
        <pc:chgData name="Wentao Wu" userId="f6d934c6-15b7-4b44-a59d-4f36b533e669" providerId="ADAL" clId="{573B2AA0-8EFA-4498-8CB0-22F193888488}" dt="2024-06-01T22:22:54.466" v="14" actId="478"/>
        <pc:sldMkLst>
          <pc:docMk/>
          <pc:sldMk cId="3878678667" sldId="273"/>
        </pc:sldMkLst>
        <pc:picChg chg="del">
          <ac:chgData name="Wentao Wu" userId="f6d934c6-15b7-4b44-a59d-4f36b533e669" providerId="ADAL" clId="{573B2AA0-8EFA-4498-8CB0-22F193888488}" dt="2024-06-01T22:22:54.466" v="14" actId="478"/>
          <ac:picMkLst>
            <pc:docMk/>
            <pc:sldMk cId="3878678667" sldId="273"/>
            <ac:picMk id="6" creationId="{8BF28162-7A63-D6C8-9BF9-05C4AD1CAAAC}"/>
          </ac:picMkLst>
        </pc:picChg>
      </pc:sldChg>
      <pc:sldChg chg="delSp mod delAnim">
        <pc:chgData name="Wentao Wu" userId="f6d934c6-15b7-4b44-a59d-4f36b533e669" providerId="ADAL" clId="{573B2AA0-8EFA-4498-8CB0-22F193888488}" dt="2024-06-01T22:23:04.972" v="17" actId="478"/>
        <pc:sldMkLst>
          <pc:docMk/>
          <pc:sldMk cId="531857663" sldId="274"/>
        </pc:sldMkLst>
        <pc:picChg chg="del">
          <ac:chgData name="Wentao Wu" userId="f6d934c6-15b7-4b44-a59d-4f36b533e669" providerId="ADAL" clId="{573B2AA0-8EFA-4498-8CB0-22F193888488}" dt="2024-06-01T22:23:04.972" v="17" actId="478"/>
          <ac:picMkLst>
            <pc:docMk/>
            <pc:sldMk cId="531857663" sldId="274"/>
            <ac:picMk id="12" creationId="{772D3BDB-B979-1065-DB08-7A1E531D4585}"/>
          </ac:picMkLst>
        </pc:picChg>
      </pc:sldChg>
      <pc:sldChg chg="delSp mod delAnim">
        <pc:chgData name="Wentao Wu" userId="f6d934c6-15b7-4b44-a59d-4f36b533e669" providerId="ADAL" clId="{573B2AA0-8EFA-4498-8CB0-22F193888488}" dt="2024-06-01T22:22:21.054" v="4" actId="478"/>
        <pc:sldMkLst>
          <pc:docMk/>
          <pc:sldMk cId="1641354032" sldId="275"/>
        </pc:sldMkLst>
        <pc:picChg chg="del">
          <ac:chgData name="Wentao Wu" userId="f6d934c6-15b7-4b44-a59d-4f36b533e669" providerId="ADAL" clId="{573B2AA0-8EFA-4498-8CB0-22F193888488}" dt="2024-06-01T22:22:21.054" v="4" actId="478"/>
          <ac:picMkLst>
            <pc:docMk/>
            <pc:sldMk cId="1641354032" sldId="275"/>
            <ac:picMk id="38" creationId="{A818E876-9D39-8767-0A74-F16A0ACF979E}"/>
          </ac:picMkLst>
        </pc:picChg>
      </pc:sldChg>
    </pc:docChg>
  </pc:docChgLst>
  <pc:docChgLst>
    <pc:chgData name="Phil Bernstein" userId="17a01ec5-872a-4d52-98ae-1775fd7a66c0" providerId="ADAL" clId="{5450BBEB-AD71-4A35-BF6C-CB09F732F44E}"/>
    <pc:docChg chg="undo custSel addSld delSld modSld">
      <pc:chgData name="Phil Bernstein" userId="17a01ec5-872a-4d52-98ae-1775fd7a66c0" providerId="ADAL" clId="{5450BBEB-AD71-4A35-BF6C-CB09F732F44E}" dt="2022-04-14T21:18:28.078" v="87" actId="20577"/>
      <pc:docMkLst>
        <pc:docMk/>
      </pc:docMkLst>
      <pc:sldChg chg="delSp">
        <pc:chgData name="Phil Bernstein" userId="17a01ec5-872a-4d52-98ae-1775fd7a66c0" providerId="ADAL" clId="{5450BBEB-AD71-4A35-BF6C-CB09F732F44E}" dt="2022-04-14T19:39:52.690" v="0"/>
        <pc:sldMkLst>
          <pc:docMk/>
          <pc:sldMk cId="3801959439" sldId="256"/>
        </pc:sldMkLst>
        <pc:spChg chg="del">
          <ac:chgData name="Phil Bernstein" userId="17a01ec5-872a-4d52-98ae-1775fd7a66c0" providerId="ADAL" clId="{5450BBEB-AD71-4A35-BF6C-CB09F732F44E}" dt="2022-04-14T19:39:52.690" v="0"/>
          <ac:spMkLst>
            <pc:docMk/>
            <pc:sldMk cId="3801959439" sldId="256"/>
            <ac:spMk id="5" creationId="{B5109C28-17BF-25F3-F8D6-2907E0B6E698}"/>
          </ac:spMkLst>
        </pc:spChg>
      </pc:sldChg>
      <pc:sldChg chg="delSp">
        <pc:chgData name="Phil Bernstein" userId="17a01ec5-872a-4d52-98ae-1775fd7a66c0" providerId="ADAL" clId="{5450BBEB-AD71-4A35-BF6C-CB09F732F44E}" dt="2022-04-14T19:39:52.690" v="0"/>
        <pc:sldMkLst>
          <pc:docMk/>
          <pc:sldMk cId="753204679" sldId="257"/>
        </pc:sldMkLst>
        <pc:spChg chg="del">
          <ac:chgData name="Phil Bernstein" userId="17a01ec5-872a-4d52-98ae-1775fd7a66c0" providerId="ADAL" clId="{5450BBEB-AD71-4A35-BF6C-CB09F732F44E}" dt="2022-04-14T19:39:52.690" v="0"/>
          <ac:spMkLst>
            <pc:docMk/>
            <pc:sldMk cId="753204679" sldId="257"/>
            <ac:spMk id="3" creationId="{DAA98BF0-49F2-56FF-69B0-0F7BC3A3FADE}"/>
          </ac:spMkLst>
        </pc:spChg>
      </pc:sldChg>
      <pc:sldChg chg="delSp">
        <pc:chgData name="Phil Bernstein" userId="17a01ec5-872a-4d52-98ae-1775fd7a66c0" providerId="ADAL" clId="{5450BBEB-AD71-4A35-BF6C-CB09F732F44E}" dt="2022-04-14T19:39:52.690" v="0"/>
        <pc:sldMkLst>
          <pc:docMk/>
          <pc:sldMk cId="959803990" sldId="258"/>
        </pc:sldMkLst>
        <pc:spChg chg="del">
          <ac:chgData name="Phil Bernstein" userId="17a01ec5-872a-4d52-98ae-1775fd7a66c0" providerId="ADAL" clId="{5450BBEB-AD71-4A35-BF6C-CB09F732F44E}" dt="2022-04-14T19:39:52.690" v="0"/>
          <ac:spMkLst>
            <pc:docMk/>
            <pc:sldMk cId="959803990" sldId="258"/>
            <ac:spMk id="3" creationId="{361E0A8C-E625-7D7A-3733-AA6AC67B28D4}"/>
          </ac:spMkLst>
        </pc:spChg>
      </pc:sldChg>
      <pc:sldChg chg="delSp">
        <pc:chgData name="Phil Bernstein" userId="17a01ec5-872a-4d52-98ae-1775fd7a66c0" providerId="ADAL" clId="{5450BBEB-AD71-4A35-BF6C-CB09F732F44E}" dt="2022-04-14T19:39:52.690" v="0"/>
        <pc:sldMkLst>
          <pc:docMk/>
          <pc:sldMk cId="1068176995" sldId="259"/>
        </pc:sldMkLst>
        <pc:spChg chg="del">
          <ac:chgData name="Phil Bernstein" userId="17a01ec5-872a-4d52-98ae-1775fd7a66c0" providerId="ADAL" clId="{5450BBEB-AD71-4A35-BF6C-CB09F732F44E}" dt="2022-04-14T19:39:52.690" v="0"/>
          <ac:spMkLst>
            <pc:docMk/>
            <pc:sldMk cId="1068176995" sldId="259"/>
            <ac:spMk id="3" creationId="{3D4F558A-AF4A-8574-9E1D-3AF7AE982CD6}"/>
          </ac:spMkLst>
        </pc:spChg>
      </pc:sldChg>
      <pc:sldChg chg="delSp modSp mod">
        <pc:chgData name="Phil Bernstein" userId="17a01ec5-872a-4d52-98ae-1775fd7a66c0" providerId="ADAL" clId="{5450BBEB-AD71-4A35-BF6C-CB09F732F44E}" dt="2022-04-14T19:46:45.280" v="12" actId="14100"/>
        <pc:sldMkLst>
          <pc:docMk/>
          <pc:sldMk cId="1258281459" sldId="260"/>
        </pc:sldMkLst>
        <pc:spChg chg="del">
          <ac:chgData name="Phil Bernstein" userId="17a01ec5-872a-4d52-98ae-1775fd7a66c0" providerId="ADAL" clId="{5450BBEB-AD71-4A35-BF6C-CB09F732F44E}" dt="2022-04-14T19:39:52.690" v="0"/>
          <ac:spMkLst>
            <pc:docMk/>
            <pc:sldMk cId="1258281459" sldId="260"/>
            <ac:spMk id="4" creationId="{725B0BFB-B3C2-A37D-2C97-182042460384}"/>
          </ac:spMkLst>
        </pc:spChg>
        <pc:picChg chg="mod">
          <ac:chgData name="Phil Bernstein" userId="17a01ec5-872a-4d52-98ae-1775fd7a66c0" providerId="ADAL" clId="{5450BBEB-AD71-4A35-BF6C-CB09F732F44E}" dt="2022-04-14T19:46:45.280" v="12" actId="14100"/>
          <ac:picMkLst>
            <pc:docMk/>
            <pc:sldMk cId="1258281459" sldId="260"/>
            <ac:picMk id="11" creationId="{EEA22ECB-AC4E-B662-FD52-775794DD1D8A}"/>
          </ac:picMkLst>
        </pc:picChg>
      </pc:sldChg>
      <pc:sldChg chg="delSp modSp">
        <pc:chgData name="Phil Bernstein" userId="17a01ec5-872a-4d52-98ae-1775fd7a66c0" providerId="ADAL" clId="{5450BBEB-AD71-4A35-BF6C-CB09F732F44E}" dt="2022-04-14T19:45:49.170" v="9" actId="20577"/>
        <pc:sldMkLst>
          <pc:docMk/>
          <pc:sldMk cId="397365124" sldId="261"/>
        </pc:sldMkLst>
        <pc:spChg chg="mod">
          <ac:chgData name="Phil Bernstein" userId="17a01ec5-872a-4d52-98ae-1775fd7a66c0" providerId="ADAL" clId="{5450BBEB-AD71-4A35-BF6C-CB09F732F44E}" dt="2022-04-14T19:45:49.170" v="9" actId="20577"/>
          <ac:spMkLst>
            <pc:docMk/>
            <pc:sldMk cId="397365124" sldId="261"/>
            <ac:spMk id="3" creationId="{A181EE71-A9FF-6EFB-AB32-ABD3DA76BFB1}"/>
          </ac:spMkLst>
        </pc:spChg>
        <pc:spChg chg="del">
          <ac:chgData name="Phil Bernstein" userId="17a01ec5-872a-4d52-98ae-1775fd7a66c0" providerId="ADAL" clId="{5450BBEB-AD71-4A35-BF6C-CB09F732F44E}" dt="2022-04-14T19:39:52.690" v="0"/>
          <ac:spMkLst>
            <pc:docMk/>
            <pc:sldMk cId="397365124" sldId="261"/>
            <ac:spMk id="4" creationId="{D91C354A-AD9F-4B09-199F-6CFD5E189BD0}"/>
          </ac:spMkLst>
        </pc:spChg>
      </pc:sldChg>
      <pc:sldChg chg="delSp modSp mod">
        <pc:chgData name="Phil Bernstein" userId="17a01ec5-872a-4d52-98ae-1775fd7a66c0" providerId="ADAL" clId="{5450BBEB-AD71-4A35-BF6C-CB09F732F44E}" dt="2022-04-14T21:18:28.078" v="87" actId="20577"/>
        <pc:sldMkLst>
          <pc:docMk/>
          <pc:sldMk cId="4167388250" sldId="262"/>
        </pc:sldMkLst>
        <pc:spChg chg="mod">
          <ac:chgData name="Phil Bernstein" userId="17a01ec5-872a-4d52-98ae-1775fd7a66c0" providerId="ADAL" clId="{5450BBEB-AD71-4A35-BF6C-CB09F732F44E}" dt="2022-04-14T21:18:28.078" v="87" actId="20577"/>
          <ac:spMkLst>
            <pc:docMk/>
            <pc:sldMk cId="4167388250" sldId="262"/>
            <ac:spMk id="3" creationId="{3C9AB6F1-3FEC-A3B3-C693-C3F811947757}"/>
          </ac:spMkLst>
        </pc:spChg>
        <pc:spChg chg="del">
          <ac:chgData name="Phil Bernstein" userId="17a01ec5-872a-4d52-98ae-1775fd7a66c0" providerId="ADAL" clId="{5450BBEB-AD71-4A35-BF6C-CB09F732F44E}" dt="2022-04-14T19:39:52.690" v="0"/>
          <ac:spMkLst>
            <pc:docMk/>
            <pc:sldMk cId="4167388250" sldId="262"/>
            <ac:spMk id="4" creationId="{22331182-00D0-E1CB-DC22-6A0579AEA987}"/>
          </ac:spMkLst>
        </pc:spChg>
      </pc:sldChg>
      <pc:sldChg chg="delSp">
        <pc:chgData name="Phil Bernstein" userId="17a01ec5-872a-4d52-98ae-1775fd7a66c0" providerId="ADAL" clId="{5450BBEB-AD71-4A35-BF6C-CB09F732F44E}" dt="2022-04-14T19:39:52.690" v="0"/>
        <pc:sldMkLst>
          <pc:docMk/>
          <pc:sldMk cId="1316406821" sldId="263"/>
        </pc:sldMkLst>
        <pc:spChg chg="del">
          <ac:chgData name="Phil Bernstein" userId="17a01ec5-872a-4d52-98ae-1775fd7a66c0" providerId="ADAL" clId="{5450BBEB-AD71-4A35-BF6C-CB09F732F44E}" dt="2022-04-14T19:39:52.690" v="0"/>
          <ac:spMkLst>
            <pc:docMk/>
            <pc:sldMk cId="1316406821" sldId="263"/>
            <ac:spMk id="4" creationId="{D8BDF4DE-FE74-EF96-BDB1-FBB4BDC12757}"/>
          </ac:spMkLst>
        </pc:spChg>
      </pc:sldChg>
      <pc:sldChg chg="delSp">
        <pc:chgData name="Phil Bernstein" userId="17a01ec5-872a-4d52-98ae-1775fd7a66c0" providerId="ADAL" clId="{5450BBEB-AD71-4A35-BF6C-CB09F732F44E}" dt="2022-04-14T19:39:52.690" v="0"/>
        <pc:sldMkLst>
          <pc:docMk/>
          <pc:sldMk cId="2715596019" sldId="264"/>
        </pc:sldMkLst>
        <pc:spChg chg="del">
          <ac:chgData name="Phil Bernstein" userId="17a01ec5-872a-4d52-98ae-1775fd7a66c0" providerId="ADAL" clId="{5450BBEB-AD71-4A35-BF6C-CB09F732F44E}" dt="2022-04-14T19:39:52.690" v="0"/>
          <ac:spMkLst>
            <pc:docMk/>
            <pc:sldMk cId="2715596019" sldId="264"/>
            <ac:spMk id="4" creationId="{A86D5024-42FD-A832-C3D9-ABE854A6B273}"/>
          </ac:spMkLst>
        </pc:spChg>
      </pc:sldChg>
      <pc:sldChg chg="delSp modSp mod">
        <pc:chgData name="Phil Bernstein" userId="17a01ec5-872a-4d52-98ae-1775fd7a66c0" providerId="ADAL" clId="{5450BBEB-AD71-4A35-BF6C-CB09F732F44E}" dt="2022-04-14T19:52:09.868" v="13" actId="6549"/>
        <pc:sldMkLst>
          <pc:docMk/>
          <pc:sldMk cId="2805727471" sldId="265"/>
        </pc:sldMkLst>
        <pc:spChg chg="mod">
          <ac:chgData name="Phil Bernstein" userId="17a01ec5-872a-4d52-98ae-1775fd7a66c0" providerId="ADAL" clId="{5450BBEB-AD71-4A35-BF6C-CB09F732F44E}" dt="2022-04-14T19:52:09.868" v="13" actId="6549"/>
          <ac:spMkLst>
            <pc:docMk/>
            <pc:sldMk cId="2805727471" sldId="265"/>
            <ac:spMk id="2" creationId="{DD133C09-0C2C-F7F8-E1F9-D0986899E2C0}"/>
          </ac:spMkLst>
        </pc:spChg>
        <pc:spChg chg="del">
          <ac:chgData name="Phil Bernstein" userId="17a01ec5-872a-4d52-98ae-1775fd7a66c0" providerId="ADAL" clId="{5450BBEB-AD71-4A35-BF6C-CB09F732F44E}" dt="2022-04-14T19:39:52.690" v="0"/>
          <ac:spMkLst>
            <pc:docMk/>
            <pc:sldMk cId="2805727471" sldId="265"/>
            <ac:spMk id="3" creationId="{4F746A95-C974-EDE9-A5C3-CCA204E82D36}"/>
          </ac:spMkLst>
        </pc:spChg>
      </pc:sldChg>
      <pc:sldChg chg="delSp modSp mod">
        <pc:chgData name="Phil Bernstein" userId="17a01ec5-872a-4d52-98ae-1775fd7a66c0" providerId="ADAL" clId="{5450BBEB-AD71-4A35-BF6C-CB09F732F44E}" dt="2022-04-14T19:52:59.228" v="14" actId="6549"/>
        <pc:sldMkLst>
          <pc:docMk/>
          <pc:sldMk cId="904913946" sldId="266"/>
        </pc:sldMkLst>
        <pc:spChg chg="mod">
          <ac:chgData name="Phil Bernstein" userId="17a01ec5-872a-4d52-98ae-1775fd7a66c0" providerId="ADAL" clId="{5450BBEB-AD71-4A35-BF6C-CB09F732F44E}" dt="2022-04-14T19:52:59.228" v="14" actId="6549"/>
          <ac:spMkLst>
            <pc:docMk/>
            <pc:sldMk cId="904913946" sldId="266"/>
            <ac:spMk id="2" creationId="{4A24FAA7-F87F-CBCE-2948-C73EFD13E219}"/>
          </ac:spMkLst>
        </pc:spChg>
        <pc:spChg chg="del">
          <ac:chgData name="Phil Bernstein" userId="17a01ec5-872a-4d52-98ae-1775fd7a66c0" providerId="ADAL" clId="{5450BBEB-AD71-4A35-BF6C-CB09F732F44E}" dt="2022-04-14T19:39:52.690" v="0"/>
          <ac:spMkLst>
            <pc:docMk/>
            <pc:sldMk cId="904913946" sldId="266"/>
            <ac:spMk id="3" creationId="{749E783E-B0C0-112D-B260-29E46BA53EB7}"/>
          </ac:spMkLst>
        </pc:spChg>
      </pc:sldChg>
      <pc:sldChg chg="delSp">
        <pc:chgData name="Phil Bernstein" userId="17a01ec5-872a-4d52-98ae-1775fd7a66c0" providerId="ADAL" clId="{5450BBEB-AD71-4A35-BF6C-CB09F732F44E}" dt="2022-04-14T19:39:52.690" v="0"/>
        <pc:sldMkLst>
          <pc:docMk/>
          <pc:sldMk cId="3013131282" sldId="267"/>
        </pc:sldMkLst>
        <pc:spChg chg="del">
          <ac:chgData name="Phil Bernstein" userId="17a01ec5-872a-4d52-98ae-1775fd7a66c0" providerId="ADAL" clId="{5450BBEB-AD71-4A35-BF6C-CB09F732F44E}" dt="2022-04-14T19:39:52.690" v="0"/>
          <ac:spMkLst>
            <pc:docMk/>
            <pc:sldMk cId="3013131282" sldId="267"/>
            <ac:spMk id="3" creationId="{B861251C-118B-9E54-ABB4-3036DEEBAC2E}"/>
          </ac:spMkLst>
        </pc:spChg>
      </pc:sldChg>
      <pc:sldChg chg="delSp">
        <pc:chgData name="Phil Bernstein" userId="17a01ec5-872a-4d52-98ae-1775fd7a66c0" providerId="ADAL" clId="{5450BBEB-AD71-4A35-BF6C-CB09F732F44E}" dt="2022-04-14T19:39:52.690" v="0"/>
        <pc:sldMkLst>
          <pc:docMk/>
          <pc:sldMk cId="2207170787" sldId="268"/>
        </pc:sldMkLst>
        <pc:spChg chg="del">
          <ac:chgData name="Phil Bernstein" userId="17a01ec5-872a-4d52-98ae-1775fd7a66c0" providerId="ADAL" clId="{5450BBEB-AD71-4A35-BF6C-CB09F732F44E}" dt="2022-04-14T19:39:52.690" v="0"/>
          <ac:spMkLst>
            <pc:docMk/>
            <pc:sldMk cId="2207170787" sldId="268"/>
            <ac:spMk id="4" creationId="{E5BD00EA-58C6-98CB-5C34-61250E90302D}"/>
          </ac:spMkLst>
        </pc:spChg>
      </pc:sldChg>
      <pc:sldChg chg="delSp modSp mod">
        <pc:chgData name="Phil Bernstein" userId="17a01ec5-872a-4d52-98ae-1775fd7a66c0" providerId="ADAL" clId="{5450BBEB-AD71-4A35-BF6C-CB09F732F44E}" dt="2022-04-14T19:55:33.786" v="40" actId="113"/>
        <pc:sldMkLst>
          <pc:docMk/>
          <pc:sldMk cId="737110535" sldId="269"/>
        </pc:sldMkLst>
        <pc:spChg chg="mod">
          <ac:chgData name="Phil Bernstein" userId="17a01ec5-872a-4d52-98ae-1775fd7a66c0" providerId="ADAL" clId="{5450BBEB-AD71-4A35-BF6C-CB09F732F44E}" dt="2022-04-14T19:55:33.786" v="40" actId="113"/>
          <ac:spMkLst>
            <pc:docMk/>
            <pc:sldMk cId="737110535" sldId="269"/>
            <ac:spMk id="3" creationId="{7D4C6EBF-CBB0-FB1E-36BD-4F07EE90AC68}"/>
          </ac:spMkLst>
        </pc:spChg>
        <pc:spChg chg="del">
          <ac:chgData name="Phil Bernstein" userId="17a01ec5-872a-4d52-98ae-1775fd7a66c0" providerId="ADAL" clId="{5450BBEB-AD71-4A35-BF6C-CB09F732F44E}" dt="2022-04-14T19:39:52.690" v="0"/>
          <ac:spMkLst>
            <pc:docMk/>
            <pc:sldMk cId="737110535" sldId="269"/>
            <ac:spMk id="4" creationId="{28DF1127-724D-63CA-A2B2-3155E5294E1E}"/>
          </ac:spMkLst>
        </pc:spChg>
      </pc:sldChg>
      <pc:sldChg chg="delSp">
        <pc:chgData name="Phil Bernstein" userId="17a01ec5-872a-4d52-98ae-1775fd7a66c0" providerId="ADAL" clId="{5450BBEB-AD71-4A35-BF6C-CB09F732F44E}" dt="2022-04-14T19:39:52.690" v="0"/>
        <pc:sldMkLst>
          <pc:docMk/>
          <pc:sldMk cId="2935837901" sldId="270"/>
        </pc:sldMkLst>
        <pc:spChg chg="del">
          <ac:chgData name="Phil Bernstein" userId="17a01ec5-872a-4d52-98ae-1775fd7a66c0" providerId="ADAL" clId="{5450BBEB-AD71-4A35-BF6C-CB09F732F44E}" dt="2022-04-14T19:39:52.690" v="0"/>
          <ac:spMkLst>
            <pc:docMk/>
            <pc:sldMk cId="2935837901" sldId="270"/>
            <ac:spMk id="4" creationId="{65A8DC6C-E853-B367-BBFB-E649D4E5B70F}"/>
          </ac:spMkLst>
        </pc:spChg>
      </pc:sldChg>
      <pc:sldChg chg="delSp">
        <pc:chgData name="Phil Bernstein" userId="17a01ec5-872a-4d52-98ae-1775fd7a66c0" providerId="ADAL" clId="{5450BBEB-AD71-4A35-BF6C-CB09F732F44E}" dt="2022-04-14T19:39:52.690" v="0"/>
        <pc:sldMkLst>
          <pc:docMk/>
          <pc:sldMk cId="3246781534" sldId="271"/>
        </pc:sldMkLst>
        <pc:spChg chg="del">
          <ac:chgData name="Phil Bernstein" userId="17a01ec5-872a-4d52-98ae-1775fd7a66c0" providerId="ADAL" clId="{5450BBEB-AD71-4A35-BF6C-CB09F732F44E}" dt="2022-04-14T19:39:52.690" v="0"/>
          <ac:spMkLst>
            <pc:docMk/>
            <pc:sldMk cId="3246781534" sldId="271"/>
            <ac:spMk id="4" creationId="{6351F3D0-E3EF-7CFB-D1A4-7856199B1D8E}"/>
          </ac:spMkLst>
        </pc:spChg>
      </pc:sldChg>
      <pc:sldChg chg="delSp">
        <pc:chgData name="Phil Bernstein" userId="17a01ec5-872a-4d52-98ae-1775fd7a66c0" providerId="ADAL" clId="{5450BBEB-AD71-4A35-BF6C-CB09F732F44E}" dt="2022-04-14T19:39:52.690" v="0"/>
        <pc:sldMkLst>
          <pc:docMk/>
          <pc:sldMk cId="3863439168" sldId="272"/>
        </pc:sldMkLst>
        <pc:spChg chg="del">
          <ac:chgData name="Phil Bernstein" userId="17a01ec5-872a-4d52-98ae-1775fd7a66c0" providerId="ADAL" clId="{5450BBEB-AD71-4A35-BF6C-CB09F732F44E}" dt="2022-04-14T19:39:52.690" v="0"/>
          <ac:spMkLst>
            <pc:docMk/>
            <pc:sldMk cId="3863439168" sldId="272"/>
            <ac:spMk id="9" creationId="{D86D004E-E547-CF4D-9D93-4FCF1CEAA121}"/>
          </ac:spMkLst>
        </pc:spChg>
      </pc:sldChg>
      <pc:sldChg chg="delSp">
        <pc:chgData name="Phil Bernstein" userId="17a01ec5-872a-4d52-98ae-1775fd7a66c0" providerId="ADAL" clId="{5450BBEB-AD71-4A35-BF6C-CB09F732F44E}" dt="2022-04-14T19:39:52.690" v="0"/>
        <pc:sldMkLst>
          <pc:docMk/>
          <pc:sldMk cId="3878678667" sldId="273"/>
        </pc:sldMkLst>
        <pc:spChg chg="del">
          <ac:chgData name="Phil Bernstein" userId="17a01ec5-872a-4d52-98ae-1775fd7a66c0" providerId="ADAL" clId="{5450BBEB-AD71-4A35-BF6C-CB09F732F44E}" dt="2022-04-14T19:39:52.690" v="0"/>
          <ac:spMkLst>
            <pc:docMk/>
            <pc:sldMk cId="3878678667" sldId="273"/>
            <ac:spMk id="3" creationId="{199F5BDA-F2E7-95E0-2853-5D0CF070C6DC}"/>
          </ac:spMkLst>
        </pc:spChg>
      </pc:sldChg>
      <pc:sldChg chg="modSp add del">
        <pc:chgData name="Phil Bernstein" userId="17a01ec5-872a-4d52-98ae-1775fd7a66c0" providerId="ADAL" clId="{5450BBEB-AD71-4A35-BF6C-CB09F732F44E}" dt="2022-04-14T19:46:07.985" v="10" actId="2890"/>
        <pc:sldMkLst>
          <pc:docMk/>
          <pc:sldMk cId="2710081383" sldId="274"/>
        </pc:sldMkLst>
        <pc:spChg chg="mod">
          <ac:chgData name="Phil Bernstein" userId="17a01ec5-872a-4d52-98ae-1775fd7a66c0" providerId="ADAL" clId="{5450BBEB-AD71-4A35-BF6C-CB09F732F44E}" dt="2022-04-14T19:45:24.988" v="2" actId="20577"/>
          <ac:spMkLst>
            <pc:docMk/>
            <pc:sldMk cId="2710081383" sldId="274"/>
            <ac:spMk id="3" creationId="{A181EE71-A9FF-6EFB-AB32-ABD3DA76BFB1}"/>
          </ac:spMkLst>
        </pc:spChg>
      </pc:sldChg>
    </pc:docChg>
  </pc:docChgLst>
  <pc:docChgLst>
    <pc:chgData name="Phil Bernstein" userId="S::philbe@microsoft.com::17a01ec5-872a-4d52-98ae-1775fd7a66c0" providerId="AD" clId="Web-{6706E281-0370-1674-96D7-6A85607EDC35}"/>
    <pc:docChg chg="modSld">
      <pc:chgData name="Phil Bernstein" userId="S::philbe@microsoft.com::17a01ec5-872a-4d52-98ae-1775fd7a66c0" providerId="AD" clId="Web-{6706E281-0370-1674-96D7-6A85607EDC35}" dt="2022-04-14T19:36:21.619" v="2" actId="20577"/>
      <pc:docMkLst>
        <pc:docMk/>
      </pc:docMkLst>
      <pc:sldChg chg="modSp">
        <pc:chgData name="Phil Bernstein" userId="S::philbe@microsoft.com::17a01ec5-872a-4d52-98ae-1775fd7a66c0" providerId="AD" clId="Web-{6706E281-0370-1674-96D7-6A85607EDC35}" dt="2022-04-14T19:36:21.619" v="2" actId="20577"/>
        <pc:sldMkLst>
          <pc:docMk/>
          <pc:sldMk cId="753204679" sldId="257"/>
        </pc:sldMkLst>
        <pc:spChg chg="mod">
          <ac:chgData name="Phil Bernstein" userId="S::philbe@microsoft.com::17a01ec5-872a-4d52-98ae-1775fd7a66c0" providerId="AD" clId="Web-{6706E281-0370-1674-96D7-6A85607EDC35}" dt="2022-04-14T19:36:21.619" v="2" actId="20577"/>
          <ac:spMkLst>
            <pc:docMk/>
            <pc:sldMk cId="753204679" sldId="257"/>
            <ac:spMk id="6" creationId="{CF4718DD-A0C5-3132-A06D-D4374A21EA5F}"/>
          </ac:spMkLst>
        </pc:spChg>
      </pc:sldChg>
    </pc:docChg>
  </pc:docChgLst>
  <pc:docChgLst>
    <pc:chgData name="Wentao Wu" userId="f6d934c6-15b7-4b44-a59d-4f36b533e669" providerId="ADAL" clId="{D76528B0-5FDB-450E-ACF4-EE2E996AA0D0}"/>
    <pc:docChg chg="undo custSel addSld modSld sldOrd addMainMaster delMainMaster">
      <pc:chgData name="Wentao Wu" userId="f6d934c6-15b7-4b44-a59d-4f36b533e669" providerId="ADAL" clId="{D76528B0-5FDB-450E-ACF4-EE2E996AA0D0}" dt="2022-04-17T20:05:52.348" v="23976" actId="164"/>
      <pc:docMkLst>
        <pc:docMk/>
      </pc:docMkLst>
      <pc:sldChg chg="addSp modSp new mod setBg modClrScheme chgLayout modNotesTx">
        <pc:chgData name="Wentao Wu" userId="f6d934c6-15b7-4b44-a59d-4f36b533e669" providerId="ADAL" clId="{D76528B0-5FDB-450E-ACF4-EE2E996AA0D0}" dt="2022-04-17T00:53:35.338" v="9281" actId="20577"/>
        <pc:sldMkLst>
          <pc:docMk/>
          <pc:sldMk cId="3801959439" sldId="256"/>
        </pc:sldMkLst>
        <pc:spChg chg="mod">
          <ac:chgData name="Wentao Wu" userId="f6d934c6-15b7-4b44-a59d-4f36b533e669" providerId="ADAL" clId="{D76528B0-5FDB-450E-ACF4-EE2E996AA0D0}" dt="2022-04-10T18:51:50.845" v="139" actId="26606"/>
          <ac:spMkLst>
            <pc:docMk/>
            <pc:sldMk cId="3801959439" sldId="256"/>
            <ac:spMk id="2" creationId="{9C2106A6-E13F-49B9-9BD5-BC9BF331F22B}"/>
          </ac:spMkLst>
        </pc:spChg>
        <pc:spChg chg="mod">
          <ac:chgData name="Wentao Wu" userId="f6d934c6-15b7-4b44-a59d-4f36b533e669" providerId="ADAL" clId="{D76528B0-5FDB-450E-ACF4-EE2E996AA0D0}" dt="2022-04-10T18:52:04.843" v="157" actId="20577"/>
          <ac:spMkLst>
            <pc:docMk/>
            <pc:sldMk cId="3801959439" sldId="256"/>
            <ac:spMk id="3" creationId="{27FA9EDD-A85E-DE26-7E6C-B7EE6E77FF4E}"/>
          </ac:spMkLst>
        </pc:spChg>
        <pc:spChg chg="add">
          <ac:chgData name="Wentao Wu" userId="f6d934c6-15b7-4b44-a59d-4f36b533e669" providerId="ADAL" clId="{D76528B0-5FDB-450E-ACF4-EE2E996AA0D0}" dt="2022-04-10T18:51:50.845" v="139" actId="26606"/>
          <ac:spMkLst>
            <pc:docMk/>
            <pc:sldMk cId="3801959439" sldId="256"/>
            <ac:spMk id="9" creationId="{AE192E3E-68A9-4F36-936C-1C8D0B9EF132}"/>
          </ac:spMkLst>
        </pc:spChg>
        <pc:spChg chg="add">
          <ac:chgData name="Wentao Wu" userId="f6d934c6-15b7-4b44-a59d-4f36b533e669" providerId="ADAL" clId="{D76528B0-5FDB-450E-ACF4-EE2E996AA0D0}" dt="2022-04-10T18:51:50.845" v="139" actId="26606"/>
          <ac:spMkLst>
            <pc:docMk/>
            <pc:sldMk cId="3801959439" sldId="256"/>
            <ac:spMk id="11" creationId="{E9FF3597-294D-4BCC-9A3B-F73618BFB5ED}"/>
          </ac:spMkLst>
        </pc:spChg>
        <pc:spChg chg="add">
          <ac:chgData name="Wentao Wu" userId="f6d934c6-15b7-4b44-a59d-4f36b533e669" providerId="ADAL" clId="{D76528B0-5FDB-450E-ACF4-EE2E996AA0D0}" dt="2022-04-10T18:51:50.845" v="139" actId="26606"/>
          <ac:spMkLst>
            <pc:docMk/>
            <pc:sldMk cId="3801959439" sldId="256"/>
            <ac:spMk id="13" creationId="{FA95A814-33CD-4A6C-8F2B-378289DBB988}"/>
          </ac:spMkLst>
        </pc:spChg>
        <pc:spChg chg="add">
          <ac:chgData name="Wentao Wu" userId="f6d934c6-15b7-4b44-a59d-4f36b533e669" providerId="ADAL" clId="{D76528B0-5FDB-450E-ACF4-EE2E996AA0D0}" dt="2022-04-10T18:51:50.845" v="139" actId="26606"/>
          <ac:spMkLst>
            <pc:docMk/>
            <pc:sldMk cId="3801959439" sldId="256"/>
            <ac:spMk id="15" creationId="{E579214A-A9B1-4E84-BF32-CA24669E09B8}"/>
          </ac:spMkLst>
        </pc:spChg>
        <pc:picChg chg="add">
          <ac:chgData name="Wentao Wu" userId="f6d934c6-15b7-4b44-a59d-4f36b533e669" providerId="ADAL" clId="{D76528B0-5FDB-450E-ACF4-EE2E996AA0D0}" dt="2022-04-10T18:51:50.845" v="139" actId="26606"/>
          <ac:picMkLst>
            <pc:docMk/>
            <pc:sldMk cId="3801959439" sldId="256"/>
            <ac:picMk id="4" creationId="{E01B86DC-75C5-2AF0-7880-C01D09013688}"/>
          </ac:picMkLst>
        </pc:picChg>
      </pc:sldChg>
      <pc:sldChg chg="addSp delSp modSp new mod modNotesTx">
        <pc:chgData name="Wentao Wu" userId="f6d934c6-15b7-4b44-a59d-4f36b533e669" providerId="ADAL" clId="{D76528B0-5FDB-450E-ACF4-EE2E996AA0D0}" dt="2022-04-16T22:04:04.960" v="7441" actId="20577"/>
        <pc:sldMkLst>
          <pc:docMk/>
          <pc:sldMk cId="753204679" sldId="257"/>
        </pc:sldMkLst>
        <pc:spChg chg="mod">
          <ac:chgData name="Wentao Wu" userId="f6d934c6-15b7-4b44-a59d-4f36b533e669" providerId="ADAL" clId="{D76528B0-5FDB-450E-ACF4-EE2E996AA0D0}" dt="2022-04-10T18:58:13.915" v="238" actId="20577"/>
          <ac:spMkLst>
            <pc:docMk/>
            <pc:sldMk cId="753204679" sldId="257"/>
            <ac:spMk id="2" creationId="{C2C36E20-5EFD-F571-16E1-EB3782F6EBFC}"/>
          </ac:spMkLst>
        </pc:spChg>
        <pc:spChg chg="del">
          <ac:chgData name="Wentao Wu" userId="f6d934c6-15b7-4b44-a59d-4f36b533e669" providerId="ADAL" clId="{D76528B0-5FDB-450E-ACF4-EE2E996AA0D0}" dt="2022-04-10T18:59:36.138" v="239" actId="478"/>
          <ac:spMkLst>
            <pc:docMk/>
            <pc:sldMk cId="753204679" sldId="257"/>
            <ac:spMk id="3" creationId="{BF3E09FB-4B4A-9B28-3D0C-EEDEF22B58DC}"/>
          </ac:spMkLst>
        </pc:spChg>
        <pc:spChg chg="add mod">
          <ac:chgData name="Wentao Wu" userId="f6d934c6-15b7-4b44-a59d-4f36b533e669" providerId="ADAL" clId="{D76528B0-5FDB-450E-ACF4-EE2E996AA0D0}" dt="2022-04-10T19:38:12.381" v="1968" actId="313"/>
          <ac:spMkLst>
            <pc:docMk/>
            <pc:sldMk cId="753204679" sldId="257"/>
            <ac:spMk id="6" creationId="{CF4718DD-A0C5-3132-A06D-D4374A21EA5F}"/>
          </ac:spMkLst>
        </pc:spChg>
        <pc:picChg chg="add mod">
          <ac:chgData name="Wentao Wu" userId="f6d934c6-15b7-4b44-a59d-4f36b533e669" providerId="ADAL" clId="{D76528B0-5FDB-450E-ACF4-EE2E996AA0D0}" dt="2022-04-10T18:59:57.058" v="244" actId="1076"/>
          <ac:picMkLst>
            <pc:docMk/>
            <pc:sldMk cId="753204679" sldId="257"/>
            <ac:picMk id="5" creationId="{6A891336-06E5-76A3-193A-D970160EA1E1}"/>
          </ac:picMkLst>
        </pc:picChg>
      </pc:sldChg>
      <pc:sldChg chg="addSp delSp modSp new mod modNotesTx">
        <pc:chgData name="Wentao Wu" userId="f6d934c6-15b7-4b44-a59d-4f36b533e669" providerId="ADAL" clId="{D76528B0-5FDB-450E-ACF4-EE2E996AA0D0}" dt="2022-04-17T00:54:41.402" v="9474" actId="20577"/>
        <pc:sldMkLst>
          <pc:docMk/>
          <pc:sldMk cId="959803990" sldId="258"/>
        </pc:sldMkLst>
        <pc:spChg chg="mod">
          <ac:chgData name="Wentao Wu" userId="f6d934c6-15b7-4b44-a59d-4f36b533e669" providerId="ADAL" clId="{D76528B0-5FDB-450E-ACF4-EE2E996AA0D0}" dt="2022-04-17T00:46:00.019" v="8258" actId="1076"/>
          <ac:spMkLst>
            <pc:docMk/>
            <pc:sldMk cId="959803990" sldId="258"/>
            <ac:spMk id="2" creationId="{8255FE73-C5A2-DE4F-B4F9-7D7F8EF98C39}"/>
          </ac:spMkLst>
        </pc:spChg>
        <pc:spChg chg="del">
          <ac:chgData name="Wentao Wu" userId="f6d934c6-15b7-4b44-a59d-4f36b533e669" providerId="ADAL" clId="{D76528B0-5FDB-450E-ACF4-EE2E996AA0D0}" dt="2022-04-10T19:02:27.323" v="332" actId="478"/>
          <ac:spMkLst>
            <pc:docMk/>
            <pc:sldMk cId="959803990" sldId="258"/>
            <ac:spMk id="3" creationId="{3EADEBFD-5FED-1B53-2E4F-A197C731C4F3}"/>
          </ac:spMkLst>
        </pc:spChg>
        <pc:spChg chg="add mod">
          <ac:chgData name="Wentao Wu" userId="f6d934c6-15b7-4b44-a59d-4f36b533e669" providerId="ADAL" clId="{D76528B0-5FDB-450E-ACF4-EE2E996AA0D0}" dt="2022-04-17T00:46:09.964" v="8261" actId="1076"/>
          <ac:spMkLst>
            <pc:docMk/>
            <pc:sldMk cId="959803990" sldId="258"/>
            <ac:spMk id="8" creationId="{1EBC7065-9316-C341-8B1B-5CC15ACF84CF}"/>
          </ac:spMkLst>
        </pc:spChg>
        <pc:spChg chg="add mod">
          <ac:chgData name="Wentao Wu" userId="f6d934c6-15b7-4b44-a59d-4f36b533e669" providerId="ADAL" clId="{D76528B0-5FDB-450E-ACF4-EE2E996AA0D0}" dt="2022-04-17T00:46:14.715" v="8262" actId="1076"/>
          <ac:spMkLst>
            <pc:docMk/>
            <pc:sldMk cId="959803990" sldId="258"/>
            <ac:spMk id="10" creationId="{F40CA4D6-B677-C88A-9A76-8323414A0502}"/>
          </ac:spMkLst>
        </pc:spChg>
        <pc:spChg chg="add mod">
          <ac:chgData name="Wentao Wu" userId="f6d934c6-15b7-4b44-a59d-4f36b533e669" providerId="ADAL" clId="{D76528B0-5FDB-450E-ACF4-EE2E996AA0D0}" dt="2022-04-17T00:46:26.541" v="8264" actId="115"/>
          <ac:spMkLst>
            <pc:docMk/>
            <pc:sldMk cId="959803990" sldId="258"/>
            <ac:spMk id="12" creationId="{016AB583-E3E7-E361-E84D-D00510354C8C}"/>
          </ac:spMkLst>
        </pc:spChg>
        <pc:picChg chg="add del mod">
          <ac:chgData name="Wentao Wu" userId="f6d934c6-15b7-4b44-a59d-4f36b533e669" providerId="ADAL" clId="{D76528B0-5FDB-450E-ACF4-EE2E996AA0D0}" dt="2022-04-17T00:44:07.260" v="8171" actId="478"/>
          <ac:picMkLst>
            <pc:docMk/>
            <pc:sldMk cId="959803990" sldId="258"/>
            <ac:picMk id="5" creationId="{D9D866C8-EBDD-D23E-713C-78B22D09EA2B}"/>
          </ac:picMkLst>
        </pc:picChg>
        <pc:picChg chg="add mod">
          <ac:chgData name="Wentao Wu" userId="f6d934c6-15b7-4b44-a59d-4f36b533e669" providerId="ADAL" clId="{D76528B0-5FDB-450E-ACF4-EE2E996AA0D0}" dt="2022-04-17T00:46:04.835" v="8260" actId="14100"/>
          <ac:picMkLst>
            <pc:docMk/>
            <pc:sldMk cId="959803990" sldId="258"/>
            <ac:picMk id="7" creationId="{3937E285-9330-0651-2D5D-56C5355570C2}"/>
          </ac:picMkLst>
        </pc:picChg>
      </pc:sldChg>
      <pc:sldChg chg="addSp delSp modSp new mod modNotesTx">
        <pc:chgData name="Wentao Wu" userId="f6d934c6-15b7-4b44-a59d-4f36b533e669" providerId="ADAL" clId="{D76528B0-5FDB-450E-ACF4-EE2E996AA0D0}" dt="2022-04-17T00:58:47.785" v="10001" actId="20577"/>
        <pc:sldMkLst>
          <pc:docMk/>
          <pc:sldMk cId="1068176995" sldId="259"/>
        </pc:sldMkLst>
        <pc:spChg chg="mod">
          <ac:chgData name="Wentao Wu" userId="f6d934c6-15b7-4b44-a59d-4f36b533e669" providerId="ADAL" clId="{D76528B0-5FDB-450E-ACF4-EE2E996AA0D0}" dt="2022-04-10T19:07:23.692" v="424" actId="20577"/>
          <ac:spMkLst>
            <pc:docMk/>
            <pc:sldMk cId="1068176995" sldId="259"/>
            <ac:spMk id="2" creationId="{1AF2049D-B66B-9F0A-C868-928D5882D8CA}"/>
          </ac:spMkLst>
        </pc:spChg>
        <pc:spChg chg="del">
          <ac:chgData name="Wentao Wu" userId="f6d934c6-15b7-4b44-a59d-4f36b533e669" providerId="ADAL" clId="{D76528B0-5FDB-450E-ACF4-EE2E996AA0D0}" dt="2022-04-10T19:04:14.330" v="365" actId="478"/>
          <ac:spMkLst>
            <pc:docMk/>
            <pc:sldMk cId="1068176995" sldId="259"/>
            <ac:spMk id="3" creationId="{B98638D0-87F7-17E5-732D-1501A799AA43}"/>
          </ac:spMkLst>
        </pc:spChg>
        <pc:spChg chg="add mod">
          <ac:chgData name="Wentao Wu" userId="f6d934c6-15b7-4b44-a59d-4f36b533e669" providerId="ADAL" clId="{D76528B0-5FDB-450E-ACF4-EE2E996AA0D0}" dt="2022-04-10T19:22:45.694" v="1138" actId="207"/>
          <ac:spMkLst>
            <pc:docMk/>
            <pc:sldMk cId="1068176995" sldId="259"/>
            <ac:spMk id="6" creationId="{F94BE979-F0B2-4EB6-ACE9-E68FB45AE5BF}"/>
          </ac:spMkLst>
        </pc:spChg>
        <pc:spChg chg="add mod">
          <ac:chgData name="Wentao Wu" userId="f6d934c6-15b7-4b44-a59d-4f36b533e669" providerId="ADAL" clId="{D76528B0-5FDB-450E-ACF4-EE2E996AA0D0}" dt="2022-04-10T19:10:56.069" v="504" actId="1038"/>
          <ac:spMkLst>
            <pc:docMk/>
            <pc:sldMk cId="1068176995" sldId="259"/>
            <ac:spMk id="7" creationId="{601CD84D-0073-3333-5161-87B5C715F9A7}"/>
          </ac:spMkLst>
        </pc:spChg>
        <pc:spChg chg="add mod">
          <ac:chgData name="Wentao Wu" userId="f6d934c6-15b7-4b44-a59d-4f36b533e669" providerId="ADAL" clId="{D76528B0-5FDB-450E-ACF4-EE2E996AA0D0}" dt="2022-04-10T19:08:53.124" v="460" actId="1076"/>
          <ac:spMkLst>
            <pc:docMk/>
            <pc:sldMk cId="1068176995" sldId="259"/>
            <ac:spMk id="10" creationId="{AB2BB27C-D5DB-DCA7-4C5F-19B9480165DE}"/>
          </ac:spMkLst>
        </pc:spChg>
        <pc:spChg chg="add mod">
          <ac:chgData name="Wentao Wu" userId="f6d934c6-15b7-4b44-a59d-4f36b533e669" providerId="ADAL" clId="{D76528B0-5FDB-450E-ACF4-EE2E996AA0D0}" dt="2022-04-10T19:10:20.524" v="490" actId="14100"/>
          <ac:spMkLst>
            <pc:docMk/>
            <pc:sldMk cId="1068176995" sldId="259"/>
            <ac:spMk id="14" creationId="{0B4B3BC6-7FE7-30DB-024D-EA6C878E292A}"/>
          </ac:spMkLst>
        </pc:spChg>
        <pc:grpChg chg="add mod">
          <ac:chgData name="Wentao Wu" userId="f6d934c6-15b7-4b44-a59d-4f36b533e669" providerId="ADAL" clId="{D76528B0-5FDB-450E-ACF4-EE2E996AA0D0}" dt="2022-04-10T19:10:44.092" v="492" actId="1076"/>
          <ac:grpSpMkLst>
            <pc:docMk/>
            <pc:sldMk cId="1068176995" sldId="259"/>
            <ac:grpSpMk id="15" creationId="{BE0819CC-7EC0-516E-C047-561BE57890F8}"/>
          </ac:grpSpMkLst>
        </pc:grpChg>
        <pc:grpChg chg="add">
          <ac:chgData name="Wentao Wu" userId="f6d934c6-15b7-4b44-a59d-4f36b533e669" providerId="ADAL" clId="{D76528B0-5FDB-450E-ACF4-EE2E996AA0D0}" dt="2022-04-10T19:10:53.126" v="493" actId="164"/>
          <ac:grpSpMkLst>
            <pc:docMk/>
            <pc:sldMk cId="1068176995" sldId="259"/>
            <ac:grpSpMk id="16" creationId="{15246ADC-BD40-22BB-FA34-EC7B534E26EB}"/>
          </ac:grpSpMkLst>
        </pc:grpChg>
        <pc:picChg chg="add mod">
          <ac:chgData name="Wentao Wu" userId="f6d934c6-15b7-4b44-a59d-4f36b533e669" providerId="ADAL" clId="{D76528B0-5FDB-450E-ACF4-EE2E996AA0D0}" dt="2022-04-10T19:04:45.035" v="369" actId="14100"/>
          <ac:picMkLst>
            <pc:docMk/>
            <pc:sldMk cId="1068176995" sldId="259"/>
            <ac:picMk id="5" creationId="{AB4AB289-2180-739B-25A8-C292C40ADC1A}"/>
          </ac:picMkLst>
        </pc:picChg>
        <pc:picChg chg="add mod">
          <ac:chgData name="Wentao Wu" userId="f6d934c6-15b7-4b44-a59d-4f36b533e669" providerId="ADAL" clId="{D76528B0-5FDB-450E-ACF4-EE2E996AA0D0}" dt="2022-04-10T19:08:23.652" v="433" actId="1076"/>
          <ac:picMkLst>
            <pc:docMk/>
            <pc:sldMk cId="1068176995" sldId="259"/>
            <ac:picMk id="9" creationId="{BD039BB5-9D3A-4964-A6FA-5D7691BF714D}"/>
          </ac:picMkLst>
        </pc:picChg>
        <pc:picChg chg="add mod">
          <ac:chgData name="Wentao Wu" userId="f6d934c6-15b7-4b44-a59d-4f36b533e669" providerId="ADAL" clId="{D76528B0-5FDB-450E-ACF4-EE2E996AA0D0}" dt="2022-04-10T19:09:30.019" v="464" actId="14100"/>
          <ac:picMkLst>
            <pc:docMk/>
            <pc:sldMk cId="1068176995" sldId="259"/>
            <ac:picMk id="12" creationId="{34FDA900-2A04-B38D-AC66-DE2E8D209FEC}"/>
          </ac:picMkLst>
        </pc:picChg>
      </pc:sldChg>
      <pc:sldChg chg="addSp delSp modSp new mod modNotesTx">
        <pc:chgData name="Wentao Wu" userId="f6d934c6-15b7-4b44-a59d-4f36b533e669" providerId="ADAL" clId="{D76528B0-5FDB-450E-ACF4-EE2E996AA0D0}" dt="2022-04-17T20:05:52.348" v="23976" actId="164"/>
        <pc:sldMkLst>
          <pc:docMk/>
          <pc:sldMk cId="1258281459" sldId="260"/>
        </pc:sldMkLst>
        <pc:spChg chg="mod">
          <ac:chgData name="Wentao Wu" userId="f6d934c6-15b7-4b44-a59d-4f36b533e669" providerId="ADAL" clId="{D76528B0-5FDB-450E-ACF4-EE2E996AA0D0}" dt="2022-04-16T21:59:46.614" v="7007" actId="20577"/>
          <ac:spMkLst>
            <pc:docMk/>
            <pc:sldMk cId="1258281459" sldId="260"/>
            <ac:spMk id="2" creationId="{E45F244F-6501-00A5-8717-799D8751BA1B}"/>
          </ac:spMkLst>
        </pc:spChg>
        <pc:spChg chg="mod">
          <ac:chgData name="Wentao Wu" userId="f6d934c6-15b7-4b44-a59d-4f36b533e669" providerId="ADAL" clId="{D76528B0-5FDB-450E-ACF4-EE2E996AA0D0}" dt="2022-04-17T01:05:09.911" v="10598" actId="20577"/>
          <ac:spMkLst>
            <pc:docMk/>
            <pc:sldMk cId="1258281459" sldId="260"/>
            <ac:spMk id="3" creationId="{0736A324-26B9-8D09-E68D-2C5BC6597A38}"/>
          </ac:spMkLst>
        </pc:spChg>
        <pc:spChg chg="add mod">
          <ac:chgData name="Wentao Wu" userId="f6d934c6-15b7-4b44-a59d-4f36b533e669" providerId="ADAL" clId="{D76528B0-5FDB-450E-ACF4-EE2E996AA0D0}" dt="2022-04-17T02:09:48.094" v="13718" actId="1076"/>
          <ac:spMkLst>
            <pc:docMk/>
            <pc:sldMk cId="1258281459" sldId="260"/>
            <ac:spMk id="7" creationId="{7FFFF5F4-9870-A107-F826-FECAA630654C}"/>
          </ac:spMkLst>
        </pc:spChg>
        <pc:spChg chg="add mod">
          <ac:chgData name="Wentao Wu" userId="f6d934c6-15b7-4b44-a59d-4f36b533e669" providerId="ADAL" clId="{D76528B0-5FDB-450E-ACF4-EE2E996AA0D0}" dt="2022-04-10T19:32:20.517" v="1564" actId="1076"/>
          <ac:spMkLst>
            <pc:docMk/>
            <pc:sldMk cId="1258281459" sldId="260"/>
            <ac:spMk id="9" creationId="{E8834F70-F8A5-4795-F7B7-E5EFF2CC699F}"/>
          </ac:spMkLst>
        </pc:spChg>
        <pc:spChg chg="add mod">
          <ac:chgData name="Wentao Wu" userId="f6d934c6-15b7-4b44-a59d-4f36b533e669" providerId="ADAL" clId="{D76528B0-5FDB-450E-ACF4-EE2E996AA0D0}" dt="2022-04-17T02:10:30.574" v="13734" actId="14100"/>
          <ac:spMkLst>
            <pc:docMk/>
            <pc:sldMk cId="1258281459" sldId="260"/>
            <ac:spMk id="13" creationId="{AF9FD1DD-652C-72FF-174B-B593CD152455}"/>
          </ac:spMkLst>
        </pc:spChg>
        <pc:grpChg chg="add">
          <ac:chgData name="Wentao Wu" userId="f6d934c6-15b7-4b44-a59d-4f36b533e669" providerId="ADAL" clId="{D76528B0-5FDB-450E-ACF4-EE2E996AA0D0}" dt="2022-04-17T02:10:38.259" v="13735" actId="164"/>
          <ac:grpSpMkLst>
            <pc:docMk/>
            <pc:sldMk cId="1258281459" sldId="260"/>
            <ac:grpSpMk id="8" creationId="{4E6B7AD3-614F-2B85-2B4E-4F615D83E103}"/>
          </ac:grpSpMkLst>
        </pc:grpChg>
        <pc:grpChg chg="add">
          <ac:chgData name="Wentao Wu" userId="f6d934c6-15b7-4b44-a59d-4f36b533e669" providerId="ADAL" clId="{D76528B0-5FDB-450E-ACF4-EE2E996AA0D0}" dt="2022-04-17T20:05:52.348" v="23976" actId="164"/>
          <ac:grpSpMkLst>
            <pc:docMk/>
            <pc:sldMk cId="1258281459" sldId="260"/>
            <ac:grpSpMk id="10" creationId="{C60F95D5-117D-EF0C-A03B-CA14CBD992E6}"/>
          </ac:grpSpMkLst>
        </pc:grpChg>
        <pc:picChg chg="add mod">
          <ac:chgData name="Wentao Wu" userId="f6d934c6-15b7-4b44-a59d-4f36b533e669" providerId="ADAL" clId="{D76528B0-5FDB-450E-ACF4-EE2E996AA0D0}" dt="2022-04-17T20:05:45.670" v="23975" actId="1076"/>
          <ac:picMkLst>
            <pc:docMk/>
            <pc:sldMk cId="1258281459" sldId="260"/>
            <ac:picMk id="4" creationId="{05B76034-DF7E-2A32-A85D-C394A70A861B}"/>
          </ac:picMkLst>
        </pc:picChg>
        <pc:picChg chg="add del mod">
          <ac:chgData name="Wentao Wu" userId="f6d934c6-15b7-4b44-a59d-4f36b533e669" providerId="ADAL" clId="{D76528B0-5FDB-450E-ACF4-EE2E996AA0D0}" dt="2022-04-17T20:05:02.084" v="23973" actId="478"/>
          <ac:picMkLst>
            <pc:docMk/>
            <pc:sldMk cId="1258281459" sldId="260"/>
            <ac:picMk id="5" creationId="{1B44C5E0-9176-FDF8-F8C1-6BB1BB7B5242}"/>
          </ac:picMkLst>
        </pc:picChg>
        <pc:picChg chg="add mod">
          <ac:chgData name="Wentao Wu" userId="f6d934c6-15b7-4b44-a59d-4f36b533e669" providerId="ADAL" clId="{D76528B0-5FDB-450E-ACF4-EE2E996AA0D0}" dt="2022-04-10T19:35:25.635" v="1786" actId="14100"/>
          <ac:picMkLst>
            <pc:docMk/>
            <pc:sldMk cId="1258281459" sldId="260"/>
            <ac:picMk id="11" creationId="{EEA22ECB-AC4E-B662-FD52-775794DD1D8A}"/>
          </ac:picMkLst>
        </pc:picChg>
      </pc:sldChg>
      <pc:sldChg chg="modSp new mod modNotesTx">
        <pc:chgData name="Wentao Wu" userId="f6d934c6-15b7-4b44-a59d-4f36b533e669" providerId="ADAL" clId="{D76528B0-5FDB-450E-ACF4-EE2E996AA0D0}" dt="2022-04-17T01:57:53.089" v="12787" actId="20577"/>
        <pc:sldMkLst>
          <pc:docMk/>
          <pc:sldMk cId="397365124" sldId="261"/>
        </pc:sldMkLst>
        <pc:spChg chg="mod">
          <ac:chgData name="Wentao Wu" userId="f6d934c6-15b7-4b44-a59d-4f36b533e669" providerId="ADAL" clId="{D76528B0-5FDB-450E-ACF4-EE2E996AA0D0}" dt="2022-04-17T01:42:29.487" v="11711" actId="1076"/>
          <ac:spMkLst>
            <pc:docMk/>
            <pc:sldMk cId="397365124" sldId="261"/>
            <ac:spMk id="2" creationId="{E4606BF0-C370-D27C-2F95-777B4F9D0896}"/>
          </ac:spMkLst>
        </pc:spChg>
        <pc:spChg chg="mod">
          <ac:chgData name="Wentao Wu" userId="f6d934c6-15b7-4b44-a59d-4f36b533e669" providerId="ADAL" clId="{D76528B0-5FDB-450E-ACF4-EE2E996AA0D0}" dt="2022-04-17T01:57:53.089" v="12787" actId="20577"/>
          <ac:spMkLst>
            <pc:docMk/>
            <pc:sldMk cId="397365124" sldId="261"/>
            <ac:spMk id="3" creationId="{A181EE71-A9FF-6EFB-AB32-ABD3DA76BFB1}"/>
          </ac:spMkLst>
        </pc:spChg>
      </pc:sldChg>
      <pc:sldChg chg="addSp delSp modSp new mod modNotesTx">
        <pc:chgData name="Wentao Wu" userId="f6d934c6-15b7-4b44-a59d-4f36b533e669" providerId="ADAL" clId="{D76528B0-5FDB-450E-ACF4-EE2E996AA0D0}" dt="2022-04-17T06:44:43.391" v="14751" actId="1076"/>
        <pc:sldMkLst>
          <pc:docMk/>
          <pc:sldMk cId="4167388250" sldId="262"/>
        </pc:sldMkLst>
        <pc:spChg chg="mod">
          <ac:chgData name="Wentao Wu" userId="f6d934c6-15b7-4b44-a59d-4f36b533e669" providerId="ADAL" clId="{D76528B0-5FDB-450E-ACF4-EE2E996AA0D0}" dt="2022-04-17T06:36:02.981" v="14415" actId="1076"/>
          <ac:spMkLst>
            <pc:docMk/>
            <pc:sldMk cId="4167388250" sldId="262"/>
            <ac:spMk id="2" creationId="{76BF43F3-9F82-DE6A-C6E0-2B95FBEBEC95}"/>
          </ac:spMkLst>
        </pc:spChg>
        <pc:spChg chg="mod">
          <ac:chgData name="Wentao Wu" userId="f6d934c6-15b7-4b44-a59d-4f36b533e669" providerId="ADAL" clId="{D76528B0-5FDB-450E-ACF4-EE2E996AA0D0}" dt="2022-04-17T06:36:06.134" v="14417" actId="1076"/>
          <ac:spMkLst>
            <pc:docMk/>
            <pc:sldMk cId="4167388250" sldId="262"/>
            <ac:spMk id="3" creationId="{3C9AB6F1-3FEC-A3B3-C693-C3F811947757}"/>
          </ac:spMkLst>
        </pc:spChg>
        <pc:spChg chg="add mod">
          <ac:chgData name="Wentao Wu" userId="f6d934c6-15b7-4b44-a59d-4f36b533e669" providerId="ADAL" clId="{D76528B0-5FDB-450E-ACF4-EE2E996AA0D0}" dt="2022-04-17T06:44:30.839" v="14748" actId="1076"/>
          <ac:spMkLst>
            <pc:docMk/>
            <pc:sldMk cId="4167388250" sldId="262"/>
            <ac:spMk id="9" creationId="{FB88FFC8-3790-A8C7-D3C7-C900D537574C}"/>
          </ac:spMkLst>
        </pc:spChg>
        <pc:spChg chg="add mod">
          <ac:chgData name="Wentao Wu" userId="f6d934c6-15b7-4b44-a59d-4f36b533e669" providerId="ADAL" clId="{D76528B0-5FDB-450E-ACF4-EE2E996AA0D0}" dt="2022-04-17T06:44:43.391" v="14751" actId="1076"/>
          <ac:spMkLst>
            <pc:docMk/>
            <pc:sldMk cId="4167388250" sldId="262"/>
            <ac:spMk id="13" creationId="{9C06F426-0677-5369-8A0A-A0C6276CA528}"/>
          </ac:spMkLst>
        </pc:spChg>
        <pc:spChg chg="add mod">
          <ac:chgData name="Wentao Wu" userId="f6d934c6-15b7-4b44-a59d-4f36b533e669" providerId="ADAL" clId="{D76528B0-5FDB-450E-ACF4-EE2E996AA0D0}" dt="2022-04-17T06:41:13.505" v="14441" actId="20577"/>
          <ac:spMkLst>
            <pc:docMk/>
            <pc:sldMk cId="4167388250" sldId="262"/>
            <ac:spMk id="16" creationId="{8FF5E80E-97BA-5197-8F09-8613F2C1531F}"/>
          </ac:spMkLst>
        </pc:spChg>
        <pc:grpChg chg="add mod">
          <ac:chgData name="Wentao Wu" userId="f6d934c6-15b7-4b44-a59d-4f36b533e669" providerId="ADAL" clId="{D76528B0-5FDB-450E-ACF4-EE2E996AA0D0}" dt="2022-04-17T06:41:13.505" v="14441" actId="20577"/>
          <ac:grpSpMkLst>
            <pc:docMk/>
            <pc:sldMk cId="4167388250" sldId="262"/>
            <ac:grpSpMk id="14" creationId="{694B98A7-C60F-DAA5-B4B3-20C85553E74D}"/>
          </ac:grpSpMkLst>
        </pc:grpChg>
        <pc:grpChg chg="add mod">
          <ac:chgData name="Wentao Wu" userId="f6d934c6-15b7-4b44-a59d-4f36b533e669" providerId="ADAL" clId="{D76528B0-5FDB-450E-ACF4-EE2E996AA0D0}" dt="2022-04-17T06:41:13.505" v="14441" actId="20577"/>
          <ac:grpSpMkLst>
            <pc:docMk/>
            <pc:sldMk cId="4167388250" sldId="262"/>
            <ac:grpSpMk id="17" creationId="{35F2EB76-8BCF-64FB-5A7B-143F48969FBE}"/>
          </ac:grpSpMkLst>
        </pc:grpChg>
        <pc:picChg chg="add del mod">
          <ac:chgData name="Wentao Wu" userId="f6d934c6-15b7-4b44-a59d-4f36b533e669" providerId="ADAL" clId="{D76528B0-5FDB-450E-ACF4-EE2E996AA0D0}" dt="2022-04-10T19:42:03.565" v="2147" actId="478"/>
          <ac:picMkLst>
            <pc:docMk/>
            <pc:sldMk cId="4167388250" sldId="262"/>
            <ac:picMk id="5" creationId="{3032D4A5-AA9F-D89F-990B-F67267CEEC68}"/>
          </ac:picMkLst>
        </pc:picChg>
        <pc:picChg chg="add mod">
          <ac:chgData name="Wentao Wu" userId="f6d934c6-15b7-4b44-a59d-4f36b533e669" providerId="ADAL" clId="{D76528B0-5FDB-450E-ACF4-EE2E996AA0D0}" dt="2022-04-17T06:41:13.505" v="14441" actId="20577"/>
          <ac:picMkLst>
            <pc:docMk/>
            <pc:sldMk cId="4167388250" sldId="262"/>
            <ac:picMk id="7" creationId="{50D8D515-B364-9257-1D5A-720733287695}"/>
          </ac:picMkLst>
        </pc:picChg>
        <pc:picChg chg="add mod">
          <ac:chgData name="Wentao Wu" userId="f6d934c6-15b7-4b44-a59d-4f36b533e669" providerId="ADAL" clId="{D76528B0-5FDB-450E-ACF4-EE2E996AA0D0}" dt="2022-04-17T06:41:13.505" v="14441" actId="20577"/>
          <ac:picMkLst>
            <pc:docMk/>
            <pc:sldMk cId="4167388250" sldId="262"/>
            <ac:picMk id="11" creationId="{ACFC542C-D865-B26A-3944-501774487289}"/>
          </ac:picMkLst>
        </pc:picChg>
      </pc:sldChg>
      <pc:sldChg chg="addSp modSp new mod setBg modNotesTx">
        <pc:chgData name="Wentao Wu" userId="f6d934c6-15b7-4b44-a59d-4f36b533e669" providerId="ADAL" clId="{D76528B0-5FDB-450E-ACF4-EE2E996AA0D0}" dt="2022-04-17T06:54:33.341" v="15646" actId="20577"/>
        <pc:sldMkLst>
          <pc:docMk/>
          <pc:sldMk cId="1316406821" sldId="263"/>
        </pc:sldMkLst>
        <pc:spChg chg="mod">
          <ac:chgData name="Wentao Wu" userId="f6d934c6-15b7-4b44-a59d-4f36b533e669" providerId="ADAL" clId="{D76528B0-5FDB-450E-ACF4-EE2E996AA0D0}" dt="2022-04-13T07:14:24.365" v="3128" actId="26606"/>
          <ac:spMkLst>
            <pc:docMk/>
            <pc:sldMk cId="1316406821" sldId="263"/>
            <ac:spMk id="2" creationId="{72AFA5FC-EF86-DB76-1404-942694CE9223}"/>
          </ac:spMkLst>
        </pc:spChg>
        <pc:spChg chg="mod">
          <ac:chgData name="Wentao Wu" userId="f6d934c6-15b7-4b44-a59d-4f36b533e669" providerId="ADAL" clId="{D76528B0-5FDB-450E-ACF4-EE2E996AA0D0}" dt="2022-04-16T21:54:45.953" v="6911" actId="20577"/>
          <ac:spMkLst>
            <pc:docMk/>
            <pc:sldMk cId="1316406821" sldId="263"/>
            <ac:spMk id="3" creationId="{B14C9D33-50E0-A949-2066-C334406359EC}"/>
          </ac:spMkLst>
        </pc:spChg>
        <pc:spChg chg="add">
          <ac:chgData name="Wentao Wu" userId="f6d934c6-15b7-4b44-a59d-4f36b533e669" providerId="ADAL" clId="{D76528B0-5FDB-450E-ACF4-EE2E996AA0D0}" dt="2022-04-13T07:14:24.365" v="3128" actId="26606"/>
          <ac:spMkLst>
            <pc:docMk/>
            <pc:sldMk cId="1316406821" sldId="263"/>
            <ac:spMk id="10" creationId="{DA1766D0-745A-4921-A68E-56642A6508CF}"/>
          </ac:spMkLst>
        </pc:spChg>
        <pc:spChg chg="add">
          <ac:chgData name="Wentao Wu" userId="f6d934c6-15b7-4b44-a59d-4f36b533e669" providerId="ADAL" clId="{D76528B0-5FDB-450E-ACF4-EE2E996AA0D0}" dt="2022-04-13T07:14:24.365" v="3128" actId="26606"/>
          <ac:spMkLst>
            <pc:docMk/>
            <pc:sldMk cId="1316406821" sldId="263"/>
            <ac:spMk id="12" creationId="{583F1E3F-D7BF-4DB5-8016-70B9E385E338}"/>
          </ac:spMkLst>
        </pc:spChg>
        <pc:spChg chg="add">
          <ac:chgData name="Wentao Wu" userId="f6d934c6-15b7-4b44-a59d-4f36b533e669" providerId="ADAL" clId="{D76528B0-5FDB-450E-ACF4-EE2E996AA0D0}" dt="2022-04-13T07:14:24.365" v="3128" actId="26606"/>
          <ac:spMkLst>
            <pc:docMk/>
            <pc:sldMk cId="1316406821" sldId="263"/>
            <ac:spMk id="14" creationId="{DD0D3E7A-8DF6-4A78-A03C-86AD697468BE}"/>
          </ac:spMkLst>
        </pc:spChg>
        <pc:picChg chg="add mod ord">
          <ac:chgData name="Wentao Wu" userId="f6d934c6-15b7-4b44-a59d-4f36b533e669" providerId="ADAL" clId="{D76528B0-5FDB-450E-ACF4-EE2E996AA0D0}" dt="2022-04-13T07:14:44.788" v="3132" actId="1076"/>
          <ac:picMkLst>
            <pc:docMk/>
            <pc:sldMk cId="1316406821" sldId="263"/>
            <ac:picMk id="5" creationId="{A72606F5-C6B5-2CEB-0E1A-A43082D2A695}"/>
          </ac:picMkLst>
        </pc:picChg>
      </pc:sldChg>
      <pc:sldChg chg="modSp new mod modNotesTx">
        <pc:chgData name="Wentao Wu" userId="f6d934c6-15b7-4b44-a59d-4f36b533e669" providerId="ADAL" clId="{D76528B0-5FDB-450E-ACF4-EE2E996AA0D0}" dt="2022-04-17T07:45:11.601" v="19512" actId="20577"/>
        <pc:sldMkLst>
          <pc:docMk/>
          <pc:sldMk cId="2715596019" sldId="264"/>
        </pc:sldMkLst>
        <pc:spChg chg="mod">
          <ac:chgData name="Wentao Wu" userId="f6d934c6-15b7-4b44-a59d-4f36b533e669" providerId="ADAL" clId="{D76528B0-5FDB-450E-ACF4-EE2E996AA0D0}" dt="2022-04-10T19:51:12.345" v="2658" actId="20577"/>
          <ac:spMkLst>
            <pc:docMk/>
            <pc:sldMk cId="2715596019" sldId="264"/>
            <ac:spMk id="2" creationId="{2D1FE304-0AE8-78AE-958E-79262A6D906F}"/>
          </ac:spMkLst>
        </pc:spChg>
        <pc:spChg chg="mod">
          <ac:chgData name="Wentao Wu" userId="f6d934c6-15b7-4b44-a59d-4f36b533e669" providerId="ADAL" clId="{D76528B0-5FDB-450E-ACF4-EE2E996AA0D0}" dt="2022-04-13T23:11:23.777" v="5126" actId="20577"/>
          <ac:spMkLst>
            <pc:docMk/>
            <pc:sldMk cId="2715596019" sldId="264"/>
            <ac:spMk id="3" creationId="{65E43877-F08B-A83D-4D37-9654D85F47BD}"/>
          </ac:spMkLst>
        </pc:spChg>
      </pc:sldChg>
      <pc:sldChg chg="addSp delSp modSp new mod modNotesTx">
        <pc:chgData name="Wentao Wu" userId="f6d934c6-15b7-4b44-a59d-4f36b533e669" providerId="ADAL" clId="{D76528B0-5FDB-450E-ACF4-EE2E996AA0D0}" dt="2022-04-17T07:42:37.955" v="19169" actId="20577"/>
        <pc:sldMkLst>
          <pc:docMk/>
          <pc:sldMk cId="2805727471" sldId="265"/>
        </pc:sldMkLst>
        <pc:spChg chg="mod">
          <ac:chgData name="Wentao Wu" userId="f6d934c6-15b7-4b44-a59d-4f36b533e669" providerId="ADAL" clId="{D76528B0-5FDB-450E-ACF4-EE2E996AA0D0}" dt="2022-04-13T23:17:58.328" v="5275" actId="1076"/>
          <ac:spMkLst>
            <pc:docMk/>
            <pc:sldMk cId="2805727471" sldId="265"/>
            <ac:spMk id="2" creationId="{DD133C09-0C2C-F7F8-E1F9-D0986899E2C0}"/>
          </ac:spMkLst>
        </pc:spChg>
        <pc:spChg chg="del">
          <ac:chgData name="Wentao Wu" userId="f6d934c6-15b7-4b44-a59d-4f36b533e669" providerId="ADAL" clId="{D76528B0-5FDB-450E-ACF4-EE2E996AA0D0}" dt="2022-04-13T23:12:17.474" v="5127" actId="478"/>
          <ac:spMkLst>
            <pc:docMk/>
            <pc:sldMk cId="2805727471" sldId="265"/>
            <ac:spMk id="3" creationId="{93D0AFD4-4478-DB25-3158-88DC4A85862F}"/>
          </ac:spMkLst>
        </pc:spChg>
        <pc:spChg chg="add mod">
          <ac:chgData name="Wentao Wu" userId="f6d934c6-15b7-4b44-a59d-4f36b533e669" providerId="ADAL" clId="{D76528B0-5FDB-450E-ACF4-EE2E996AA0D0}" dt="2022-04-13T23:28:17.183" v="5448" actId="20577"/>
          <ac:spMkLst>
            <pc:docMk/>
            <pc:sldMk cId="2805727471" sldId="265"/>
            <ac:spMk id="8" creationId="{41B5F6B0-F835-30AC-B15C-4C694C2B7706}"/>
          </ac:spMkLst>
        </pc:spChg>
        <pc:grpChg chg="add mod">
          <ac:chgData name="Wentao Wu" userId="f6d934c6-15b7-4b44-a59d-4f36b533e669" providerId="ADAL" clId="{D76528B0-5FDB-450E-ACF4-EE2E996AA0D0}" dt="2022-04-13T23:17:53.703" v="5274" actId="1076"/>
          <ac:grpSpMkLst>
            <pc:docMk/>
            <pc:sldMk cId="2805727471" sldId="265"/>
            <ac:grpSpMk id="9" creationId="{E289DC9B-4777-066A-BE0D-6D21EA8409AA}"/>
          </ac:grpSpMkLst>
        </pc:grpChg>
        <pc:picChg chg="add mod">
          <ac:chgData name="Wentao Wu" userId="f6d934c6-15b7-4b44-a59d-4f36b533e669" providerId="ADAL" clId="{D76528B0-5FDB-450E-ACF4-EE2E996AA0D0}" dt="2022-04-13T23:13:28.350" v="5138" actId="14100"/>
          <ac:picMkLst>
            <pc:docMk/>
            <pc:sldMk cId="2805727471" sldId="265"/>
            <ac:picMk id="5" creationId="{B0F05840-9B57-3091-BEF2-3B717E138303}"/>
          </ac:picMkLst>
        </pc:picChg>
        <pc:picChg chg="add mod">
          <ac:chgData name="Wentao Wu" userId="f6d934c6-15b7-4b44-a59d-4f36b533e669" providerId="ADAL" clId="{D76528B0-5FDB-450E-ACF4-EE2E996AA0D0}" dt="2022-04-13T23:15:05.751" v="5168" actId="1076"/>
          <ac:picMkLst>
            <pc:docMk/>
            <pc:sldMk cId="2805727471" sldId="265"/>
            <ac:picMk id="7" creationId="{90C8D08B-0F79-6D0F-EC35-36444E3693BB}"/>
          </ac:picMkLst>
        </pc:picChg>
      </pc:sldChg>
      <pc:sldChg chg="addSp delSp modSp new mod modNotesTx">
        <pc:chgData name="Wentao Wu" userId="f6d934c6-15b7-4b44-a59d-4f36b533e669" providerId="ADAL" clId="{D76528B0-5FDB-450E-ACF4-EE2E996AA0D0}" dt="2022-04-17T19:33:03.910" v="21587" actId="20577"/>
        <pc:sldMkLst>
          <pc:docMk/>
          <pc:sldMk cId="904913946" sldId="266"/>
        </pc:sldMkLst>
        <pc:spChg chg="mod">
          <ac:chgData name="Wentao Wu" userId="f6d934c6-15b7-4b44-a59d-4f36b533e669" providerId="ADAL" clId="{D76528B0-5FDB-450E-ACF4-EE2E996AA0D0}" dt="2022-04-10T19:52:29.219" v="2745" actId="20577"/>
          <ac:spMkLst>
            <pc:docMk/>
            <pc:sldMk cId="904913946" sldId="266"/>
            <ac:spMk id="2" creationId="{4A24FAA7-F87F-CBCE-2948-C73EFD13E219}"/>
          </ac:spMkLst>
        </pc:spChg>
        <pc:spChg chg="del">
          <ac:chgData name="Wentao Wu" userId="f6d934c6-15b7-4b44-a59d-4f36b533e669" providerId="ADAL" clId="{D76528B0-5FDB-450E-ACF4-EE2E996AA0D0}" dt="2022-04-13T23:16:37.910" v="5198" actId="478"/>
          <ac:spMkLst>
            <pc:docMk/>
            <pc:sldMk cId="904913946" sldId="266"/>
            <ac:spMk id="3" creationId="{EEC7D569-9A69-3FB1-1359-EE4470BB0107}"/>
          </ac:spMkLst>
        </pc:spChg>
        <pc:spChg chg="add mod">
          <ac:chgData name="Wentao Wu" userId="f6d934c6-15b7-4b44-a59d-4f36b533e669" providerId="ADAL" clId="{D76528B0-5FDB-450E-ACF4-EE2E996AA0D0}" dt="2022-04-13T23:17:34.664" v="5272" actId="20577"/>
          <ac:spMkLst>
            <pc:docMk/>
            <pc:sldMk cId="904913946" sldId="266"/>
            <ac:spMk id="7" creationId="{FE7C7122-A582-E436-4FE0-B93DC54B0747}"/>
          </ac:spMkLst>
        </pc:spChg>
        <pc:grpChg chg="add">
          <ac:chgData name="Wentao Wu" userId="f6d934c6-15b7-4b44-a59d-4f36b533e669" providerId="ADAL" clId="{D76528B0-5FDB-450E-ACF4-EE2E996AA0D0}" dt="2022-04-13T23:27:10.462" v="5434" actId="164"/>
          <ac:grpSpMkLst>
            <pc:docMk/>
            <pc:sldMk cId="904913946" sldId="266"/>
            <ac:grpSpMk id="8" creationId="{CDA52ED1-F197-2EEC-82D2-0467C9BFCE42}"/>
          </ac:grpSpMkLst>
        </pc:grpChg>
        <pc:picChg chg="add mod">
          <ac:chgData name="Wentao Wu" userId="f6d934c6-15b7-4b44-a59d-4f36b533e669" providerId="ADAL" clId="{D76528B0-5FDB-450E-ACF4-EE2E996AA0D0}" dt="2022-04-13T23:27:04.047" v="5433" actId="1076"/>
          <ac:picMkLst>
            <pc:docMk/>
            <pc:sldMk cId="904913946" sldId="266"/>
            <ac:picMk id="5" creationId="{AEF2A894-B6E5-4C5E-42A7-C594B039F55E}"/>
          </ac:picMkLst>
        </pc:picChg>
      </pc:sldChg>
      <pc:sldChg chg="addSp delSp modSp new mod ord modNotesTx">
        <pc:chgData name="Wentao Wu" userId="f6d934c6-15b7-4b44-a59d-4f36b533e669" providerId="ADAL" clId="{D76528B0-5FDB-450E-ACF4-EE2E996AA0D0}" dt="2022-04-17T20:01:32.646" v="23951" actId="20577"/>
        <pc:sldMkLst>
          <pc:docMk/>
          <pc:sldMk cId="3013131282" sldId="267"/>
        </pc:sldMkLst>
        <pc:spChg chg="mod">
          <ac:chgData name="Wentao Wu" userId="f6d934c6-15b7-4b44-a59d-4f36b533e669" providerId="ADAL" clId="{D76528B0-5FDB-450E-ACF4-EE2E996AA0D0}" dt="2022-04-13T23:44:33.615" v="5768" actId="14100"/>
          <ac:spMkLst>
            <pc:docMk/>
            <pc:sldMk cId="3013131282" sldId="267"/>
            <ac:spMk id="2" creationId="{27511E9A-10B0-8091-93E3-F401D17251D2}"/>
          </ac:spMkLst>
        </pc:spChg>
        <pc:spChg chg="del">
          <ac:chgData name="Wentao Wu" userId="f6d934c6-15b7-4b44-a59d-4f36b533e669" providerId="ADAL" clId="{D76528B0-5FDB-450E-ACF4-EE2E996AA0D0}" dt="2022-04-13T23:30:31.385" v="5470" actId="478"/>
          <ac:spMkLst>
            <pc:docMk/>
            <pc:sldMk cId="3013131282" sldId="267"/>
            <ac:spMk id="3" creationId="{975C7E3C-C5DB-3A12-8051-264F8E6ED6BF}"/>
          </ac:spMkLst>
        </pc:spChg>
        <pc:spChg chg="add mod">
          <ac:chgData name="Wentao Wu" userId="f6d934c6-15b7-4b44-a59d-4f36b533e669" providerId="ADAL" clId="{D76528B0-5FDB-450E-ACF4-EE2E996AA0D0}" dt="2022-04-13T23:32:24.671" v="5516" actId="113"/>
          <ac:spMkLst>
            <pc:docMk/>
            <pc:sldMk cId="3013131282" sldId="267"/>
            <ac:spMk id="7" creationId="{61A731E8-18D0-C03A-0410-47A885CB6F4C}"/>
          </ac:spMkLst>
        </pc:spChg>
        <pc:spChg chg="add mod">
          <ac:chgData name="Wentao Wu" userId="f6d934c6-15b7-4b44-a59d-4f36b533e669" providerId="ADAL" clId="{D76528B0-5FDB-450E-ACF4-EE2E996AA0D0}" dt="2022-04-13T23:33:50.287" v="5534" actId="1036"/>
          <ac:spMkLst>
            <pc:docMk/>
            <pc:sldMk cId="3013131282" sldId="267"/>
            <ac:spMk id="9" creationId="{70E8F871-23FD-455C-E1DB-831643BC0559}"/>
          </ac:spMkLst>
        </pc:spChg>
        <pc:grpChg chg="add">
          <ac:chgData name="Wentao Wu" userId="f6d934c6-15b7-4b44-a59d-4f36b533e669" providerId="ADAL" clId="{D76528B0-5FDB-450E-ACF4-EE2E996AA0D0}" dt="2022-04-13T23:33:58.994" v="5535" actId="164"/>
          <ac:grpSpMkLst>
            <pc:docMk/>
            <pc:sldMk cId="3013131282" sldId="267"/>
            <ac:grpSpMk id="10" creationId="{CD98F078-221E-5EED-C6C0-9523277135CC}"/>
          </ac:grpSpMkLst>
        </pc:grpChg>
        <pc:picChg chg="add mod">
          <ac:chgData name="Wentao Wu" userId="f6d934c6-15b7-4b44-a59d-4f36b533e669" providerId="ADAL" clId="{D76528B0-5FDB-450E-ACF4-EE2E996AA0D0}" dt="2022-04-13T23:33:33.903" v="5527" actId="1076"/>
          <ac:picMkLst>
            <pc:docMk/>
            <pc:sldMk cId="3013131282" sldId="267"/>
            <ac:picMk id="5" creationId="{80BA694E-08BF-4CBC-CC68-2CE90FF54678}"/>
          </ac:picMkLst>
        </pc:picChg>
      </pc:sldChg>
      <pc:sldChg chg="addSp delSp modSp new mod modNotesTx">
        <pc:chgData name="Wentao Wu" userId="f6d934c6-15b7-4b44-a59d-4f36b533e669" providerId="ADAL" clId="{D76528B0-5FDB-450E-ACF4-EE2E996AA0D0}" dt="2022-04-17T19:44:47.910" v="23205" actId="20577"/>
        <pc:sldMkLst>
          <pc:docMk/>
          <pc:sldMk cId="2207170787" sldId="268"/>
        </pc:sldMkLst>
        <pc:spChg chg="mod">
          <ac:chgData name="Wentao Wu" userId="f6d934c6-15b7-4b44-a59d-4f36b533e669" providerId="ADAL" clId="{D76528B0-5FDB-450E-ACF4-EE2E996AA0D0}" dt="2022-04-17T19:29:27.494" v="21249" actId="1076"/>
          <ac:spMkLst>
            <pc:docMk/>
            <pc:sldMk cId="2207170787" sldId="268"/>
            <ac:spMk id="2" creationId="{B7ACECE5-A4D8-B3F3-8AE9-DFABF499FDCA}"/>
          </ac:spMkLst>
        </pc:spChg>
        <pc:spChg chg="add del mod">
          <ac:chgData name="Wentao Wu" userId="f6d934c6-15b7-4b44-a59d-4f36b533e669" providerId="ADAL" clId="{D76528B0-5FDB-450E-ACF4-EE2E996AA0D0}" dt="2022-04-17T19:29:46.899" v="21252" actId="478"/>
          <ac:spMkLst>
            <pc:docMk/>
            <pc:sldMk cId="2207170787" sldId="268"/>
            <ac:spMk id="3" creationId="{C834C7DA-A318-904E-A707-C2A9AD024687}"/>
          </ac:spMkLst>
        </pc:spChg>
        <pc:spChg chg="add del mod">
          <ac:chgData name="Wentao Wu" userId="f6d934c6-15b7-4b44-a59d-4f36b533e669" providerId="ADAL" clId="{D76528B0-5FDB-450E-ACF4-EE2E996AA0D0}" dt="2022-04-17T19:28:33.795" v="21235" actId="478"/>
          <ac:spMkLst>
            <pc:docMk/>
            <pc:sldMk cId="2207170787" sldId="268"/>
            <ac:spMk id="10" creationId="{759DC4AD-8DBE-ABB3-7C40-C9A2EEC431CF}"/>
          </ac:spMkLst>
        </pc:spChg>
        <pc:spChg chg="add del mod">
          <ac:chgData name="Wentao Wu" userId="f6d934c6-15b7-4b44-a59d-4f36b533e669" providerId="ADAL" clId="{D76528B0-5FDB-450E-ACF4-EE2E996AA0D0}" dt="2022-04-17T19:30:13.192" v="21261" actId="478"/>
          <ac:spMkLst>
            <pc:docMk/>
            <pc:sldMk cId="2207170787" sldId="268"/>
            <ac:spMk id="12" creationId="{5DA85568-1AF9-653B-A2F9-A9A9B80C954C}"/>
          </ac:spMkLst>
        </pc:spChg>
        <pc:spChg chg="add mod">
          <ac:chgData name="Wentao Wu" userId="f6d934c6-15b7-4b44-a59d-4f36b533e669" providerId="ADAL" clId="{D76528B0-5FDB-450E-ACF4-EE2E996AA0D0}" dt="2022-04-17T19:30:08.014" v="21260" actId="1076"/>
          <ac:spMkLst>
            <pc:docMk/>
            <pc:sldMk cId="2207170787" sldId="268"/>
            <ac:spMk id="13" creationId="{A0B4AD7F-88F2-82B9-83F8-710616504BA5}"/>
          </ac:spMkLst>
        </pc:spChg>
        <pc:grpChg chg="add mod">
          <ac:chgData name="Wentao Wu" userId="f6d934c6-15b7-4b44-a59d-4f36b533e669" providerId="ADAL" clId="{D76528B0-5FDB-450E-ACF4-EE2E996AA0D0}" dt="2022-04-17T19:29:13.685" v="21247" actId="1076"/>
          <ac:grpSpMkLst>
            <pc:docMk/>
            <pc:sldMk cId="2207170787" sldId="268"/>
            <ac:grpSpMk id="8" creationId="{74621F23-A2BB-D01C-8AEF-E99048789132}"/>
          </ac:grpSpMkLst>
        </pc:grpChg>
        <pc:grpChg chg="add mod">
          <ac:chgData name="Wentao Wu" userId="f6d934c6-15b7-4b44-a59d-4f36b533e669" providerId="ADAL" clId="{D76528B0-5FDB-450E-ACF4-EE2E996AA0D0}" dt="2022-04-17T19:30:32.310" v="21263" actId="1076"/>
          <ac:grpSpMkLst>
            <pc:docMk/>
            <pc:sldMk cId="2207170787" sldId="268"/>
            <ac:grpSpMk id="14" creationId="{ED33E5D3-2A87-C9FF-2BE0-7B8DFC1A176C}"/>
          </ac:grpSpMkLst>
        </pc:grpChg>
        <pc:picChg chg="add mod">
          <ac:chgData name="Wentao Wu" userId="f6d934c6-15b7-4b44-a59d-4f36b533e669" providerId="ADAL" clId="{D76528B0-5FDB-450E-ACF4-EE2E996AA0D0}" dt="2022-04-13T23:39:36.627" v="5607" actId="1076"/>
          <ac:picMkLst>
            <pc:docMk/>
            <pc:sldMk cId="2207170787" sldId="268"/>
            <ac:picMk id="5" creationId="{A980376E-AA04-F955-55F5-2DD6DC7B49FD}"/>
          </ac:picMkLst>
        </pc:picChg>
        <pc:picChg chg="add mod">
          <ac:chgData name="Wentao Wu" userId="f6d934c6-15b7-4b44-a59d-4f36b533e669" providerId="ADAL" clId="{D76528B0-5FDB-450E-ACF4-EE2E996AA0D0}" dt="2022-04-13T23:39:44.383" v="5608" actId="1076"/>
          <ac:picMkLst>
            <pc:docMk/>
            <pc:sldMk cId="2207170787" sldId="268"/>
            <ac:picMk id="7" creationId="{5759B933-2DC1-3628-2500-D67BD5ACE678}"/>
          </ac:picMkLst>
        </pc:picChg>
      </pc:sldChg>
      <pc:sldChg chg="modSp new mod modNotesTx">
        <pc:chgData name="Wentao Wu" userId="f6d934c6-15b7-4b44-a59d-4f36b533e669" providerId="ADAL" clId="{D76528B0-5FDB-450E-ACF4-EE2E996AA0D0}" dt="2022-04-17T20:04:36.595" v="23972" actId="20577"/>
        <pc:sldMkLst>
          <pc:docMk/>
          <pc:sldMk cId="737110535" sldId="269"/>
        </pc:sldMkLst>
        <pc:spChg chg="mod">
          <ac:chgData name="Wentao Wu" userId="f6d934c6-15b7-4b44-a59d-4f36b533e669" providerId="ADAL" clId="{D76528B0-5FDB-450E-ACF4-EE2E996AA0D0}" dt="2022-04-13T23:43:54.447" v="5767" actId="20577"/>
          <ac:spMkLst>
            <pc:docMk/>
            <pc:sldMk cId="737110535" sldId="269"/>
            <ac:spMk id="2" creationId="{211EC848-47C0-72B5-B618-AEAB2320381B}"/>
          </ac:spMkLst>
        </pc:spChg>
        <pc:spChg chg="mod">
          <ac:chgData name="Wentao Wu" userId="f6d934c6-15b7-4b44-a59d-4f36b533e669" providerId="ADAL" clId="{D76528B0-5FDB-450E-ACF4-EE2E996AA0D0}" dt="2022-04-16T22:00:20.273" v="7025" actId="20577"/>
          <ac:spMkLst>
            <pc:docMk/>
            <pc:sldMk cId="737110535" sldId="269"/>
            <ac:spMk id="3" creationId="{7D4C6EBF-CBB0-FB1E-36BD-4F07EE90AC68}"/>
          </ac:spMkLst>
        </pc:spChg>
      </pc:sldChg>
      <pc:sldChg chg="addSp modSp new mod modNotesTx">
        <pc:chgData name="Wentao Wu" userId="f6d934c6-15b7-4b44-a59d-4f36b533e669" providerId="ADAL" clId="{D76528B0-5FDB-450E-ACF4-EE2E996AA0D0}" dt="2022-04-17T07:15:36.659" v="16447" actId="20577"/>
        <pc:sldMkLst>
          <pc:docMk/>
          <pc:sldMk cId="2935837901" sldId="270"/>
        </pc:sldMkLst>
        <pc:spChg chg="mod">
          <ac:chgData name="Wentao Wu" userId="f6d934c6-15b7-4b44-a59d-4f36b533e669" providerId="ADAL" clId="{D76528B0-5FDB-450E-ACF4-EE2E996AA0D0}" dt="2022-04-10T19:54:02.186" v="2857" actId="20577"/>
          <ac:spMkLst>
            <pc:docMk/>
            <pc:sldMk cId="2935837901" sldId="270"/>
            <ac:spMk id="2" creationId="{3AFE5531-34D5-E421-1B54-FCB92A43F836}"/>
          </ac:spMkLst>
        </pc:spChg>
        <pc:spChg chg="mod">
          <ac:chgData name="Wentao Wu" userId="f6d934c6-15b7-4b44-a59d-4f36b533e669" providerId="ADAL" clId="{D76528B0-5FDB-450E-ACF4-EE2E996AA0D0}" dt="2022-04-13T07:31:22.779" v="3704" actId="20577"/>
          <ac:spMkLst>
            <pc:docMk/>
            <pc:sldMk cId="2935837901" sldId="270"/>
            <ac:spMk id="3" creationId="{706A4BBD-9A2C-3BB4-B195-E15851188508}"/>
          </ac:spMkLst>
        </pc:spChg>
        <pc:picChg chg="add mod">
          <ac:chgData name="Wentao Wu" userId="f6d934c6-15b7-4b44-a59d-4f36b533e669" providerId="ADAL" clId="{D76528B0-5FDB-450E-ACF4-EE2E996AA0D0}" dt="2022-04-13T07:31:29.426" v="3705" actId="1076"/>
          <ac:picMkLst>
            <pc:docMk/>
            <pc:sldMk cId="2935837901" sldId="270"/>
            <ac:picMk id="5" creationId="{47A97B9F-EBA9-F4D9-A7E8-96A09F413006}"/>
          </ac:picMkLst>
        </pc:picChg>
      </pc:sldChg>
      <pc:sldChg chg="addSp modSp new mod modNotesTx">
        <pc:chgData name="Wentao Wu" userId="f6d934c6-15b7-4b44-a59d-4f36b533e669" providerId="ADAL" clId="{D76528B0-5FDB-450E-ACF4-EE2E996AA0D0}" dt="2022-04-17T07:23:42.916" v="16906" actId="20577"/>
        <pc:sldMkLst>
          <pc:docMk/>
          <pc:sldMk cId="3246781534" sldId="271"/>
        </pc:sldMkLst>
        <pc:spChg chg="mod">
          <ac:chgData name="Wentao Wu" userId="f6d934c6-15b7-4b44-a59d-4f36b533e669" providerId="ADAL" clId="{D76528B0-5FDB-450E-ACF4-EE2E996AA0D0}" dt="2022-04-10T19:54:07.603" v="2867" actId="20577"/>
          <ac:spMkLst>
            <pc:docMk/>
            <pc:sldMk cId="3246781534" sldId="271"/>
            <ac:spMk id="2" creationId="{3CC3BD26-87D0-1F2E-C8A1-F12E77AD796D}"/>
          </ac:spMkLst>
        </pc:spChg>
        <pc:spChg chg="mod">
          <ac:chgData name="Wentao Wu" userId="f6d934c6-15b7-4b44-a59d-4f36b533e669" providerId="ADAL" clId="{D76528B0-5FDB-450E-ACF4-EE2E996AA0D0}" dt="2022-04-13T22:56:06.836" v="4086" actId="20577"/>
          <ac:spMkLst>
            <pc:docMk/>
            <pc:sldMk cId="3246781534" sldId="271"/>
            <ac:spMk id="3" creationId="{4340E33C-471A-1BF9-E277-2DE3BB743125}"/>
          </ac:spMkLst>
        </pc:spChg>
        <pc:picChg chg="add mod">
          <ac:chgData name="Wentao Wu" userId="f6d934c6-15b7-4b44-a59d-4f36b533e669" providerId="ADAL" clId="{D76528B0-5FDB-450E-ACF4-EE2E996AA0D0}" dt="2022-04-13T22:56:10.640" v="4087" actId="1076"/>
          <ac:picMkLst>
            <pc:docMk/>
            <pc:sldMk cId="3246781534" sldId="271"/>
            <ac:picMk id="5" creationId="{A3BCDE49-50E0-08E2-00AF-8EB18690A91F}"/>
          </ac:picMkLst>
        </pc:picChg>
      </pc:sldChg>
      <pc:sldChg chg="addSp delSp modSp new mod setBg modNotesTx">
        <pc:chgData name="Wentao Wu" userId="f6d934c6-15b7-4b44-a59d-4f36b533e669" providerId="ADAL" clId="{D76528B0-5FDB-450E-ACF4-EE2E996AA0D0}" dt="2022-04-17T19:58:32.077" v="23950" actId="20577"/>
        <pc:sldMkLst>
          <pc:docMk/>
          <pc:sldMk cId="3863439168" sldId="272"/>
        </pc:sldMkLst>
        <pc:spChg chg="mod">
          <ac:chgData name="Wentao Wu" userId="f6d934c6-15b7-4b44-a59d-4f36b533e669" providerId="ADAL" clId="{D76528B0-5FDB-450E-ACF4-EE2E996AA0D0}" dt="2022-04-13T23:56:50.814" v="6564" actId="1076"/>
          <ac:spMkLst>
            <pc:docMk/>
            <pc:sldMk cId="3863439168" sldId="272"/>
            <ac:spMk id="2" creationId="{A84CD355-1132-2566-3945-15FE03A1CDFF}"/>
          </ac:spMkLst>
        </pc:spChg>
        <pc:spChg chg="del">
          <ac:chgData name="Wentao Wu" userId="f6d934c6-15b7-4b44-a59d-4f36b533e669" providerId="ADAL" clId="{D76528B0-5FDB-450E-ACF4-EE2E996AA0D0}" dt="2022-04-10T19:55:56.123" v="2917" actId="478"/>
          <ac:spMkLst>
            <pc:docMk/>
            <pc:sldMk cId="3863439168" sldId="272"/>
            <ac:spMk id="3" creationId="{06AE7AB0-363F-69C7-528F-C73F33DBE618}"/>
          </ac:spMkLst>
        </pc:spChg>
        <pc:spChg chg="add mod">
          <ac:chgData name="Wentao Wu" userId="f6d934c6-15b7-4b44-a59d-4f36b533e669" providerId="ADAL" clId="{D76528B0-5FDB-450E-ACF4-EE2E996AA0D0}" dt="2022-04-13T23:56:22.658" v="6559" actId="692"/>
          <ac:spMkLst>
            <pc:docMk/>
            <pc:sldMk cId="3863439168" sldId="272"/>
            <ac:spMk id="3" creationId="{B459589F-2503-1E7F-1102-B98C61F2022C}"/>
          </ac:spMkLst>
        </pc:spChg>
        <pc:spChg chg="add mod">
          <ac:chgData name="Wentao Wu" userId="f6d934c6-15b7-4b44-a59d-4f36b533e669" providerId="ADAL" clId="{D76528B0-5FDB-450E-ACF4-EE2E996AA0D0}" dt="2022-04-13T23:56:27.785" v="6560" actId="207"/>
          <ac:spMkLst>
            <pc:docMk/>
            <pc:sldMk cId="3863439168" sldId="272"/>
            <ac:spMk id="4" creationId="{9FCDD695-3064-025E-DBC8-04BF1BD017EA}"/>
          </ac:spMkLst>
        </pc:spChg>
        <pc:spChg chg="add mod">
          <ac:chgData name="Wentao Wu" userId="f6d934c6-15b7-4b44-a59d-4f36b533e669" providerId="ADAL" clId="{D76528B0-5FDB-450E-ACF4-EE2E996AA0D0}" dt="2022-04-13T23:56:07.367" v="6558" actId="14100"/>
          <ac:spMkLst>
            <pc:docMk/>
            <pc:sldMk cId="3863439168" sldId="272"/>
            <ac:spMk id="6" creationId="{72DD59E1-A667-FCC4-9934-61881721C2F5}"/>
          </ac:spMkLst>
        </pc:spChg>
        <pc:spChg chg="add mod">
          <ac:chgData name="Wentao Wu" userId="f6d934c6-15b7-4b44-a59d-4f36b533e669" providerId="ADAL" clId="{D76528B0-5FDB-450E-ACF4-EE2E996AA0D0}" dt="2022-04-13T23:55:44.771" v="6556" actId="207"/>
          <ac:spMkLst>
            <pc:docMk/>
            <pc:sldMk cId="3863439168" sldId="272"/>
            <ac:spMk id="7" creationId="{9BC5DAA8-A382-027F-A334-50540926B12B}"/>
          </ac:spMkLst>
        </pc:spChg>
        <pc:spChg chg="add del">
          <ac:chgData name="Wentao Wu" userId="f6d934c6-15b7-4b44-a59d-4f36b533e669" providerId="ADAL" clId="{D76528B0-5FDB-450E-ACF4-EE2E996AA0D0}" dt="2022-04-10T19:56:12.709" v="2921" actId="26606"/>
          <ac:spMkLst>
            <pc:docMk/>
            <pc:sldMk cId="3863439168" sldId="272"/>
            <ac:spMk id="10" creationId="{AE192E3E-68A9-4F36-936C-1C8D0B9EF132}"/>
          </ac:spMkLst>
        </pc:spChg>
        <pc:spChg chg="add del">
          <ac:chgData name="Wentao Wu" userId="f6d934c6-15b7-4b44-a59d-4f36b533e669" providerId="ADAL" clId="{D76528B0-5FDB-450E-ACF4-EE2E996AA0D0}" dt="2022-04-10T19:56:12.709" v="2921" actId="26606"/>
          <ac:spMkLst>
            <pc:docMk/>
            <pc:sldMk cId="3863439168" sldId="272"/>
            <ac:spMk id="12" creationId="{998D6E90-577B-4973-B60A-2700290E68B3}"/>
          </ac:spMkLst>
        </pc:spChg>
        <pc:spChg chg="add del">
          <ac:chgData name="Wentao Wu" userId="f6d934c6-15b7-4b44-a59d-4f36b533e669" providerId="ADAL" clId="{D76528B0-5FDB-450E-ACF4-EE2E996AA0D0}" dt="2022-04-10T19:56:12.709" v="2921" actId="26606"/>
          <ac:spMkLst>
            <pc:docMk/>
            <pc:sldMk cId="3863439168" sldId="272"/>
            <ac:spMk id="14" creationId="{3FA95682-BEE6-4B33-BA34-7E7BE49782DA}"/>
          </ac:spMkLst>
        </pc:spChg>
        <pc:spChg chg="add">
          <ac:chgData name="Wentao Wu" userId="f6d934c6-15b7-4b44-a59d-4f36b533e669" providerId="ADAL" clId="{D76528B0-5FDB-450E-ACF4-EE2E996AA0D0}" dt="2022-04-10T19:56:12.709" v="2921" actId="26606"/>
          <ac:spMkLst>
            <pc:docMk/>
            <pc:sldMk cId="3863439168" sldId="272"/>
            <ac:spMk id="19" creationId="{AE192E3E-68A9-4F36-936C-1C8D0B9EF132}"/>
          </ac:spMkLst>
        </pc:spChg>
        <pc:spChg chg="add">
          <ac:chgData name="Wentao Wu" userId="f6d934c6-15b7-4b44-a59d-4f36b533e669" providerId="ADAL" clId="{D76528B0-5FDB-450E-ACF4-EE2E996AA0D0}" dt="2022-04-10T19:56:12.709" v="2921" actId="26606"/>
          <ac:spMkLst>
            <pc:docMk/>
            <pc:sldMk cId="3863439168" sldId="272"/>
            <ac:spMk id="21" creationId="{845648E2-B946-43A1-80DE-C50CBBDF92FA}"/>
          </ac:spMkLst>
        </pc:spChg>
        <pc:spChg chg="add">
          <ac:chgData name="Wentao Wu" userId="f6d934c6-15b7-4b44-a59d-4f36b533e669" providerId="ADAL" clId="{D76528B0-5FDB-450E-ACF4-EE2E996AA0D0}" dt="2022-04-10T19:56:12.709" v="2921" actId="26606"/>
          <ac:spMkLst>
            <pc:docMk/>
            <pc:sldMk cId="3863439168" sldId="272"/>
            <ac:spMk id="23" creationId="{EA06546B-3E90-4E24-BD32-C6BFD1CD8D20}"/>
          </ac:spMkLst>
        </pc:spChg>
        <pc:spChg chg="add">
          <ac:chgData name="Wentao Wu" userId="f6d934c6-15b7-4b44-a59d-4f36b533e669" providerId="ADAL" clId="{D76528B0-5FDB-450E-ACF4-EE2E996AA0D0}" dt="2022-04-10T19:56:12.709" v="2921" actId="26606"/>
          <ac:spMkLst>
            <pc:docMk/>
            <pc:sldMk cId="3863439168" sldId="272"/>
            <ac:spMk id="25" creationId="{3FA95682-BEE6-4B33-BA34-7E7BE49782DA}"/>
          </ac:spMkLst>
        </pc:spChg>
        <pc:grpChg chg="add mod">
          <ac:chgData name="Wentao Wu" userId="f6d934c6-15b7-4b44-a59d-4f36b533e669" providerId="ADAL" clId="{D76528B0-5FDB-450E-ACF4-EE2E996AA0D0}" dt="2022-04-13T23:56:41.666" v="6562" actId="1076"/>
          <ac:grpSpMkLst>
            <pc:docMk/>
            <pc:sldMk cId="3863439168" sldId="272"/>
            <ac:grpSpMk id="8" creationId="{DD722C1B-10F3-9F10-2D49-1806DA492567}"/>
          </ac:grpSpMkLst>
        </pc:grpChg>
        <pc:picChg chg="add mod">
          <ac:chgData name="Wentao Wu" userId="f6d934c6-15b7-4b44-a59d-4f36b533e669" providerId="ADAL" clId="{D76528B0-5FDB-450E-ACF4-EE2E996AA0D0}" dt="2022-04-13T23:54:01.294" v="6497" actId="1037"/>
          <ac:picMkLst>
            <pc:docMk/>
            <pc:sldMk cId="3863439168" sldId="272"/>
            <ac:picMk id="5" creationId="{06102AF6-588F-2BBE-DD4C-3A93011E69F6}"/>
          </ac:picMkLst>
        </pc:picChg>
      </pc:sldChg>
      <pc:sldChg chg="addSp delSp modSp new mod modNotesTx">
        <pc:chgData name="Wentao Wu" userId="f6d934c6-15b7-4b44-a59d-4f36b533e669" providerId="ADAL" clId="{D76528B0-5FDB-450E-ACF4-EE2E996AA0D0}" dt="2022-04-17T07:48:44.077" v="19985" actId="20577"/>
        <pc:sldMkLst>
          <pc:docMk/>
          <pc:sldMk cId="3878678667" sldId="273"/>
        </pc:sldMkLst>
        <pc:spChg chg="mod">
          <ac:chgData name="Wentao Wu" userId="f6d934c6-15b7-4b44-a59d-4f36b533e669" providerId="ADAL" clId="{D76528B0-5FDB-450E-ACF4-EE2E996AA0D0}" dt="2022-04-13T23:23:54.360" v="5396" actId="1076"/>
          <ac:spMkLst>
            <pc:docMk/>
            <pc:sldMk cId="3878678667" sldId="273"/>
            <ac:spMk id="2" creationId="{12CBC5BB-6FD4-4C5C-B9AA-40582F74981D}"/>
          </ac:spMkLst>
        </pc:spChg>
        <pc:spChg chg="del">
          <ac:chgData name="Wentao Wu" userId="f6d934c6-15b7-4b44-a59d-4f36b533e669" providerId="ADAL" clId="{D76528B0-5FDB-450E-ACF4-EE2E996AA0D0}" dt="2022-04-13T23:19:13.087" v="5358" actId="478"/>
          <ac:spMkLst>
            <pc:docMk/>
            <pc:sldMk cId="3878678667" sldId="273"/>
            <ac:spMk id="3" creationId="{FF95B876-AD94-9D25-DE56-09176B792432}"/>
          </ac:spMkLst>
        </pc:spChg>
        <pc:spChg chg="add mod">
          <ac:chgData name="Wentao Wu" userId="f6d934c6-15b7-4b44-a59d-4f36b533e669" providerId="ADAL" clId="{D76528B0-5FDB-450E-ACF4-EE2E996AA0D0}" dt="2022-04-13T23:33:06.881" v="5523" actId="113"/>
          <ac:spMkLst>
            <pc:docMk/>
            <pc:sldMk cId="3878678667" sldId="273"/>
            <ac:spMk id="7" creationId="{9A85AAB4-939B-911C-8F15-AE4260E35C9E}"/>
          </ac:spMkLst>
        </pc:spChg>
        <pc:spChg chg="add mod">
          <ac:chgData name="Wentao Wu" userId="f6d934c6-15b7-4b44-a59d-4f36b533e669" providerId="ADAL" clId="{D76528B0-5FDB-450E-ACF4-EE2E996AA0D0}" dt="2022-04-13T23:33:11.083" v="5525" actId="113"/>
          <ac:spMkLst>
            <pc:docMk/>
            <pc:sldMk cId="3878678667" sldId="273"/>
            <ac:spMk id="12" creationId="{D355D66D-5162-32E2-F5B1-B4B5DA7E7221}"/>
          </ac:spMkLst>
        </pc:spChg>
        <pc:spChg chg="add mod ord">
          <ac:chgData name="Wentao Wu" userId="f6d934c6-15b7-4b44-a59d-4f36b533e669" providerId="ADAL" clId="{D76528B0-5FDB-450E-ACF4-EE2E996AA0D0}" dt="2022-04-13T23:26:34.177" v="5430" actId="207"/>
          <ac:spMkLst>
            <pc:docMk/>
            <pc:sldMk cId="3878678667" sldId="273"/>
            <ac:spMk id="13" creationId="{4CCFA0A0-FB08-B7E9-9C7F-4CC59E17B40C}"/>
          </ac:spMkLst>
        </pc:spChg>
        <pc:spChg chg="add mod">
          <ac:chgData name="Wentao Wu" userId="f6d934c6-15b7-4b44-a59d-4f36b533e669" providerId="ADAL" clId="{D76528B0-5FDB-450E-ACF4-EE2E996AA0D0}" dt="2022-04-13T23:26:51.489" v="5432" actId="1076"/>
          <ac:spMkLst>
            <pc:docMk/>
            <pc:sldMk cId="3878678667" sldId="273"/>
            <ac:spMk id="15" creationId="{A764D95C-C984-1AB7-B5F8-95818EE9E3BF}"/>
          </ac:spMkLst>
        </pc:spChg>
        <pc:grpChg chg="add mod ord">
          <ac:chgData name="Wentao Wu" userId="f6d934c6-15b7-4b44-a59d-4f36b533e669" providerId="ADAL" clId="{D76528B0-5FDB-450E-ACF4-EE2E996AA0D0}" dt="2022-04-13T23:26:25.323" v="5429" actId="167"/>
          <ac:grpSpMkLst>
            <pc:docMk/>
            <pc:sldMk cId="3878678667" sldId="273"/>
            <ac:grpSpMk id="10" creationId="{B345256D-95B3-BAC6-25A4-FFE7EAACC4F0}"/>
          </ac:grpSpMkLst>
        </pc:grpChg>
        <pc:grpChg chg="add">
          <ac:chgData name="Wentao Wu" userId="f6d934c6-15b7-4b44-a59d-4f36b533e669" providerId="ADAL" clId="{D76528B0-5FDB-450E-ACF4-EE2E996AA0D0}" dt="2022-04-13T23:27:19.958" v="5435" actId="164"/>
          <ac:grpSpMkLst>
            <pc:docMk/>
            <pc:sldMk cId="3878678667" sldId="273"/>
            <ac:grpSpMk id="16" creationId="{5DF28521-AB83-D71C-90FE-384998A6D293}"/>
          </ac:grpSpMkLst>
        </pc:grpChg>
        <pc:picChg chg="add mod">
          <ac:chgData name="Wentao Wu" userId="f6d934c6-15b7-4b44-a59d-4f36b533e669" providerId="ADAL" clId="{D76528B0-5FDB-450E-ACF4-EE2E996AA0D0}" dt="2022-04-13T23:22:55.232" v="5381" actId="1076"/>
          <ac:picMkLst>
            <pc:docMk/>
            <pc:sldMk cId="3878678667" sldId="273"/>
            <ac:picMk id="5" creationId="{073A5457-2504-66EC-A9C0-816E64531AAC}"/>
          </ac:picMkLst>
        </pc:picChg>
        <pc:picChg chg="add mod">
          <ac:chgData name="Wentao Wu" userId="f6d934c6-15b7-4b44-a59d-4f36b533e669" providerId="ADAL" clId="{D76528B0-5FDB-450E-ACF4-EE2E996AA0D0}" dt="2022-04-13T23:23:12.960" v="5384" actId="14100"/>
          <ac:picMkLst>
            <pc:docMk/>
            <pc:sldMk cId="3878678667" sldId="273"/>
            <ac:picMk id="9" creationId="{32FE8A88-B645-FD65-3001-00585ABBB5ED}"/>
          </ac:picMkLst>
        </pc:picChg>
      </pc:sldChg>
      <pc:sldChg chg="modSp new mod modNotesTx">
        <pc:chgData name="Wentao Wu" userId="f6d934c6-15b7-4b44-a59d-4f36b533e669" providerId="ADAL" clId="{D76528B0-5FDB-450E-ACF4-EE2E996AA0D0}" dt="2022-04-17T19:36:48.366" v="22257" actId="20577"/>
        <pc:sldMkLst>
          <pc:docMk/>
          <pc:sldMk cId="531857663" sldId="274"/>
        </pc:sldMkLst>
        <pc:spChg chg="mod">
          <ac:chgData name="Wentao Wu" userId="f6d934c6-15b7-4b44-a59d-4f36b533e669" providerId="ADAL" clId="{D76528B0-5FDB-450E-ACF4-EE2E996AA0D0}" dt="2022-04-17T19:18:25.574" v="20759" actId="20577"/>
          <ac:spMkLst>
            <pc:docMk/>
            <pc:sldMk cId="531857663" sldId="274"/>
            <ac:spMk id="2" creationId="{998BED7A-7069-51CA-26DA-B313BBAAEF06}"/>
          </ac:spMkLst>
        </pc:spChg>
        <pc:spChg chg="mod">
          <ac:chgData name="Wentao Wu" userId="f6d934c6-15b7-4b44-a59d-4f36b533e669" providerId="ADAL" clId="{D76528B0-5FDB-450E-ACF4-EE2E996AA0D0}" dt="2022-04-17T19:27:48.191" v="21141" actId="20577"/>
          <ac:spMkLst>
            <pc:docMk/>
            <pc:sldMk cId="531857663" sldId="274"/>
            <ac:spMk id="3" creationId="{184FF6A1-E4EB-B471-9082-3E71DBFACD0D}"/>
          </ac:spMkLst>
        </pc:spChg>
      </pc:sldChg>
      <pc:sldChg chg="addSp delSp modSp new mod setBg modNotesTx">
        <pc:chgData name="Wentao Wu" userId="f6d934c6-15b7-4b44-a59d-4f36b533e669" providerId="ADAL" clId="{D76528B0-5FDB-450E-ACF4-EE2E996AA0D0}" dt="2022-04-17T01:47:34.431" v="11832" actId="20577"/>
        <pc:sldMkLst>
          <pc:docMk/>
          <pc:sldMk cId="1641354032" sldId="275"/>
        </pc:sldMkLst>
        <pc:spChg chg="mod">
          <ac:chgData name="Wentao Wu" userId="f6d934c6-15b7-4b44-a59d-4f36b533e669" providerId="ADAL" clId="{D76528B0-5FDB-450E-ACF4-EE2E996AA0D0}" dt="2022-04-17T01:34:25.032" v="11337" actId="1076"/>
          <ac:spMkLst>
            <pc:docMk/>
            <pc:sldMk cId="1641354032" sldId="275"/>
            <ac:spMk id="2" creationId="{07BD3777-DCD8-5D2B-DB4B-2EE9FB0BC933}"/>
          </ac:spMkLst>
        </pc:spChg>
        <pc:spChg chg="del">
          <ac:chgData name="Wentao Wu" userId="f6d934c6-15b7-4b44-a59d-4f36b533e669" providerId="ADAL" clId="{D76528B0-5FDB-450E-ACF4-EE2E996AA0D0}" dt="2022-04-17T01:03:37.035" v="10585" actId="478"/>
          <ac:spMkLst>
            <pc:docMk/>
            <pc:sldMk cId="1641354032" sldId="275"/>
            <ac:spMk id="3" creationId="{DA7F76F3-4B61-7095-83B3-D97F208DD041}"/>
          </ac:spMkLst>
        </pc:spChg>
        <pc:spChg chg="mod ord">
          <ac:chgData name="Wentao Wu" userId="f6d934c6-15b7-4b44-a59d-4f36b533e669" providerId="ADAL" clId="{D76528B0-5FDB-450E-ACF4-EE2E996AA0D0}" dt="2022-04-17T01:06:17.756" v="10689" actId="26606"/>
          <ac:spMkLst>
            <pc:docMk/>
            <pc:sldMk cId="1641354032" sldId="275"/>
            <ac:spMk id="4" creationId="{96EED439-E579-792A-D928-FDE1115DDDF8}"/>
          </ac:spMkLst>
        </pc:spChg>
        <pc:spChg chg="add del mod">
          <ac:chgData name="Wentao Wu" userId="f6d934c6-15b7-4b44-a59d-4f36b533e669" providerId="ADAL" clId="{D76528B0-5FDB-450E-ACF4-EE2E996AA0D0}" dt="2022-04-17T01:04:37.241" v="10593" actId="478"/>
          <ac:spMkLst>
            <pc:docMk/>
            <pc:sldMk cId="1641354032" sldId="275"/>
            <ac:spMk id="8" creationId="{3886A554-0AEC-A7F2-720B-3F925CB39CA1}"/>
          </ac:spMkLst>
        </pc:spChg>
        <pc:spChg chg="add mod">
          <ac:chgData name="Wentao Wu" userId="f6d934c6-15b7-4b44-a59d-4f36b533e669" providerId="ADAL" clId="{D76528B0-5FDB-450E-ACF4-EE2E996AA0D0}" dt="2022-04-17T01:47:34.431" v="11832" actId="20577"/>
          <ac:spMkLst>
            <pc:docMk/>
            <pc:sldMk cId="1641354032" sldId="275"/>
            <ac:spMk id="9" creationId="{9DF2AA36-E03F-7967-4D2A-ED72FF14C1D2}"/>
          </ac:spMkLst>
        </pc:spChg>
        <pc:spChg chg="add mod">
          <ac:chgData name="Wentao Wu" userId="f6d934c6-15b7-4b44-a59d-4f36b533e669" providerId="ADAL" clId="{D76528B0-5FDB-450E-ACF4-EE2E996AA0D0}" dt="2022-04-17T01:34:44.976" v="11343" actId="1076"/>
          <ac:spMkLst>
            <pc:docMk/>
            <pc:sldMk cId="1641354032" sldId="275"/>
            <ac:spMk id="12" creationId="{8DF262AE-3251-D03F-C7B4-4E1F056FEA34}"/>
          </ac:spMkLst>
        </pc:spChg>
        <pc:spChg chg="add del">
          <ac:chgData name="Wentao Wu" userId="f6d934c6-15b7-4b44-a59d-4f36b533e669" providerId="ADAL" clId="{D76528B0-5FDB-450E-ACF4-EE2E996AA0D0}" dt="2022-04-17T01:06:17.756" v="10689" actId="26606"/>
          <ac:spMkLst>
            <pc:docMk/>
            <pc:sldMk cId="1641354032" sldId="275"/>
            <ac:spMk id="16" creationId="{DA1766D0-745A-4921-A68E-56642A6508CF}"/>
          </ac:spMkLst>
        </pc:spChg>
        <pc:spChg chg="add del">
          <ac:chgData name="Wentao Wu" userId="f6d934c6-15b7-4b44-a59d-4f36b533e669" providerId="ADAL" clId="{D76528B0-5FDB-450E-ACF4-EE2E996AA0D0}" dt="2022-04-17T01:06:17.756" v="10689" actId="26606"/>
          <ac:spMkLst>
            <pc:docMk/>
            <pc:sldMk cId="1641354032" sldId="275"/>
            <ac:spMk id="18" creationId="{583F1E3F-D7BF-4DB5-8016-70B9E385E338}"/>
          </ac:spMkLst>
        </pc:spChg>
        <pc:spChg chg="add del">
          <ac:chgData name="Wentao Wu" userId="f6d934c6-15b7-4b44-a59d-4f36b533e669" providerId="ADAL" clId="{D76528B0-5FDB-450E-ACF4-EE2E996AA0D0}" dt="2022-04-17T01:06:17.756" v="10689" actId="26606"/>
          <ac:spMkLst>
            <pc:docMk/>
            <pc:sldMk cId="1641354032" sldId="275"/>
            <ac:spMk id="20" creationId="{DD0D3E7A-8DF6-4A78-A03C-86AD697468BE}"/>
          </ac:spMkLst>
        </pc:spChg>
        <pc:grpChg chg="add mod">
          <ac:chgData name="Wentao Wu" userId="f6d934c6-15b7-4b44-a59d-4f36b533e669" providerId="ADAL" clId="{D76528B0-5FDB-450E-ACF4-EE2E996AA0D0}" dt="2022-04-17T01:37:25.255" v="11356" actId="1076"/>
          <ac:grpSpMkLst>
            <pc:docMk/>
            <pc:sldMk cId="1641354032" sldId="275"/>
            <ac:grpSpMk id="13" creationId="{3C86AC65-9C2A-FAEF-CC98-8755E9127B3A}"/>
          </ac:grpSpMkLst>
        </pc:grpChg>
        <pc:picChg chg="add del mod">
          <ac:chgData name="Wentao Wu" userId="f6d934c6-15b7-4b44-a59d-4f36b533e669" providerId="ADAL" clId="{D76528B0-5FDB-450E-ACF4-EE2E996AA0D0}" dt="2022-04-17T01:04:35.257" v="10592" actId="478"/>
          <ac:picMkLst>
            <pc:docMk/>
            <pc:sldMk cId="1641354032" sldId="275"/>
            <ac:picMk id="6" creationId="{2100B940-FF11-EDE2-E69E-3691225D6282}"/>
          </ac:picMkLst>
        </pc:picChg>
        <pc:picChg chg="add mod">
          <ac:chgData name="Wentao Wu" userId="f6d934c6-15b7-4b44-a59d-4f36b533e669" providerId="ADAL" clId="{D76528B0-5FDB-450E-ACF4-EE2E996AA0D0}" dt="2022-04-17T01:34:41.751" v="11342" actId="1076"/>
          <ac:picMkLst>
            <pc:docMk/>
            <pc:sldMk cId="1641354032" sldId="275"/>
            <ac:picMk id="11" creationId="{E684CBCC-D223-F3F8-94F1-BBD5B518B19E}"/>
          </ac:picMkLst>
        </pc:picChg>
      </pc:sldChg>
      <pc:sldMasterChg chg="del delSldLayout">
        <pc:chgData name="Wentao Wu" userId="f6d934c6-15b7-4b44-a59d-4f36b533e669" providerId="ADAL" clId="{D76528B0-5FDB-450E-ACF4-EE2E996AA0D0}" dt="2022-04-10T18:51:50.845" v="139" actId="26606"/>
        <pc:sldMasterMkLst>
          <pc:docMk/>
          <pc:sldMasterMk cId="1816105310" sldId="2147483648"/>
        </pc:sldMasterMkLst>
        <pc:sldLayoutChg chg="del">
          <pc:chgData name="Wentao Wu" userId="f6d934c6-15b7-4b44-a59d-4f36b533e669" providerId="ADAL" clId="{D76528B0-5FDB-450E-ACF4-EE2E996AA0D0}" dt="2022-04-10T18:51:50.845" v="139" actId="26606"/>
          <pc:sldLayoutMkLst>
            <pc:docMk/>
            <pc:sldMasterMk cId="1816105310" sldId="2147483648"/>
            <pc:sldLayoutMk cId="1825819844" sldId="2147483649"/>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193754599" sldId="2147483650"/>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118276888" sldId="2147483651"/>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1589424459" sldId="2147483652"/>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1977697601" sldId="2147483653"/>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3362590696" sldId="2147483654"/>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1104546240" sldId="2147483655"/>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2980002796" sldId="2147483656"/>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4160378422" sldId="2147483657"/>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3060986559" sldId="2147483658"/>
          </pc:sldLayoutMkLst>
        </pc:sldLayoutChg>
        <pc:sldLayoutChg chg="del">
          <pc:chgData name="Wentao Wu" userId="f6d934c6-15b7-4b44-a59d-4f36b533e669" providerId="ADAL" clId="{D76528B0-5FDB-450E-ACF4-EE2E996AA0D0}" dt="2022-04-10T18:51:50.845" v="139" actId="26606"/>
          <pc:sldLayoutMkLst>
            <pc:docMk/>
            <pc:sldMasterMk cId="1816105310" sldId="2147483648"/>
            <pc:sldLayoutMk cId="2160647749" sldId="2147483659"/>
          </pc:sldLayoutMkLst>
        </pc:sldLayoutChg>
      </pc:sldMasterChg>
      <pc:sldMasterChg chg="add addSldLayout">
        <pc:chgData name="Wentao Wu" userId="f6d934c6-15b7-4b44-a59d-4f36b533e669" providerId="ADAL" clId="{D76528B0-5FDB-450E-ACF4-EE2E996AA0D0}" dt="2022-04-10T18:51:50.845" v="139" actId="26606"/>
        <pc:sldMasterMkLst>
          <pc:docMk/>
          <pc:sldMasterMk cId="4118652739" sldId="2147483709"/>
        </pc:sldMasterMkLst>
        <pc:sldLayoutChg chg="add">
          <pc:chgData name="Wentao Wu" userId="f6d934c6-15b7-4b44-a59d-4f36b533e669" providerId="ADAL" clId="{D76528B0-5FDB-450E-ACF4-EE2E996AA0D0}" dt="2022-04-10T18:51:50.845" v="139" actId="26606"/>
          <pc:sldLayoutMkLst>
            <pc:docMk/>
            <pc:sldMasterMk cId="4118652739" sldId="2147483709"/>
            <pc:sldLayoutMk cId="2265923109" sldId="2147483698"/>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1313901777" sldId="2147483699"/>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416681672" sldId="2147483700"/>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1800874799" sldId="2147483701"/>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1767865455" sldId="2147483702"/>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2295424455" sldId="2147483703"/>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2657190324" sldId="2147483704"/>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3082113014" sldId="2147483705"/>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3508407440" sldId="2147483706"/>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62720403" sldId="2147483707"/>
          </pc:sldLayoutMkLst>
        </pc:sldLayoutChg>
        <pc:sldLayoutChg chg="add">
          <pc:chgData name="Wentao Wu" userId="f6d934c6-15b7-4b44-a59d-4f36b533e669" providerId="ADAL" clId="{D76528B0-5FDB-450E-ACF4-EE2E996AA0D0}" dt="2022-04-10T18:51:50.845" v="139" actId="26606"/>
          <pc:sldLayoutMkLst>
            <pc:docMk/>
            <pc:sldMasterMk cId="4118652739" sldId="2147483709"/>
            <pc:sldLayoutMk cId="2392308588"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A1BC0-F872-4FF2-8241-87E7440CDEB1}" type="datetimeFigureOut">
              <a:rPr lang="en-US" smtClean="0"/>
              <a:t>6/1/2024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41885-3160-42E2-BF90-6274F71E3876}" type="slidenum">
              <a:rPr lang="en-US" smtClean="0"/>
              <a:t>‹#›</a:t>
            </a:fld>
            <a:endParaRPr lang="en-US"/>
          </a:p>
        </p:txBody>
      </p:sp>
    </p:spTree>
    <p:extLst>
      <p:ext uri="{BB962C8B-B14F-4D97-AF65-F5344CB8AC3E}">
        <p14:creationId xmlns:p14="http://schemas.microsoft.com/office/powerpoint/2010/main" val="4076408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 will present our work on “Factor windows: Cost-based query rewriting for optimizing correlated window aggregates”.</a:t>
            </a:r>
          </a:p>
          <a:p>
            <a:endParaRPr lang="en-US" dirty="0"/>
          </a:p>
          <a:p>
            <a:r>
              <a:rPr lang="en-US" dirty="0"/>
              <a:t>I am Wentao Wu from Microsoft Research. This is joint work with my colleagues Phil Bernstein, Alex Raizman, and Christina Pavlopoulou.</a:t>
            </a:r>
          </a:p>
        </p:txBody>
      </p:sp>
      <p:sp>
        <p:nvSpPr>
          <p:cNvPr id="4" name="Slide Number Placeholder 3"/>
          <p:cNvSpPr>
            <a:spLocks noGrp="1"/>
          </p:cNvSpPr>
          <p:nvPr>
            <p:ph type="sldNum" sz="quarter" idx="5"/>
          </p:nvPr>
        </p:nvSpPr>
        <p:spPr/>
        <p:txBody>
          <a:bodyPr/>
          <a:lstStyle/>
          <a:p>
            <a:fld id="{1C341885-3160-42E2-BF90-6274F71E3876}" type="slidenum">
              <a:rPr lang="en-US" smtClean="0"/>
              <a:t>1</a:t>
            </a:fld>
            <a:endParaRPr lang="en-US"/>
          </a:p>
        </p:txBody>
      </p:sp>
    </p:spTree>
    <p:extLst>
      <p:ext uri="{BB962C8B-B14F-4D97-AF65-F5344CB8AC3E}">
        <p14:creationId xmlns:p14="http://schemas.microsoft.com/office/powerpoint/2010/main" val="272997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candidate generation step aims to find eligible factor windows with respect to W and its downstream windows W_1 to W_K.</a:t>
            </a:r>
          </a:p>
          <a:p>
            <a:endParaRPr lang="en-US" dirty="0"/>
          </a:p>
          <a:p>
            <a:r>
              <a:rPr lang="en-US" dirty="0"/>
              <a:t>We break it down into two stages: (1) find eligible slides; and (2) for each eligible slide, find eligible ranges.</a:t>
            </a:r>
          </a:p>
          <a:p>
            <a:endParaRPr lang="en-US" dirty="0"/>
          </a:p>
          <a:p>
            <a:r>
              <a:rPr lang="en-US" dirty="0"/>
              <a:t>For eligible slides, we consider slides that are common factors of the slides of the downstream windows W_1 to W_K and, at the same time, are multiples of the slide of W.</a:t>
            </a:r>
          </a:p>
          <a:p>
            <a:endParaRPr lang="en-US" dirty="0"/>
          </a:p>
          <a:p>
            <a:r>
              <a:rPr lang="en-US" dirty="0"/>
              <a:t>For eligible ranges, we consider ranges that are multiples of each candidate slide, with the constraint that the ranges must be smaller than those of the downstream windows W_1 to W_K.</a:t>
            </a:r>
          </a:p>
          <a:p>
            <a:endParaRPr lang="en-US" dirty="0"/>
          </a:p>
          <a:p>
            <a:r>
              <a:rPr lang="en-US" dirty="0"/>
              <a:t>Finally, we construct a candidate factor window from each pair of candidate slide and candidate range.</a:t>
            </a:r>
          </a:p>
        </p:txBody>
      </p:sp>
      <p:sp>
        <p:nvSpPr>
          <p:cNvPr id="4" name="Slide Number Placeholder 3"/>
          <p:cNvSpPr>
            <a:spLocks noGrp="1"/>
          </p:cNvSpPr>
          <p:nvPr>
            <p:ph type="sldNum" sz="quarter" idx="5"/>
          </p:nvPr>
        </p:nvSpPr>
        <p:spPr/>
        <p:txBody>
          <a:bodyPr/>
          <a:lstStyle/>
          <a:p>
            <a:fld id="{1C341885-3160-42E2-BF90-6274F71E3876}" type="slidenum">
              <a:rPr lang="en-US" smtClean="0"/>
              <a:t>10</a:t>
            </a:fld>
            <a:endParaRPr lang="en-US"/>
          </a:p>
        </p:txBody>
      </p:sp>
    </p:spTree>
    <p:extLst>
      <p:ext uri="{BB962C8B-B14F-4D97-AF65-F5344CB8AC3E}">
        <p14:creationId xmlns:p14="http://schemas.microsoft.com/office/powerpoint/2010/main" val="2442681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candidate selection step determines the best factor window from the candidates, based on their “benefits.”</a:t>
            </a:r>
          </a:p>
          <a:p>
            <a:endParaRPr lang="en-US" dirty="0"/>
          </a:p>
          <a:p>
            <a:r>
              <a:rPr lang="en-US" dirty="0"/>
              <a:t>The benefit </a:t>
            </a:r>
            <a:r>
              <a:rPr lang="en-US" dirty="0" err="1"/>
              <a:t>delta_f</a:t>
            </a:r>
            <a:r>
              <a:rPr lang="en-US" dirty="0"/>
              <a:t> of a candidate factor window </a:t>
            </a:r>
            <a:r>
              <a:rPr lang="en-US" dirty="0" err="1"/>
              <a:t>W_f</a:t>
            </a:r>
            <a:r>
              <a:rPr lang="en-US" dirty="0"/>
              <a:t> is defined as the difference between the costs without and with </a:t>
            </a:r>
            <a:r>
              <a:rPr lang="en-US" dirty="0" err="1"/>
              <a:t>W_f</a:t>
            </a:r>
            <a:r>
              <a:rPr lang="en-US" dirty="0"/>
              <a:t>, which can be computed using the formula here. </a:t>
            </a:r>
          </a:p>
          <a:p>
            <a:endParaRPr lang="en-US" dirty="0"/>
          </a:p>
          <a:p>
            <a:r>
              <a:rPr lang="en-US" sz="1800" dirty="0">
                <a:effectLst/>
                <a:latin typeface="Calibri" panose="020F0502020204030204" pitchFamily="34" charset="0"/>
                <a:ea typeface="Times New Roman" panose="02020603050405020304" pitchFamily="18" charset="0"/>
              </a:rPr>
              <a:t>You can find additional details in the paper about</a:t>
            </a:r>
            <a:r>
              <a:rPr lang="en-US" dirty="0"/>
              <a:t> how to derive this formula.</a:t>
            </a:r>
          </a:p>
          <a:p>
            <a:endParaRPr lang="en-US" dirty="0"/>
          </a:p>
          <a:p>
            <a:r>
              <a:rPr lang="en-US" dirty="0"/>
              <a:t>The candidate selection step simply returns the factor window with the maximum benefit.</a:t>
            </a:r>
          </a:p>
          <a:p>
            <a:endParaRPr lang="en-US" dirty="0"/>
          </a:p>
          <a:p>
            <a:endParaRPr lang="en-US" dirty="0"/>
          </a:p>
        </p:txBody>
      </p:sp>
      <p:sp>
        <p:nvSpPr>
          <p:cNvPr id="4" name="Slide Number Placeholder 3"/>
          <p:cNvSpPr>
            <a:spLocks noGrp="1"/>
          </p:cNvSpPr>
          <p:nvPr>
            <p:ph type="sldNum" sz="quarter" idx="5"/>
          </p:nvPr>
        </p:nvSpPr>
        <p:spPr/>
        <p:txBody>
          <a:bodyPr/>
          <a:lstStyle/>
          <a:p>
            <a:fld id="{1C341885-3160-42E2-BF90-6274F71E3876}" type="slidenum">
              <a:rPr lang="en-US" smtClean="0"/>
              <a:t>11</a:t>
            </a:fld>
            <a:endParaRPr lang="en-US"/>
          </a:p>
        </p:txBody>
      </p:sp>
    </p:spTree>
    <p:extLst>
      <p:ext uri="{BB962C8B-B14F-4D97-AF65-F5344CB8AC3E}">
        <p14:creationId xmlns:p14="http://schemas.microsoft.com/office/powerpoint/2010/main" val="60490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things together, the algorithmic description here summarizes the entire procedure of our “greedy” solution to finding the optimal factor window </a:t>
            </a:r>
            <a:r>
              <a:rPr lang="en-US" dirty="0" err="1"/>
              <a:t>w.r.t.</a:t>
            </a:r>
            <a:r>
              <a:rPr lang="en-US" dirty="0"/>
              <a:t> the given W and its downstream windows W_1 to W_K.</a:t>
            </a:r>
          </a:p>
          <a:p>
            <a:endParaRPr lang="en-US" dirty="0"/>
          </a:p>
          <a:p>
            <a:r>
              <a:rPr lang="en-US" dirty="0"/>
              <a:t>We have highlighted the two steps, namely, candidate generation and candidate selection, in the algorithm.</a:t>
            </a:r>
          </a:p>
        </p:txBody>
      </p:sp>
      <p:sp>
        <p:nvSpPr>
          <p:cNvPr id="4" name="Slide Number Placeholder 3"/>
          <p:cNvSpPr>
            <a:spLocks noGrp="1"/>
          </p:cNvSpPr>
          <p:nvPr>
            <p:ph type="sldNum" sz="quarter" idx="5"/>
          </p:nvPr>
        </p:nvSpPr>
        <p:spPr/>
        <p:txBody>
          <a:bodyPr/>
          <a:lstStyle/>
          <a:p>
            <a:fld id="{1C341885-3160-42E2-BF90-6274F71E3876}" type="slidenum">
              <a:rPr lang="en-US" smtClean="0"/>
              <a:t>12</a:t>
            </a:fld>
            <a:endParaRPr lang="en-US"/>
          </a:p>
        </p:txBody>
      </p:sp>
    </p:spTree>
    <p:extLst>
      <p:ext uri="{BB962C8B-B14F-4D97-AF65-F5344CB8AC3E}">
        <p14:creationId xmlns:p14="http://schemas.microsoft.com/office/powerpoint/2010/main" val="1711734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move on to the experimental evaluation of the proposed optimization techniques.</a:t>
            </a:r>
          </a:p>
          <a:p>
            <a:endParaRPr lang="en-US" dirty="0"/>
          </a:p>
          <a:p>
            <a:r>
              <a:rPr lang="en-US" dirty="0"/>
              <a:t>We implemented a C# prototype that produces optimized query plans (without and with factor windows) represented by Trill expressions.</a:t>
            </a:r>
          </a:p>
          <a:p>
            <a:endParaRPr lang="en-US" dirty="0"/>
          </a:p>
          <a:p>
            <a:r>
              <a:rPr lang="en-US" dirty="0"/>
              <a:t>We measure the throughput of the original query plan and the optimized query plans.</a:t>
            </a:r>
          </a:p>
          <a:p>
            <a:endParaRPr lang="en-US" dirty="0"/>
          </a:p>
          <a:p>
            <a:r>
              <a:rPr lang="en-US" dirty="0"/>
              <a:t>Our experiments were conducted using single-core execution with 2.2 GHz Intel CPU and 128 GB main memory.</a:t>
            </a:r>
          </a:p>
          <a:p>
            <a:endParaRPr lang="en-US" dirty="0"/>
          </a:p>
          <a:p>
            <a:r>
              <a:rPr lang="en-US" dirty="0"/>
              <a:t>We used two synthetic datasets, with 1M and 10M events respectively, as well as a real dataset from the DEBS 2012 Grand Challenge, with 32M events.</a:t>
            </a:r>
          </a:p>
          <a:p>
            <a:endParaRPr lang="en-US" dirty="0"/>
          </a:p>
          <a:p>
            <a:r>
              <a:rPr lang="en-US" dirty="0"/>
              <a:t>Moreover, we generated window sets using two different generators: (1) </a:t>
            </a:r>
            <a:r>
              <a:rPr lang="en-US" dirty="0" err="1"/>
              <a:t>RandomGen</a:t>
            </a:r>
            <a:r>
              <a:rPr lang="en-US" dirty="0"/>
              <a:t> that generates windows with randomly generated slides and ranges; and (2) </a:t>
            </a:r>
            <a:r>
              <a:rPr lang="en-US" dirty="0" err="1"/>
              <a:t>SequentialGen</a:t>
            </a:r>
            <a:r>
              <a:rPr lang="en-US" dirty="0"/>
              <a:t> that generates windows whose ranges follow a “sequential” patten (e.g., 10s, 20s, 30s, 40s, and so on), as we have seen in the previous examples. We observe that this “sequential” pattern is very common in real-world applications.</a:t>
            </a:r>
          </a:p>
          <a:p>
            <a:endParaRPr lang="en-US" dirty="0"/>
          </a:p>
          <a:p>
            <a:r>
              <a:rPr lang="en-US" dirty="0"/>
              <a:t>For each setting, we generate 10 window sets.</a:t>
            </a:r>
          </a:p>
        </p:txBody>
      </p:sp>
      <p:sp>
        <p:nvSpPr>
          <p:cNvPr id="4" name="Slide Number Placeholder 3"/>
          <p:cNvSpPr>
            <a:spLocks noGrp="1"/>
          </p:cNvSpPr>
          <p:nvPr>
            <p:ph type="sldNum" sz="quarter" idx="5"/>
          </p:nvPr>
        </p:nvSpPr>
        <p:spPr/>
        <p:txBody>
          <a:bodyPr/>
          <a:lstStyle/>
          <a:p>
            <a:fld id="{1C341885-3160-42E2-BF90-6274F71E3876}" type="slidenum">
              <a:rPr lang="en-US" smtClean="0"/>
              <a:t>13</a:t>
            </a:fld>
            <a:endParaRPr lang="en-US"/>
          </a:p>
        </p:txBody>
      </p:sp>
    </p:spTree>
    <p:extLst>
      <p:ext uri="{BB962C8B-B14F-4D97-AF65-F5344CB8AC3E}">
        <p14:creationId xmlns:p14="http://schemas.microsoft.com/office/powerpoint/2010/main" val="1122891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showcase the throughput results with and without factor windows, using the synthetic dataset with 10M events and window sets of size 5.</a:t>
            </a:r>
          </a:p>
          <a:p>
            <a:endParaRPr lang="en-US" dirty="0"/>
          </a:p>
          <a:p>
            <a:r>
              <a:rPr lang="en-US" dirty="0"/>
              <a:t>We have the following observations:</a:t>
            </a:r>
          </a:p>
          <a:p>
            <a:endParaRPr lang="en-US" dirty="0"/>
          </a:p>
          <a:p>
            <a:pPr marL="228600" indent="-228600">
              <a:buAutoNum type="arabicParenBoth"/>
            </a:pPr>
            <a:r>
              <a:rPr lang="en-US" dirty="0"/>
              <a:t>The optimized plan with factor windows can significantly outperform both the original query plan and the optimized plan without factor windows.</a:t>
            </a:r>
          </a:p>
          <a:p>
            <a:pPr marL="228600" indent="-228600">
              <a:buAutoNum type="arabicParenBoth"/>
            </a:pPr>
            <a:r>
              <a:rPr lang="en-US" dirty="0"/>
              <a:t>The optimized query plans without factor windows are more effective for window-sets generated by </a:t>
            </a:r>
            <a:r>
              <a:rPr lang="en-US" dirty="0" err="1"/>
              <a:t>SequentialGen</a:t>
            </a:r>
            <a:r>
              <a:rPr lang="en-US" dirty="0"/>
              <a:t> than they were in the case of </a:t>
            </a:r>
            <a:r>
              <a:rPr lang="en-US" dirty="0" err="1"/>
              <a:t>RandomGen</a:t>
            </a:r>
            <a:r>
              <a:rPr lang="en-US" dirty="0"/>
              <a:t>. This is not surprising, as the improved correlation between windows generated by </a:t>
            </a:r>
            <a:r>
              <a:rPr lang="en-US" dirty="0" err="1"/>
              <a:t>SequentialGen</a:t>
            </a:r>
            <a:r>
              <a:rPr lang="en-US" dirty="0"/>
              <a:t> can lead to more overlaps and therefore more sharing opportunities.</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1C341885-3160-42E2-BF90-6274F71E3876}" type="slidenum">
              <a:rPr lang="en-US" smtClean="0"/>
              <a:t>14</a:t>
            </a:fld>
            <a:endParaRPr lang="en-US"/>
          </a:p>
        </p:txBody>
      </p:sp>
    </p:spTree>
    <p:extLst>
      <p:ext uri="{BB962C8B-B14F-4D97-AF65-F5344CB8AC3E}">
        <p14:creationId xmlns:p14="http://schemas.microsoft.com/office/powerpoint/2010/main" val="52127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summarize the observed throughput results on the synthetic dataset with 10M events and the real dataset with 32M events, when setting the window-set size to 5 and 10.</a:t>
            </a:r>
          </a:p>
          <a:p>
            <a:endParaRPr lang="en-US" dirty="0"/>
          </a:p>
          <a:p>
            <a:r>
              <a:rPr lang="en-US" dirty="0"/>
              <a:t>For each setup (namely, random or sequential window sets, window set size equal to 5 or 10, “covered by” or “partitioned by” semantics), we report the mean and max value of the throughput observed across the 10 window sets generated.</a:t>
            </a:r>
          </a:p>
          <a:p>
            <a:endParaRPr lang="en-US" dirty="0"/>
          </a:p>
          <a:p>
            <a:r>
              <a:rPr lang="en-US" dirty="0"/>
              <a:t>In summary, we observed up to 9.4x and 9.2x throughput boost on the synthetic dataset and the real dataset, respectively, when enabling factor-window based optimizations.</a:t>
            </a:r>
          </a:p>
        </p:txBody>
      </p:sp>
      <p:sp>
        <p:nvSpPr>
          <p:cNvPr id="4" name="Slide Number Placeholder 3"/>
          <p:cNvSpPr>
            <a:spLocks noGrp="1"/>
          </p:cNvSpPr>
          <p:nvPr>
            <p:ph type="sldNum" sz="quarter" idx="5"/>
          </p:nvPr>
        </p:nvSpPr>
        <p:spPr/>
        <p:txBody>
          <a:bodyPr/>
          <a:lstStyle/>
          <a:p>
            <a:fld id="{1C341885-3160-42E2-BF90-6274F71E3876}" type="slidenum">
              <a:rPr lang="en-US" smtClean="0"/>
              <a:t>15</a:t>
            </a:fld>
            <a:endParaRPr lang="en-US"/>
          </a:p>
        </p:txBody>
      </p:sp>
    </p:spTree>
    <p:extLst>
      <p:ext uri="{BB962C8B-B14F-4D97-AF65-F5344CB8AC3E}">
        <p14:creationId xmlns:p14="http://schemas.microsoft.com/office/powerpoint/2010/main" val="2358027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the scalability of our optimization techniques, we further increased the window-set size to 15 and 20.</a:t>
            </a:r>
          </a:p>
          <a:p>
            <a:endParaRPr lang="en-US" dirty="0"/>
          </a:p>
          <a:p>
            <a:r>
              <a:rPr lang="en-US" dirty="0"/>
              <a:t>We observe similar throughput boost on the synthetic dataset with 10M events, with up to 16.8x improvement when factor windows are used.</a:t>
            </a:r>
          </a:p>
        </p:txBody>
      </p:sp>
      <p:sp>
        <p:nvSpPr>
          <p:cNvPr id="4" name="Slide Number Placeholder 3"/>
          <p:cNvSpPr>
            <a:spLocks noGrp="1"/>
          </p:cNvSpPr>
          <p:nvPr>
            <p:ph type="sldNum" sz="quarter" idx="5"/>
          </p:nvPr>
        </p:nvSpPr>
        <p:spPr/>
        <p:txBody>
          <a:bodyPr/>
          <a:lstStyle/>
          <a:p>
            <a:fld id="{1C341885-3160-42E2-BF90-6274F71E3876}" type="slidenum">
              <a:rPr lang="en-US" smtClean="0"/>
              <a:t>16</a:t>
            </a:fld>
            <a:endParaRPr lang="en-US"/>
          </a:p>
        </p:txBody>
      </p:sp>
    </p:spTree>
    <p:extLst>
      <p:ext uri="{BB962C8B-B14F-4D97-AF65-F5344CB8AC3E}">
        <p14:creationId xmlns:p14="http://schemas.microsoft.com/office/powerpoint/2010/main" val="3891627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tested the overhead of our query optimization techniques when varying window-set size from 5 to 20.</a:t>
            </a:r>
          </a:p>
          <a:p>
            <a:endParaRPr lang="en-US" dirty="0"/>
          </a:p>
          <a:p>
            <a:r>
              <a:rPr lang="en-US" dirty="0"/>
              <a:t>Overall, the query optimization overhead is negligible (with less than 100 milliseconds).</a:t>
            </a:r>
          </a:p>
          <a:p>
            <a:endParaRPr lang="en-US" dirty="0"/>
          </a:p>
          <a:p>
            <a:r>
              <a:rPr lang="en-US" dirty="0"/>
              <a:t>We also observe that the optimization time of using “covered-by” semantics is typically longer than that of using “partitioned-by” semantics, due to the larger search space with “covered-by” semantics.</a:t>
            </a:r>
          </a:p>
        </p:txBody>
      </p:sp>
      <p:sp>
        <p:nvSpPr>
          <p:cNvPr id="4" name="Slide Number Placeholder 3"/>
          <p:cNvSpPr>
            <a:spLocks noGrp="1"/>
          </p:cNvSpPr>
          <p:nvPr>
            <p:ph type="sldNum" sz="quarter" idx="5"/>
          </p:nvPr>
        </p:nvSpPr>
        <p:spPr/>
        <p:txBody>
          <a:bodyPr/>
          <a:lstStyle/>
          <a:p>
            <a:fld id="{1C341885-3160-42E2-BF90-6274F71E3876}" type="slidenum">
              <a:rPr lang="en-US" smtClean="0"/>
              <a:t>17</a:t>
            </a:fld>
            <a:endParaRPr lang="en-US"/>
          </a:p>
        </p:txBody>
      </p:sp>
    </p:spTree>
    <p:extLst>
      <p:ext uri="{BB962C8B-B14F-4D97-AF65-F5344CB8AC3E}">
        <p14:creationId xmlns:p14="http://schemas.microsoft.com/office/powerpoint/2010/main" val="295383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compare our optimization techniques with existing window slicing techniques.</a:t>
            </a:r>
          </a:p>
          <a:p>
            <a:endParaRPr lang="en-US" dirty="0"/>
          </a:p>
          <a:p>
            <a:r>
              <a:rPr lang="en-US" dirty="0"/>
              <a:t>The main idea of window slicing is to chop the window into smaller chunks (called slices) and then compute the aggregate over the window by aggregating sub-aggregates over the slices.</a:t>
            </a:r>
          </a:p>
          <a:p>
            <a:endParaRPr lang="en-US" dirty="0"/>
          </a:p>
          <a:p>
            <a:r>
              <a:rPr lang="en-US" dirty="0"/>
              <a:t>Here, we compare our factor-window based optimization against Scotty, which is a “general stream slicing” technique that represents the current state-of-the-art, on top of Apache </a:t>
            </a:r>
            <a:r>
              <a:rPr lang="en-US" dirty="0" err="1"/>
              <a:t>Flink</a:t>
            </a:r>
            <a:r>
              <a:rPr lang="en-US" dirty="0"/>
              <a:t>.</a:t>
            </a:r>
          </a:p>
          <a:p>
            <a:endParaRPr lang="en-US" dirty="0"/>
          </a:p>
          <a:p>
            <a:r>
              <a:rPr lang="en-US" dirty="0"/>
              <a:t>For this purpose, we used the same data generator developed by Scotty for benchmarking its own performance.</a:t>
            </a:r>
          </a:p>
        </p:txBody>
      </p:sp>
      <p:sp>
        <p:nvSpPr>
          <p:cNvPr id="4" name="Slide Number Placeholder 3"/>
          <p:cNvSpPr>
            <a:spLocks noGrp="1"/>
          </p:cNvSpPr>
          <p:nvPr>
            <p:ph type="sldNum" sz="quarter" idx="5"/>
          </p:nvPr>
        </p:nvSpPr>
        <p:spPr/>
        <p:txBody>
          <a:bodyPr/>
          <a:lstStyle/>
          <a:p>
            <a:fld id="{1C341885-3160-42E2-BF90-6274F71E3876}" type="slidenum">
              <a:rPr lang="en-US" smtClean="0"/>
              <a:t>18</a:t>
            </a:fld>
            <a:endParaRPr lang="en-US"/>
          </a:p>
        </p:txBody>
      </p:sp>
    </p:spTree>
    <p:extLst>
      <p:ext uri="{BB962C8B-B14F-4D97-AF65-F5344CB8AC3E}">
        <p14:creationId xmlns:p14="http://schemas.microsoft.com/office/powerpoint/2010/main" val="197063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comparison results when setting the window-set size to 10. Since Scotty cannot process some window sets at this scale, we do not further increase the window-set size.</a:t>
            </a:r>
          </a:p>
          <a:p>
            <a:endParaRPr lang="en-US" dirty="0"/>
          </a:p>
          <a:p>
            <a:r>
              <a:rPr lang="en-US" dirty="0"/>
              <a:t>We observe that both Scotty and our factor-window based optimization can significantly outperform the default execution plan produced by </a:t>
            </a:r>
            <a:r>
              <a:rPr lang="en-US" dirty="0" err="1"/>
              <a:t>Flink</a:t>
            </a:r>
            <a:r>
              <a:rPr lang="en-US" dirty="0"/>
              <a:t> (where each window aggregate is evaluated independently), in terms of throughput.</a:t>
            </a:r>
          </a:p>
          <a:p>
            <a:endParaRPr lang="en-US" dirty="0"/>
          </a:p>
          <a:p>
            <a:r>
              <a:rPr lang="en-US" dirty="0"/>
              <a:t>We also observe that in many cases, our factor-window based optimization outperforms Scotty significantly, by up to 5.7x throughput boost (excluding cases where Scotty’s throughput is not available).</a:t>
            </a:r>
          </a:p>
        </p:txBody>
      </p:sp>
      <p:sp>
        <p:nvSpPr>
          <p:cNvPr id="4" name="Slide Number Placeholder 3"/>
          <p:cNvSpPr>
            <a:spLocks noGrp="1"/>
          </p:cNvSpPr>
          <p:nvPr>
            <p:ph type="sldNum" sz="quarter" idx="5"/>
          </p:nvPr>
        </p:nvSpPr>
        <p:spPr/>
        <p:txBody>
          <a:bodyPr/>
          <a:lstStyle/>
          <a:p>
            <a:fld id="{1C341885-3160-42E2-BF90-6274F71E3876}" type="slidenum">
              <a:rPr lang="en-US" smtClean="0"/>
              <a:t>19</a:t>
            </a:fld>
            <a:endParaRPr lang="en-US"/>
          </a:p>
        </p:txBody>
      </p:sp>
    </p:spTree>
    <p:extLst>
      <p:ext uri="{BB962C8B-B14F-4D97-AF65-F5344CB8AC3E}">
        <p14:creationId xmlns:p14="http://schemas.microsoft.com/office/powerpoint/2010/main" val="69853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real-world stream processing applications, we see many queries that perform correlated window aggregates over the same input stream.</a:t>
            </a:r>
          </a:p>
          <a:p>
            <a:endParaRPr lang="en-US" dirty="0"/>
          </a:p>
          <a:p>
            <a:r>
              <a:rPr lang="en-US" dirty="0"/>
              <a:t>Here is an example of such a “window set” query from Microsoft’s Azure Stream Analytics service, where we want to report the device with the minimum temperature reading every 20, 30, and 40 minutes.</a:t>
            </a:r>
          </a:p>
        </p:txBody>
      </p:sp>
      <p:sp>
        <p:nvSpPr>
          <p:cNvPr id="4" name="Slide Number Placeholder 3"/>
          <p:cNvSpPr>
            <a:spLocks noGrp="1"/>
          </p:cNvSpPr>
          <p:nvPr>
            <p:ph type="sldNum" sz="quarter" idx="5"/>
          </p:nvPr>
        </p:nvSpPr>
        <p:spPr/>
        <p:txBody>
          <a:bodyPr/>
          <a:lstStyle/>
          <a:p>
            <a:fld id="{1C341885-3160-42E2-BF90-6274F71E3876}" type="slidenum">
              <a:rPr lang="en-US" smtClean="0"/>
              <a:t>2</a:t>
            </a:fld>
            <a:endParaRPr lang="en-US"/>
          </a:p>
        </p:txBody>
      </p:sp>
    </p:spTree>
    <p:extLst>
      <p:ext uri="{BB962C8B-B14F-4D97-AF65-F5344CB8AC3E}">
        <p14:creationId xmlns:p14="http://schemas.microsoft.com/office/powerpoint/2010/main" val="1596009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in this work,</a:t>
            </a:r>
          </a:p>
          <a:p>
            <a:endParaRPr lang="en-US" dirty="0"/>
          </a:p>
          <a:p>
            <a:pPr marL="228600" indent="-228600">
              <a:buAutoNum type="arabicParenBoth"/>
            </a:pPr>
            <a:r>
              <a:rPr lang="en-US" dirty="0"/>
              <a:t>We proposed the “window coverage graph” abstraction that captures the overlapping relationships between correlated windows.</a:t>
            </a:r>
          </a:p>
          <a:p>
            <a:pPr marL="228600" indent="-228600">
              <a:buAutoNum type="arabicParenBoth"/>
            </a:pPr>
            <a:endParaRPr lang="en-US" dirty="0"/>
          </a:p>
          <a:p>
            <a:pPr marL="228600" indent="-228600">
              <a:buAutoNum type="arabicParenBoth"/>
            </a:pPr>
            <a:r>
              <a:rPr lang="en-US" dirty="0"/>
              <a:t>We proposed a cost-based optimization framework on top of the WCG abstraction, to minimize the computation cost of multi-window aggregate queries.</a:t>
            </a:r>
          </a:p>
          <a:p>
            <a:pPr marL="228600" indent="-228600">
              <a:buAutoNum type="arabicParenBoth"/>
            </a:pPr>
            <a:endParaRPr lang="en-US" dirty="0"/>
          </a:p>
          <a:p>
            <a:pPr marL="228600" indent="-228600">
              <a:buAutoNum type="arabicParenBoth"/>
            </a:pPr>
            <a:r>
              <a:rPr lang="en-US" dirty="0"/>
              <a:t>We extended the cost-based framework by considering “factor windows” and developed technologies to find beneficial factor windows.</a:t>
            </a:r>
          </a:p>
          <a:p>
            <a:pPr marL="228600" indent="-228600">
              <a:buAutoNum type="arabicParenBoth"/>
            </a:pPr>
            <a:endParaRPr lang="en-US" dirty="0"/>
          </a:p>
          <a:p>
            <a:pPr marL="228600" indent="-228600">
              <a:buAutoNum type="arabicParenBoth"/>
            </a:pPr>
            <a:r>
              <a:rPr lang="en-US" dirty="0"/>
              <a:t>We evaluated our optimization techniques on both synthetic and real datasets, and we demonstrated that the throughput of optimized plans using factor windows can outperform the original plans by up to 16.8x.</a:t>
            </a:r>
          </a:p>
          <a:p>
            <a:pPr marL="228600" indent="-228600">
              <a:buAutoNum type="arabicParenBoth"/>
            </a:pPr>
            <a:endParaRPr lang="en-US" dirty="0"/>
          </a:p>
          <a:p>
            <a:pPr marL="0" indent="0">
              <a:buNone/>
            </a:pPr>
            <a:r>
              <a:rPr lang="en-US" dirty="0"/>
              <a:t>Thank you for viewing our presentation! We would be happy to hear your comments and questions.</a:t>
            </a:r>
          </a:p>
        </p:txBody>
      </p:sp>
      <p:sp>
        <p:nvSpPr>
          <p:cNvPr id="4" name="Slide Number Placeholder 3"/>
          <p:cNvSpPr>
            <a:spLocks noGrp="1"/>
          </p:cNvSpPr>
          <p:nvPr>
            <p:ph type="sldNum" sz="quarter" idx="5"/>
          </p:nvPr>
        </p:nvSpPr>
        <p:spPr/>
        <p:txBody>
          <a:bodyPr/>
          <a:lstStyle/>
          <a:p>
            <a:fld id="{1C341885-3160-42E2-BF90-6274F71E3876}" type="slidenum">
              <a:rPr lang="en-US" smtClean="0"/>
              <a:t>20</a:t>
            </a:fld>
            <a:endParaRPr lang="en-US"/>
          </a:p>
        </p:txBody>
      </p:sp>
    </p:spTree>
    <p:extLst>
      <p:ext uri="{BB962C8B-B14F-4D97-AF65-F5344CB8AC3E}">
        <p14:creationId xmlns:p14="http://schemas.microsoft.com/office/powerpoint/2010/main" val="419630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execution plan of the previous “window set” aggregate query would look like figure (a) here, where each window aggregate is evaluated independent of each other.</a:t>
            </a:r>
          </a:p>
          <a:p>
            <a:endParaRPr lang="en-US" dirty="0"/>
          </a:p>
          <a:p>
            <a:r>
              <a:rPr lang="en-US" dirty="0"/>
              <a:t>In this work, we propose cost-based query optimization techniques that exploit the overlapping relationships between the windows. The optimized query plan of the example query using our techniques is shown in figure (b). Here, the 40-minute window aggregate uses the output from the 20-minute window aggregate, instead of computing directly on top of the input stream from scratch.</a:t>
            </a:r>
          </a:p>
          <a:p>
            <a:endParaRPr lang="en-US" dirty="0"/>
          </a:p>
          <a:p>
            <a:r>
              <a:rPr lang="en-US" dirty="0"/>
              <a:t>Moreover, we propose “factor windows” to further optimize the query plan, which are windows that are not included by the window set but can help with reducing the overall computation cost. For the example window-set query, its optimized query plan with factor windows is shown in figure (c). Here, we add a 10-minute factor-window aggregate and use its output to compute both the 20-minute and 30-minute window aggregates.</a:t>
            </a:r>
          </a:p>
          <a:p>
            <a:endParaRPr lang="en-US" dirty="0"/>
          </a:p>
          <a:p>
            <a:r>
              <a:rPr lang="en-US" dirty="0"/>
              <a:t>In the rest of this talk, I will walk through the details of our optimization techniques and present experimental evaluation results.</a:t>
            </a:r>
          </a:p>
          <a:p>
            <a:endParaRPr lang="en-US" dirty="0"/>
          </a:p>
          <a:p>
            <a:endParaRPr lang="en-US" dirty="0"/>
          </a:p>
        </p:txBody>
      </p:sp>
      <p:sp>
        <p:nvSpPr>
          <p:cNvPr id="4" name="Slide Number Placeholder 3"/>
          <p:cNvSpPr>
            <a:spLocks noGrp="1"/>
          </p:cNvSpPr>
          <p:nvPr>
            <p:ph type="sldNum" sz="quarter" idx="5"/>
          </p:nvPr>
        </p:nvSpPr>
        <p:spPr/>
        <p:txBody>
          <a:bodyPr/>
          <a:lstStyle/>
          <a:p>
            <a:fld id="{1C341885-3160-42E2-BF90-6274F71E3876}" type="slidenum">
              <a:rPr lang="en-US" smtClean="0"/>
              <a:t>3</a:t>
            </a:fld>
            <a:endParaRPr lang="en-US"/>
          </a:p>
        </p:txBody>
      </p:sp>
    </p:spTree>
    <p:extLst>
      <p:ext uri="{BB962C8B-B14F-4D97-AF65-F5344CB8AC3E}">
        <p14:creationId xmlns:p14="http://schemas.microsoft.com/office/powerpoint/2010/main" val="381567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a formal characterization of the overlapping relationships between the windows.</a:t>
            </a:r>
          </a:p>
          <a:p>
            <a:endParaRPr lang="en-US" dirty="0"/>
          </a:p>
          <a:p>
            <a:r>
              <a:rPr lang="en-US" dirty="0"/>
              <a:t>Consider two windows W and W’. We say that W is covered by W’, if each of W’s instance intervals is covered by multiple instance intervals from W’. The right side of this figure presents such a “window coverage” example with two windows W1 and W2. </a:t>
            </a:r>
            <a:r>
              <a:rPr lang="en-US" sz="1800" dirty="0">
                <a:effectLst/>
                <a:latin typeface="Calibri" panose="020F0502020204030204" pitchFamily="34" charset="0"/>
              </a:rPr>
              <a:t>F</a:t>
            </a:r>
            <a:r>
              <a:rPr lang="en-US" sz="1800" dirty="0">
                <a:effectLst/>
                <a:latin typeface="Calibri" panose="020F0502020204030204" pitchFamily="34" charset="0"/>
                <a:ea typeface="Times New Roman" panose="02020603050405020304" pitchFamily="18" charset="0"/>
              </a:rPr>
              <a:t>or example, the top interval of W1 is covered by the top two intervals of W2, and the bottom interval of W1 is covered by the bottom two intervals of W2</a:t>
            </a:r>
            <a:endParaRPr lang="en-US" dirty="0"/>
          </a:p>
          <a:p>
            <a:endParaRPr lang="en-US" dirty="0"/>
          </a:p>
          <a:p>
            <a:r>
              <a:rPr lang="en-US" dirty="0"/>
              <a:t>In particular, if the instance intervals from W’ are disjoint, then we say that W is partitioned by W’.</a:t>
            </a:r>
          </a:p>
        </p:txBody>
      </p:sp>
      <p:sp>
        <p:nvSpPr>
          <p:cNvPr id="4" name="Slide Number Placeholder 3"/>
          <p:cNvSpPr>
            <a:spLocks noGrp="1"/>
          </p:cNvSpPr>
          <p:nvPr>
            <p:ph type="sldNum" sz="quarter" idx="5"/>
          </p:nvPr>
        </p:nvSpPr>
        <p:spPr/>
        <p:txBody>
          <a:bodyPr/>
          <a:lstStyle/>
          <a:p>
            <a:fld id="{1C341885-3160-42E2-BF90-6274F71E3876}" type="slidenum">
              <a:rPr lang="en-US" smtClean="0"/>
              <a:t>4</a:t>
            </a:fld>
            <a:endParaRPr lang="en-US"/>
          </a:p>
        </p:txBody>
      </p:sp>
    </p:spTree>
    <p:extLst>
      <p:ext uri="{BB962C8B-B14F-4D97-AF65-F5344CB8AC3E}">
        <p14:creationId xmlns:p14="http://schemas.microsoft.com/office/powerpoint/2010/main" val="24674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definition of “window coverage”, we introduce the “window coverage graph (WCG)” to capture the coverage relationships between the windows in a given window set.</a:t>
            </a:r>
          </a:p>
          <a:p>
            <a:endParaRPr lang="en-US" dirty="0"/>
          </a:p>
          <a:p>
            <a:r>
              <a:rPr lang="en-US" dirty="0"/>
              <a:t>We represent a window W as a pair (r, s), where r and s represent W’s range and slide, respectively. If r = s, then W is a tumbling window, as shown in Figure (a) here. Otherwise, if r &gt; s, then W is a hopping window, as shown in Figure (b) here.</a:t>
            </a:r>
          </a:p>
          <a:p>
            <a:endParaRPr lang="en-US" dirty="0"/>
          </a:p>
          <a:p>
            <a:r>
              <a:rPr lang="en-US" dirty="0"/>
              <a:t>The vertices of a WCG represent the windows in the window set. For two windows W1 and W2, there is an edge from W2 to W1 in the WCG if W1 is covered by W2.</a:t>
            </a:r>
          </a:p>
          <a:p>
            <a:endParaRPr lang="en-US" dirty="0"/>
          </a:p>
          <a:p>
            <a:r>
              <a:rPr lang="en-US" dirty="0"/>
              <a:t>The figure here shows the WCG corresponding to the example window-set that contains four tumbling windows.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the WCG is a directed acyclic graph (DAG).</a:t>
            </a:r>
          </a:p>
          <a:p>
            <a:endParaRPr lang="en-US" dirty="0"/>
          </a:p>
        </p:txBody>
      </p:sp>
      <p:sp>
        <p:nvSpPr>
          <p:cNvPr id="4" name="Slide Number Placeholder 3"/>
          <p:cNvSpPr>
            <a:spLocks noGrp="1"/>
          </p:cNvSpPr>
          <p:nvPr>
            <p:ph type="sldNum" sz="quarter" idx="5"/>
          </p:nvPr>
        </p:nvSpPr>
        <p:spPr/>
        <p:txBody>
          <a:bodyPr/>
          <a:lstStyle/>
          <a:p>
            <a:fld id="{1C341885-3160-42E2-BF90-6274F71E3876}" type="slidenum">
              <a:rPr lang="en-US" smtClean="0"/>
              <a:t>5</a:t>
            </a:fld>
            <a:endParaRPr lang="en-US"/>
          </a:p>
        </p:txBody>
      </p:sp>
    </p:spTree>
    <p:extLst>
      <p:ext uri="{BB962C8B-B14F-4D97-AF65-F5344CB8AC3E}">
        <p14:creationId xmlns:p14="http://schemas.microsoft.com/office/powerpoint/2010/main" val="71747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 cost model to capture the computation cost of an aggregate function f on top of a window set.</a:t>
            </a:r>
          </a:p>
          <a:p>
            <a:endParaRPr lang="en-US" dirty="0"/>
          </a:p>
          <a:p>
            <a:r>
              <a:rPr lang="en-US" dirty="0"/>
              <a:t>We assume that the cost of computing f is proportional to the number of events processed.</a:t>
            </a:r>
          </a:p>
          <a:p>
            <a:endParaRPr lang="en-US" dirty="0"/>
          </a:p>
          <a:p>
            <a:r>
              <a:rPr lang="en-US" dirty="0"/>
              <a:t>The instance/interval cost of a window W(r, s) is therefore eta * r, where eta is the input event rate.</a:t>
            </a:r>
          </a:p>
          <a:p>
            <a:endParaRPr lang="en-US" dirty="0"/>
          </a:p>
          <a:p>
            <a:r>
              <a:rPr lang="en-US" dirty="0"/>
              <a:t>Consider two windows W1 and W2. If W1 is covered by W2, then the instance cost of W1 can be reduced from eta * r1 to M(W1, W2). Intuitively, M(W1, W2) represents the number of intervals from W2 that cover an interval from W1.</a:t>
            </a:r>
          </a:p>
          <a:p>
            <a:endParaRPr lang="en-US" dirty="0"/>
          </a:p>
          <a:p>
            <a:r>
              <a:rPr lang="en-US" dirty="0"/>
              <a:t>Moreover, if W1 is covered by multiple W2’s, then the instance cost of W1 can be further reduced to the minimum M(W1, W2) across all the W2’s.</a:t>
            </a:r>
          </a:p>
        </p:txBody>
      </p:sp>
      <p:sp>
        <p:nvSpPr>
          <p:cNvPr id="4" name="Slide Number Placeholder 3"/>
          <p:cNvSpPr>
            <a:spLocks noGrp="1"/>
          </p:cNvSpPr>
          <p:nvPr>
            <p:ph type="sldNum" sz="quarter" idx="5"/>
          </p:nvPr>
        </p:nvSpPr>
        <p:spPr/>
        <p:txBody>
          <a:bodyPr/>
          <a:lstStyle/>
          <a:p>
            <a:fld id="{1C341885-3160-42E2-BF90-6274F71E3876}" type="slidenum">
              <a:rPr lang="en-US" smtClean="0"/>
              <a:t>6</a:t>
            </a:fld>
            <a:endParaRPr lang="en-US"/>
          </a:p>
        </p:txBody>
      </p:sp>
    </p:spTree>
    <p:extLst>
      <p:ext uri="{BB962C8B-B14F-4D97-AF65-F5344CB8AC3E}">
        <p14:creationId xmlns:p14="http://schemas.microsoft.com/office/powerpoint/2010/main" val="272326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now find the minimum computation cost of evaluating an aggregate function on top of a window set, based on the corresponding WCG.</a:t>
            </a:r>
          </a:p>
          <a:p>
            <a:endParaRPr lang="en-US" dirty="0"/>
          </a:p>
          <a:p>
            <a:r>
              <a:rPr lang="en-US" dirty="0"/>
              <a:t>Again, consider the previous example with four tumbling windows. Figure (a) presents the initial WCG based on the coverage relationships between the windows. For each window W in the WCG with multiple upstream windows, we only keep the edge from the upstream window that results in the minimum computation cost of W. The resulting WCG after this procedure is shown in Figure (b), which we call the “min-cost WCG”. </a:t>
            </a:r>
          </a:p>
          <a:p>
            <a:endParaRPr lang="en-US" dirty="0"/>
          </a:p>
          <a:p>
            <a:r>
              <a:rPr lang="en-US" dirty="0"/>
              <a:t>Here we consider the computation cost of the window set over a period of R = 120. The </a:t>
            </a:r>
            <a:r>
              <a:rPr lang="en-US" dirty="0" err="1"/>
              <a:t>n_i</a:t>
            </a:r>
            <a:r>
              <a:rPr lang="en-US" dirty="0"/>
              <a:t> in Figure (b) represents the number of instances of window </a:t>
            </a:r>
            <a:r>
              <a:rPr lang="en-US" dirty="0" err="1"/>
              <a:t>W_i</a:t>
            </a:r>
            <a:r>
              <a:rPr lang="en-US" dirty="0"/>
              <a:t> that occur in the period of R. For the example here, we can reduce the cost from 480 to 150, a 62.5% reduction. The paper includes additional details on how to derive the costs here.</a:t>
            </a:r>
          </a:p>
          <a:p>
            <a:endParaRPr lang="en-US" dirty="0"/>
          </a:p>
        </p:txBody>
      </p:sp>
      <p:sp>
        <p:nvSpPr>
          <p:cNvPr id="4" name="Slide Number Placeholder 3"/>
          <p:cNvSpPr>
            <a:spLocks noGrp="1"/>
          </p:cNvSpPr>
          <p:nvPr>
            <p:ph type="sldNum" sz="quarter" idx="5"/>
          </p:nvPr>
        </p:nvSpPr>
        <p:spPr/>
        <p:txBody>
          <a:bodyPr/>
          <a:lstStyle/>
          <a:p>
            <a:fld id="{1C341885-3160-42E2-BF90-6274F71E3876}" type="slidenum">
              <a:rPr lang="en-US" smtClean="0"/>
              <a:t>7</a:t>
            </a:fld>
            <a:endParaRPr lang="en-US"/>
          </a:p>
        </p:txBody>
      </p:sp>
    </p:spTree>
    <p:extLst>
      <p:ext uri="{BB962C8B-B14F-4D97-AF65-F5344CB8AC3E}">
        <p14:creationId xmlns:p14="http://schemas.microsoft.com/office/powerpoint/2010/main" val="257762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introduce “factor windows” to further optimize the query plan represented by the min-cost WCG.</a:t>
            </a:r>
          </a:p>
          <a:p>
            <a:endParaRPr lang="en-US" dirty="0"/>
          </a:p>
          <a:p>
            <a:r>
              <a:rPr lang="en-US" dirty="0"/>
              <a:t>A factor window is a window not in the input window set that can help reduce the evaluation cost. That is, it is a window that covers some window(s) in the window set.</a:t>
            </a:r>
          </a:p>
          <a:p>
            <a:endParaRPr lang="en-US" dirty="0"/>
          </a:p>
          <a:p>
            <a:r>
              <a:rPr lang="en-US" dirty="0"/>
              <a:t>For example, consider a window set with three tumbling windows W2, W3, and W4. The left figure shows the initial WCG, whereas the right figure shows the optimized min-cost WCG with a factor window W1. We can reduce the computation cost from 246 to 150, a 39% reduction. Note that the min-cost WCG without factor windows is the same as the initial WCG in this case. Therefore, using factor windows is essential for the cost reduction observed here.</a:t>
            </a:r>
          </a:p>
        </p:txBody>
      </p:sp>
      <p:sp>
        <p:nvSpPr>
          <p:cNvPr id="4" name="Slide Number Placeholder 3"/>
          <p:cNvSpPr>
            <a:spLocks noGrp="1"/>
          </p:cNvSpPr>
          <p:nvPr>
            <p:ph type="sldNum" sz="quarter" idx="5"/>
          </p:nvPr>
        </p:nvSpPr>
        <p:spPr/>
        <p:txBody>
          <a:bodyPr/>
          <a:lstStyle/>
          <a:p>
            <a:fld id="{1C341885-3160-42E2-BF90-6274F71E3876}" type="slidenum">
              <a:rPr lang="en-US" smtClean="0"/>
              <a:t>8</a:t>
            </a:fld>
            <a:endParaRPr lang="en-US"/>
          </a:p>
        </p:txBody>
      </p:sp>
    </p:spTree>
    <p:extLst>
      <p:ext uri="{BB962C8B-B14F-4D97-AF65-F5344CB8AC3E}">
        <p14:creationId xmlns:p14="http://schemas.microsoft.com/office/powerpoint/2010/main" val="151445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natural question is then how to find the optimal factor windows for a given WCG.</a:t>
            </a:r>
          </a:p>
          <a:p>
            <a:endParaRPr lang="en-US" dirty="0"/>
          </a:p>
          <a:p>
            <a:r>
              <a:rPr lang="en-US" dirty="0"/>
              <a:t>Unfortunately, this is an NP-hard problem in general. We therefore adopt a “greedy”-style solution to find factor windows that are “locally” optimal. That is, for each window W and its downstream windows W_1 to W_K, we look for the optimal factor window </a:t>
            </a:r>
            <a:r>
              <a:rPr lang="en-US" dirty="0" err="1"/>
              <a:t>W_f</a:t>
            </a:r>
            <a:r>
              <a:rPr lang="en-US" dirty="0"/>
              <a:t>.</a:t>
            </a:r>
          </a:p>
          <a:p>
            <a:endParaRPr lang="en-US" dirty="0"/>
          </a:p>
          <a:p>
            <a:r>
              <a:rPr lang="en-US" dirty="0"/>
              <a:t>Our solution includes two steps: (1) candidate generation and (2) candidate selection, which we will describe next. We also have developed optimized versions of these two steps for the “partitioned by” semantics. Please see our paper for the details.</a:t>
            </a:r>
          </a:p>
        </p:txBody>
      </p:sp>
      <p:sp>
        <p:nvSpPr>
          <p:cNvPr id="4" name="Slide Number Placeholder 3"/>
          <p:cNvSpPr>
            <a:spLocks noGrp="1"/>
          </p:cNvSpPr>
          <p:nvPr>
            <p:ph type="sldNum" sz="quarter" idx="5"/>
          </p:nvPr>
        </p:nvSpPr>
        <p:spPr/>
        <p:txBody>
          <a:bodyPr/>
          <a:lstStyle/>
          <a:p>
            <a:fld id="{1C341885-3160-42E2-BF90-6274F71E3876}" type="slidenum">
              <a:rPr lang="en-US" smtClean="0"/>
              <a:t>9</a:t>
            </a:fld>
            <a:endParaRPr lang="en-US"/>
          </a:p>
        </p:txBody>
      </p:sp>
    </p:spTree>
    <p:extLst>
      <p:ext uri="{BB962C8B-B14F-4D97-AF65-F5344CB8AC3E}">
        <p14:creationId xmlns:p14="http://schemas.microsoft.com/office/powerpoint/2010/main" val="410417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CBE498F1-C0C0-4F34-AEBE-59D6603FFB70}" type="datetime1">
              <a:rPr lang="en-US" smtClean="0"/>
              <a:t>6/1/2024</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5719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295843A1-A026-4894-87BF-B537A33580EB}" type="datetime1">
              <a:rPr lang="en-US" smtClean="0"/>
              <a:t>6/1/2024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0087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C255888F-FD6C-473F-8903-AE24BC75B898}" type="datetime1">
              <a:rPr lang="en-US" smtClean="0"/>
              <a:t>6/1/2024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954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A9BC2287-BA95-49E7-A3DD-95D7A09B352D}" type="datetime1">
              <a:rPr lang="en-US" smtClean="0"/>
              <a:t>6/1/2024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8211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F1F6308B-A36C-4BCD-B3C8-A9B551EF3EDD}" type="datetime1">
              <a:rPr lang="en-US" smtClean="0"/>
              <a:t>6/1/2024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084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3901A2B3-DB11-461D-9B71-8D22496286D9}" type="datetime1">
              <a:rPr lang="en-US" smtClean="0"/>
              <a:t>6/1/2024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272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2E5DB4D2-8F61-4ED4-B6B4-C4348BA80A01}" type="datetime1">
              <a:rPr lang="en-US" smtClean="0"/>
              <a:t>6/1/2024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230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9BB280D2-9B32-4BF8-92B5-B0AE788E2FFC}" type="datetime1">
              <a:rPr lang="en-US" smtClean="0"/>
              <a:t>6/1/2024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786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C1FBDCD1-EC98-4EC8-883A-93F59A1EE6BC}" type="datetime1">
              <a:rPr lang="en-US" smtClean="0"/>
              <a:t>6/1/2024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6592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4A56E935-D6E7-4BBF-B639-231FDE5A2549}" type="datetime1">
              <a:rPr lang="en-US" smtClean="0"/>
              <a:t>6/1/2024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1390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1B0DE61D-4EC5-4C86-AB42-996B629C537C}" type="datetime1">
              <a:rPr lang="en-US" smtClean="0"/>
              <a:t>6/1/2024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668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62763F4B-BE43-4240-8B7E-EFBBC51C622C}" type="datetime1">
              <a:rPr lang="en-US" smtClean="0"/>
              <a:t>6/1/2024</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411865273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hf hdr="0" ft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github.com/TU-Berlin-DIMA/scotty-window-processo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s://azure.microsoft.com/en-us/services/stream-analytics/"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9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8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8.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0.png"/><Relationship Id="rId9" Type="http://schemas.openxmlformats.org/officeDocument/2006/relationships/image" Target="../media/image14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106A6-E13F-49B9-9BD5-BC9BF331F22B}"/>
              </a:ext>
            </a:extLst>
          </p:cNvPr>
          <p:cNvSpPr>
            <a:spLocks noGrp="1"/>
          </p:cNvSpPr>
          <p:nvPr>
            <p:ph type="ctrTitle"/>
          </p:nvPr>
        </p:nvSpPr>
        <p:spPr>
          <a:xfrm>
            <a:off x="1077361" y="720435"/>
            <a:ext cx="6397165" cy="1507375"/>
          </a:xfrm>
        </p:spPr>
        <p:txBody>
          <a:bodyPr vert="horz" lIns="91440" tIns="45720" rIns="91440" bIns="45720" rtlCol="0" anchor="b">
            <a:normAutofit/>
          </a:bodyPr>
          <a:lstStyle/>
          <a:p>
            <a:pPr>
              <a:lnSpc>
                <a:spcPct val="100000"/>
              </a:lnSpc>
            </a:pPr>
            <a:r>
              <a:rPr lang="en-US" sz="3000" b="1" kern="1200">
                <a:solidFill>
                  <a:schemeClr val="tx1"/>
                </a:solidFill>
                <a:effectLst/>
                <a:latin typeface="+mj-lt"/>
                <a:ea typeface="+mj-ea"/>
                <a:cs typeface="+mj-cs"/>
              </a:rPr>
              <a:t>Factor Windows: Cost-based Query Rewriting for Optimizing Correlated Window Aggregates</a:t>
            </a:r>
          </a:p>
        </p:txBody>
      </p:sp>
      <p:sp>
        <p:nvSpPr>
          <p:cNvPr id="3" name="Subtitle 2">
            <a:extLst>
              <a:ext uri="{FF2B5EF4-FFF2-40B4-BE49-F238E27FC236}">
                <a16:creationId xmlns:a16="http://schemas.microsoft.com/office/drawing/2014/main" id="{27FA9EDD-A85E-DE26-7E6C-B7EE6E77FF4E}"/>
              </a:ext>
            </a:extLst>
          </p:cNvPr>
          <p:cNvSpPr>
            <a:spLocks noGrp="1"/>
          </p:cNvSpPr>
          <p:nvPr>
            <p:ph type="subTitle" idx="1"/>
          </p:nvPr>
        </p:nvSpPr>
        <p:spPr>
          <a:xfrm>
            <a:off x="1077361" y="2427316"/>
            <a:ext cx="6397165" cy="3513514"/>
          </a:xfrm>
        </p:spPr>
        <p:txBody>
          <a:bodyPr vert="horz" lIns="91440" tIns="45720" rIns="91440" bIns="45720" rtlCol="0">
            <a:normAutofit/>
          </a:bodyPr>
          <a:lstStyle/>
          <a:p>
            <a:r>
              <a:rPr lang="en-US" b="1" dirty="0"/>
              <a:t>Wentao Wu (Microsoft Research)</a:t>
            </a:r>
          </a:p>
          <a:p>
            <a:r>
              <a:rPr lang="en-US" dirty="0"/>
              <a:t>Philip A. Bernstein (Microsoft Research)</a:t>
            </a:r>
          </a:p>
          <a:p>
            <a:r>
              <a:rPr lang="en-US" dirty="0"/>
              <a:t>Alex Raizman (Microsoft)</a:t>
            </a:r>
          </a:p>
          <a:p>
            <a:r>
              <a:rPr lang="en-US" dirty="0"/>
              <a:t>Christina Pavlopoulou (University of California, Riverside)</a:t>
            </a:r>
          </a:p>
        </p:txBody>
      </p:sp>
      <p:sp>
        <p:nvSpPr>
          <p:cNvPr id="13" name="Rectangle 12">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a:extLst>
              <a:ext uri="{FF2B5EF4-FFF2-40B4-BE49-F238E27FC236}">
                <a16:creationId xmlns:a16="http://schemas.microsoft.com/office/drawing/2014/main" id="{E01B86DC-75C5-2AF0-7880-C01D09013688}"/>
              </a:ext>
            </a:extLst>
          </p:cNvPr>
          <p:cNvPicPr>
            <a:picLocks noChangeAspect="1"/>
          </p:cNvPicPr>
          <p:nvPr/>
        </p:nvPicPr>
        <p:blipFill rotWithShape="1">
          <a:blip r:embed="rId3"/>
          <a:srcRect r="44205" b="1"/>
          <a:stretch/>
        </p:blipFill>
        <p:spPr>
          <a:xfrm>
            <a:off x="8696640" y="3396062"/>
            <a:ext cx="3496111" cy="3461938"/>
          </a:xfrm>
          <a:prstGeom prst="rect">
            <a:avLst/>
          </a:prstGeom>
        </p:spPr>
      </p:pic>
      <p:sp>
        <p:nvSpPr>
          <p:cNvPr id="6" name="Slide Number Placeholder 5">
            <a:extLst>
              <a:ext uri="{FF2B5EF4-FFF2-40B4-BE49-F238E27FC236}">
                <a16:creationId xmlns:a16="http://schemas.microsoft.com/office/drawing/2014/main" id="{C69B98C9-415E-7C21-F5B5-EC301C889F7A}"/>
              </a:ext>
            </a:extLst>
          </p:cNvPr>
          <p:cNvSpPr>
            <a:spLocks noGrp="1"/>
          </p:cNvSpPr>
          <p:nvPr>
            <p:ph type="sldNum" sz="quarter" idx="12"/>
          </p:nvPr>
        </p:nvSpPr>
        <p:spPr/>
        <p:txBody>
          <a:bodyPr/>
          <a:lstStyle/>
          <a:p>
            <a:fld id="{5DEF7F31-0B8A-474A-B86C-91F381754329}" type="slidenum">
              <a:rPr lang="en-US" smtClean="0"/>
              <a:t>1</a:t>
            </a:fld>
            <a:endParaRPr lang="en-US"/>
          </a:p>
        </p:txBody>
      </p:sp>
    </p:spTree>
    <p:extLst>
      <p:ext uri="{BB962C8B-B14F-4D97-AF65-F5344CB8AC3E}">
        <p14:creationId xmlns:p14="http://schemas.microsoft.com/office/powerpoint/2010/main" val="3801959439"/>
      </p:ext>
    </p:extLst>
  </p:cSld>
  <p:clrMapOvr>
    <a:masterClrMapping/>
  </p:clrMapOvr>
  <mc:AlternateContent xmlns:mc="http://schemas.openxmlformats.org/markup-compatibility/2006" xmlns:p14="http://schemas.microsoft.com/office/powerpoint/2010/main">
    <mc:Choice Requires="p14">
      <p:transition spd="slow" p14:dur="2000" advTm="21963"/>
    </mc:Choice>
    <mc:Fallback xmlns="">
      <p:transition spd="slow" advTm="219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5531-34D5-E421-1B54-FCB92A43F836}"/>
              </a:ext>
            </a:extLst>
          </p:cNvPr>
          <p:cNvSpPr>
            <a:spLocks noGrp="1"/>
          </p:cNvSpPr>
          <p:nvPr>
            <p:ph type="title"/>
          </p:nvPr>
        </p:nvSpPr>
        <p:spPr/>
        <p:txBody>
          <a:bodyPr/>
          <a:lstStyle/>
          <a:p>
            <a:r>
              <a:rPr lang="en-US" dirty="0"/>
              <a:t>Candidate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A4BBD-9A2C-3BB4-B195-E15851188508}"/>
                  </a:ext>
                </a:extLst>
              </p:cNvPr>
              <p:cNvSpPr>
                <a:spLocks noGrp="1"/>
              </p:cNvSpPr>
              <p:nvPr>
                <p:ph idx="1"/>
              </p:nvPr>
            </p:nvSpPr>
            <p:spPr/>
            <p:txBody>
              <a:bodyPr>
                <a:normAutofit lnSpcReduction="10000"/>
              </a:bodyPr>
              <a:lstStyle/>
              <a:p>
                <a:r>
                  <a:rPr lang="en-US" dirty="0"/>
                  <a:t>Find eligible slides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oMath>
                </a14:m>
                <a:r>
                  <a:rPr lang="en-US" b="0" dirty="0"/>
                  <a:t>.</a:t>
                </a:r>
              </a:p>
              <a:p>
                <a:pPr lvl="1"/>
                <a:r>
                  <a:rPr lang="en-US" dirty="0"/>
                  <a:t>(1)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d</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gcd</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a:rPr lang="en-US" b="0" i="0" smtClean="0">
                            <a:latin typeface="Cambria Math" panose="02040503050406030204" pitchFamily="18" charset="0"/>
                          </a:rPr>
                          <m:t>1</m:t>
                        </m:r>
                      </m:sub>
                    </m:sSub>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oMath>
                </a14:m>
                <a:endParaRPr lang="en-US" b="0" dirty="0"/>
              </a:p>
              <a:p>
                <a:pPr lvl="1"/>
                <a:r>
                  <a:rPr lang="en-US" dirty="0"/>
                  <a:t>(2)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d</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mod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=0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mod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W</m:t>
                        </m:r>
                      </m:sub>
                    </m:sSub>
                    <m:r>
                      <a:rPr lang="en-US" b="0" i="0" smtClean="0">
                        <a:latin typeface="Cambria Math" panose="02040503050406030204" pitchFamily="18" charset="0"/>
                      </a:rPr>
                      <m:t>=0}</m:t>
                    </m:r>
                  </m:oMath>
                </a14:m>
                <a:endParaRPr lang="en-US" b="0" dirty="0"/>
              </a:p>
              <a:p>
                <a:pPr lvl="1"/>
                <a:endParaRPr lang="en-US" b="0" dirty="0"/>
              </a:p>
              <a:p>
                <a:r>
                  <a:rPr lang="en-US" dirty="0"/>
                  <a:t>Find eligible ranges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oMath>
                </a14:m>
                <a:r>
                  <a:rPr lang="en-US" dirty="0"/>
                  <a:t> for each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oMath>
                </a14:m>
                <a:r>
                  <a:rPr lang="en-US" b="0" dirty="0"/>
                  <a:t>.</a:t>
                </a:r>
              </a:p>
              <a:p>
                <a:pPr marL="617220" lvl="1" indent="-342900">
                  <a:buAutoNum type="arabicParenBoth"/>
                </a:pP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min</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K</m:t>
                            </m:r>
                          </m:sub>
                        </m:sSub>
                      </m:e>
                    </m:d>
                  </m:oMath>
                </a14:m>
                <a:endParaRPr lang="en-US" b="0" dirty="0"/>
              </a:p>
              <a:p>
                <a:pPr marL="617220" lvl="1" indent="-342900">
                  <a:buAutoNum type="arabicParenBoth"/>
                </a:pP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mod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=0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oMath>
                </a14:m>
                <a:r>
                  <a:rPr lang="en-US" b="0" dirty="0"/>
                  <a:t> </a:t>
                </a:r>
                <a14:m>
                  <m:oMath xmlns:m="http://schemas.openxmlformats.org/officeDocument/2006/math">
                    <m:sSub>
                      <m:sSubPr>
                        <m:ctrlPr>
                          <a:rPr lang="en-US" b="0" i="1">
                            <a:latin typeface="Cambria Math" panose="02040503050406030204" pitchFamily="18" charset="0"/>
                          </a:rPr>
                        </m:ctrlPr>
                      </m:sSubPr>
                      <m:e>
                        <m:r>
                          <m:rPr>
                            <m:sty m:val="p"/>
                          </m:rPr>
                          <a:rPr lang="en-US" b="0" i="0">
                            <a:latin typeface="Cambria Math" panose="02040503050406030204" pitchFamily="18" charset="0"/>
                          </a:rPr>
                          <m:t>r</m:t>
                        </m:r>
                      </m:e>
                      <m:sub>
                        <m:r>
                          <m:rPr>
                            <m:sty m:val="p"/>
                          </m:rPr>
                          <a:rPr lang="en-US" b="0" i="0">
                            <a:latin typeface="Cambria Math" panose="02040503050406030204" pitchFamily="18" charset="0"/>
                          </a:rPr>
                          <m:t>min</m:t>
                        </m:r>
                      </m:sub>
                    </m:sSub>
                    <m:r>
                      <a:rPr lang="en-US" b="0" i="0" smtClean="0">
                        <a:latin typeface="Cambria Math" panose="02040503050406030204" pitchFamily="18" charset="0"/>
                      </a:rPr>
                      <m:t>}</m:t>
                    </m:r>
                  </m:oMath>
                </a14:m>
                <a:endParaRPr lang="en-US" b="0" dirty="0"/>
              </a:p>
              <a:p>
                <a:endParaRPr lang="en-US" b="0" dirty="0"/>
              </a:p>
              <a:p>
                <a:r>
                  <a:rPr lang="en-US" b="0" dirty="0"/>
                  <a:t>Construct a candidate factor window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oMath>
                </a14:m>
                <a:r>
                  <a:rPr lang="en-US" b="0" dirty="0"/>
                  <a:t> for each pair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R</m:t>
                            </m:r>
                          </m:e>
                          <m:sub>
                            <m:r>
                              <m:rPr>
                                <m:sty m:val="p"/>
                              </m:rPr>
                              <a:rPr lang="en-US" b="0" i="0" smtClean="0">
                                <a:latin typeface="Cambria Math" panose="02040503050406030204" pitchFamily="18" charset="0"/>
                              </a:rPr>
                              <m:t>f</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m:t>
                            </m:r>
                          </m:e>
                          <m:sub>
                            <m:r>
                              <m:rPr>
                                <m:sty m:val="p"/>
                              </m:rPr>
                              <a:rPr lang="en-US" b="0" i="0" smtClean="0">
                                <a:latin typeface="Cambria Math" panose="02040503050406030204" pitchFamily="18" charset="0"/>
                              </a:rPr>
                              <m:t>f</m:t>
                            </m:r>
                          </m:sub>
                        </m:sSub>
                      </m:e>
                    </m:d>
                  </m:oMath>
                </a14:m>
                <a:r>
                  <a:rPr lang="en-US" b="0" dirty="0"/>
                  <a:t>.</a:t>
                </a:r>
              </a:p>
              <a:p>
                <a:pPr lvl="1"/>
                <a:endParaRPr lang="en-US" b="0" dirty="0"/>
              </a:p>
              <a:p>
                <a:pPr lvl="1"/>
                <a:endParaRPr lang="en-US" b="0" dirty="0"/>
              </a:p>
            </p:txBody>
          </p:sp>
        </mc:Choice>
        <mc:Fallback xmlns="">
          <p:sp>
            <p:nvSpPr>
              <p:cNvPr id="3" name="Content Placeholder 2">
                <a:extLst>
                  <a:ext uri="{FF2B5EF4-FFF2-40B4-BE49-F238E27FC236}">
                    <a16:creationId xmlns:a16="http://schemas.microsoft.com/office/drawing/2014/main" id="{706A4BBD-9A2C-3BB4-B195-E15851188508}"/>
                  </a:ext>
                </a:extLst>
              </p:cNvPr>
              <p:cNvSpPr>
                <a:spLocks noGrp="1" noRot="1" noChangeAspect="1" noMove="1" noResize="1" noEditPoints="1" noAdjustHandles="1" noChangeArrowheads="1" noChangeShapeType="1" noTextEdit="1"/>
              </p:cNvSpPr>
              <p:nvPr>
                <p:ph idx="1"/>
              </p:nvPr>
            </p:nvSpPr>
            <p:spPr>
              <a:blipFill>
                <a:blip r:embed="rId6"/>
                <a:stretch>
                  <a:fillRect l="-429" t="-52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7A97B9F-EBA9-F4D9-A7E8-96A09F413006}"/>
              </a:ext>
            </a:extLst>
          </p:cNvPr>
          <p:cNvPicPr>
            <a:picLocks noChangeAspect="1"/>
          </p:cNvPicPr>
          <p:nvPr/>
        </p:nvPicPr>
        <p:blipFill>
          <a:blip r:embed="rId7"/>
          <a:stretch>
            <a:fillRect/>
          </a:stretch>
        </p:blipFill>
        <p:spPr>
          <a:xfrm>
            <a:off x="6096000" y="2915928"/>
            <a:ext cx="4788861" cy="1388769"/>
          </a:xfrm>
          <a:prstGeom prst="rect">
            <a:avLst/>
          </a:prstGeom>
        </p:spPr>
      </p:pic>
      <p:sp>
        <p:nvSpPr>
          <p:cNvPr id="6" name="Slide Number Placeholder 5">
            <a:extLst>
              <a:ext uri="{FF2B5EF4-FFF2-40B4-BE49-F238E27FC236}">
                <a16:creationId xmlns:a16="http://schemas.microsoft.com/office/drawing/2014/main" id="{9898EE7E-197A-3D24-2A11-2265B46D58E4}"/>
              </a:ext>
            </a:extLst>
          </p:cNvPr>
          <p:cNvSpPr>
            <a:spLocks noGrp="1"/>
          </p:cNvSpPr>
          <p:nvPr>
            <p:ph type="sldNum" sz="quarter" idx="12"/>
          </p:nvPr>
        </p:nvSpPr>
        <p:spPr/>
        <p:txBody>
          <a:bodyPr/>
          <a:lstStyle/>
          <a:p>
            <a:fld id="{5DEF7F31-0B8A-474A-B86C-91F381754329}" type="slidenum">
              <a:rPr lang="en-US" smtClean="0"/>
              <a:t>10</a:t>
            </a:fld>
            <a:endParaRPr lang="en-US"/>
          </a:p>
        </p:txBody>
      </p:sp>
    </p:spTree>
    <p:custDataLst>
      <p:tags r:id="rId1"/>
    </p:custDataLst>
    <p:extLst>
      <p:ext uri="{BB962C8B-B14F-4D97-AF65-F5344CB8AC3E}">
        <p14:creationId xmlns:p14="http://schemas.microsoft.com/office/powerpoint/2010/main" val="2935837901"/>
      </p:ext>
    </p:extLst>
  </p:cSld>
  <p:clrMapOvr>
    <a:masterClrMapping/>
  </p:clrMapOvr>
  <mc:AlternateContent xmlns:mc="http://schemas.openxmlformats.org/markup-compatibility/2006" xmlns:p14="http://schemas.microsoft.com/office/powerpoint/2010/main">
    <mc:Choice Requires="p14">
      <p:transition spd="slow" p14:dur="2000" advTm="65678"/>
    </mc:Choice>
    <mc:Fallback xmlns="">
      <p:transition spd="slow" advTm="656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BD26-87D0-1F2E-C8A1-F12E77AD796D}"/>
              </a:ext>
            </a:extLst>
          </p:cNvPr>
          <p:cNvSpPr>
            <a:spLocks noGrp="1"/>
          </p:cNvSpPr>
          <p:nvPr>
            <p:ph type="title"/>
          </p:nvPr>
        </p:nvSpPr>
        <p:spPr/>
        <p:txBody>
          <a:bodyPr/>
          <a:lstStyle/>
          <a:p>
            <a:r>
              <a:rPr lang="en-US" dirty="0"/>
              <a:t>Candidate Selection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40E33C-471A-1BF9-E277-2DE3BB743125}"/>
                  </a:ext>
                </a:extLst>
              </p:cNvPr>
              <p:cNvSpPr>
                <a:spLocks noGrp="1"/>
              </p:cNvSpPr>
              <p:nvPr>
                <p:ph idx="1"/>
              </p:nvPr>
            </p:nvSpPr>
            <p:spPr/>
            <p:txBody>
              <a:bodyPr/>
              <a:lstStyle/>
              <a:p>
                <a:r>
                  <a:rPr lang="en-US" dirty="0"/>
                  <a:t>Compute the “</a:t>
                </a:r>
                <a:r>
                  <a:rPr lang="en-US" b="1" dirty="0"/>
                  <a:t>benefit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𝑓</m:t>
                        </m:r>
                      </m:sub>
                    </m:sSub>
                  </m:oMath>
                </a14:m>
                <a:r>
                  <a:rPr lang="en-US" dirty="0"/>
                  <a:t> of each candidate factor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𝑓</m:t>
                        </m:r>
                      </m:sub>
                    </m:sSub>
                  </m:oMath>
                </a14:m>
                <a:r>
                  <a:rPr lang="en-US" dirty="0"/>
                  <a:t>.</a:t>
                </a:r>
              </a:p>
              <a:p>
                <a:pPr lvl="1"/>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𝑓</m:t>
                          </m:r>
                        </m:sub>
                      </m:sSub>
                      <m:r>
                        <a:rPr lang="en-US" b="0"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𝑊</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𝑊</m:t>
                                  </m:r>
                                </m:sub>
                              </m:sSub>
                            </m:den>
                          </m:f>
                        </m:e>
                      </m:nary>
                      <m:r>
                        <a:rPr lang="en-US" b="0"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𝑓</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𝑓</m:t>
                          </m:r>
                        </m:sub>
                      </m:sSub>
                      <m:r>
                        <a:rPr lang="en-US" b="0" i="1" smtClean="0">
                          <a:latin typeface="Cambria Math" panose="02040503050406030204" pitchFamily="18" charset="0"/>
                        </a:rPr>
                        <m:t>⋅(1+</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𝑊</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𝑊</m:t>
                              </m:r>
                            </m:sub>
                          </m:sSub>
                        </m:den>
                      </m:f>
                      <m:r>
                        <a:rPr lang="en-US" b="0" i="1" smtClean="0">
                          <a:latin typeface="Cambria Math" panose="02040503050406030204" pitchFamily="18" charset="0"/>
                        </a:rPr>
                        <m:t>)</m:t>
                      </m:r>
                    </m:oMath>
                  </m:oMathPara>
                </a14:m>
                <a:endParaRPr lang="en-US" dirty="0"/>
              </a:p>
              <a:p>
                <a:pPr lvl="1"/>
                <a:endParaRPr lang="en-US" dirty="0"/>
              </a:p>
              <a:p>
                <a:endParaRPr lang="en-US" dirty="0"/>
              </a:p>
              <a:p>
                <a:endParaRPr lang="en-US" dirty="0"/>
              </a:p>
              <a:p>
                <a:endParaRPr lang="en-US" dirty="0"/>
              </a:p>
              <a:p>
                <a:r>
                  <a:rPr lang="en-US" dirty="0"/>
                  <a:t>Select the factor window with the maximum benefit.</a:t>
                </a:r>
              </a:p>
              <a:p>
                <a:pPr lvl="1"/>
                <a:endParaRPr lang="en-US" i="1" dirty="0"/>
              </a:p>
            </p:txBody>
          </p:sp>
        </mc:Choice>
        <mc:Fallback xmlns="">
          <p:sp>
            <p:nvSpPr>
              <p:cNvPr id="3" name="Content Placeholder 2">
                <a:extLst>
                  <a:ext uri="{FF2B5EF4-FFF2-40B4-BE49-F238E27FC236}">
                    <a16:creationId xmlns:a16="http://schemas.microsoft.com/office/drawing/2014/main" id="{4340E33C-471A-1BF9-E277-2DE3BB743125}"/>
                  </a:ext>
                </a:extLst>
              </p:cNvPr>
              <p:cNvSpPr>
                <a:spLocks noGrp="1" noRot="1" noChangeAspect="1" noMove="1" noResize="1" noEditPoints="1" noAdjustHandles="1" noChangeArrowheads="1" noChangeShapeType="1" noTextEdit="1"/>
              </p:cNvSpPr>
              <p:nvPr>
                <p:ph idx="1"/>
              </p:nvPr>
            </p:nvSpPr>
            <p:spPr>
              <a:blipFill>
                <a:blip r:embed="rId6"/>
                <a:stretch>
                  <a:fillRect l="-4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3BCDE49-50E0-08E2-00AF-8EB18690A91F}"/>
              </a:ext>
            </a:extLst>
          </p:cNvPr>
          <p:cNvPicPr>
            <a:picLocks noChangeAspect="1"/>
          </p:cNvPicPr>
          <p:nvPr/>
        </p:nvPicPr>
        <p:blipFill>
          <a:blip r:embed="rId7"/>
          <a:stretch>
            <a:fillRect/>
          </a:stretch>
        </p:blipFill>
        <p:spPr>
          <a:xfrm>
            <a:off x="1537957" y="3704689"/>
            <a:ext cx="4788861" cy="1388769"/>
          </a:xfrm>
          <a:prstGeom prst="rect">
            <a:avLst/>
          </a:prstGeom>
        </p:spPr>
      </p:pic>
      <p:sp>
        <p:nvSpPr>
          <p:cNvPr id="6" name="Slide Number Placeholder 5">
            <a:extLst>
              <a:ext uri="{FF2B5EF4-FFF2-40B4-BE49-F238E27FC236}">
                <a16:creationId xmlns:a16="http://schemas.microsoft.com/office/drawing/2014/main" id="{15D89C00-177A-C5E3-81BC-2AC316C851D6}"/>
              </a:ext>
            </a:extLst>
          </p:cNvPr>
          <p:cNvSpPr>
            <a:spLocks noGrp="1"/>
          </p:cNvSpPr>
          <p:nvPr>
            <p:ph type="sldNum" sz="quarter" idx="12"/>
          </p:nvPr>
        </p:nvSpPr>
        <p:spPr/>
        <p:txBody>
          <a:bodyPr/>
          <a:lstStyle/>
          <a:p>
            <a:fld id="{5DEF7F31-0B8A-474A-B86C-91F381754329}" type="slidenum">
              <a:rPr lang="en-US" smtClean="0"/>
              <a:t>11</a:t>
            </a:fld>
            <a:endParaRPr lang="en-US"/>
          </a:p>
        </p:txBody>
      </p:sp>
    </p:spTree>
    <p:custDataLst>
      <p:tags r:id="rId1"/>
    </p:custDataLst>
    <p:extLst>
      <p:ext uri="{BB962C8B-B14F-4D97-AF65-F5344CB8AC3E}">
        <p14:creationId xmlns:p14="http://schemas.microsoft.com/office/powerpoint/2010/main" val="3246781534"/>
      </p:ext>
    </p:extLst>
  </p:cSld>
  <p:clrMapOvr>
    <a:masterClrMapping/>
  </p:clrMapOvr>
  <mc:AlternateContent xmlns:mc="http://schemas.openxmlformats.org/markup-compatibility/2006" xmlns:p14="http://schemas.microsoft.com/office/powerpoint/2010/main">
    <mc:Choice Requires="p14">
      <p:transition spd="slow" p14:dur="2000" advTm="37874"/>
    </mc:Choice>
    <mc:Fallback xmlns="">
      <p:transition spd="slow" advTm="378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CD355-1132-2566-3945-15FE03A1CDFF}"/>
              </a:ext>
            </a:extLst>
          </p:cNvPr>
          <p:cNvSpPr>
            <a:spLocks noGrp="1"/>
          </p:cNvSpPr>
          <p:nvPr>
            <p:ph type="title"/>
          </p:nvPr>
        </p:nvSpPr>
        <p:spPr>
          <a:xfrm>
            <a:off x="1021934" y="380273"/>
            <a:ext cx="2384408" cy="3162300"/>
          </a:xfrm>
        </p:spPr>
        <p:txBody>
          <a:bodyPr vert="horz" lIns="91440" tIns="45720" rIns="91440" bIns="45720" rtlCol="0" anchor="b">
            <a:normAutofit/>
          </a:bodyPr>
          <a:lstStyle/>
          <a:p>
            <a:r>
              <a:rPr lang="en-US" dirty="0"/>
              <a:t>Put Things Together</a:t>
            </a:r>
          </a:p>
        </p:txBody>
      </p:sp>
      <p:sp>
        <p:nvSpPr>
          <p:cNvPr id="23" name="Freeform: Shape 22">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DD722C1B-10F3-9F10-2D49-1806DA492567}"/>
              </a:ext>
            </a:extLst>
          </p:cNvPr>
          <p:cNvGrpSpPr/>
          <p:nvPr/>
        </p:nvGrpSpPr>
        <p:grpSpPr>
          <a:xfrm>
            <a:off x="4084015" y="1503308"/>
            <a:ext cx="7023257" cy="4074747"/>
            <a:chOff x="4634820" y="1503308"/>
            <a:chExt cx="7023257" cy="4074747"/>
          </a:xfrm>
        </p:grpSpPr>
        <p:pic>
          <p:nvPicPr>
            <p:cNvPr id="5" name="Picture 4">
              <a:extLst>
                <a:ext uri="{FF2B5EF4-FFF2-40B4-BE49-F238E27FC236}">
                  <a16:creationId xmlns:a16="http://schemas.microsoft.com/office/drawing/2014/main" id="{06102AF6-588F-2BBE-DD4C-3A93011E69F6}"/>
                </a:ext>
              </a:extLst>
            </p:cNvPr>
            <p:cNvPicPr>
              <a:picLocks noChangeAspect="1"/>
            </p:cNvPicPr>
            <p:nvPr/>
          </p:nvPicPr>
          <p:blipFill>
            <a:blip r:embed="rId3"/>
            <a:stretch>
              <a:fillRect/>
            </a:stretch>
          </p:blipFill>
          <p:spPr>
            <a:xfrm>
              <a:off x="4678120" y="1503308"/>
              <a:ext cx="5309118" cy="4074747"/>
            </a:xfrm>
            <a:prstGeom prst="rect">
              <a:avLst/>
            </a:prstGeom>
          </p:spPr>
        </p:pic>
        <p:sp>
          <p:nvSpPr>
            <p:cNvPr id="3" name="Rectangle 2">
              <a:extLst>
                <a:ext uri="{FF2B5EF4-FFF2-40B4-BE49-F238E27FC236}">
                  <a16:creationId xmlns:a16="http://schemas.microsoft.com/office/drawing/2014/main" id="{B459589F-2503-1E7F-1102-B98C61F2022C}"/>
                </a:ext>
              </a:extLst>
            </p:cNvPr>
            <p:cNvSpPr/>
            <p:nvPr/>
          </p:nvSpPr>
          <p:spPr>
            <a:xfrm>
              <a:off x="4634820" y="1961423"/>
              <a:ext cx="6875451" cy="2024244"/>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CDD695-3064-025E-DBC8-04BF1BD017EA}"/>
                </a:ext>
              </a:extLst>
            </p:cNvPr>
            <p:cNvSpPr txBox="1"/>
            <p:nvPr/>
          </p:nvSpPr>
          <p:spPr>
            <a:xfrm>
              <a:off x="10080562" y="2020507"/>
              <a:ext cx="1577515" cy="646331"/>
            </a:xfrm>
            <a:prstGeom prst="rect">
              <a:avLst/>
            </a:prstGeom>
            <a:noFill/>
          </p:spPr>
          <p:txBody>
            <a:bodyPr wrap="square" rtlCol="0">
              <a:spAutoFit/>
            </a:bodyPr>
            <a:lstStyle/>
            <a:p>
              <a:r>
                <a:rPr lang="en-US" altLang="zh-CN" b="1" dirty="0">
                  <a:solidFill>
                    <a:srgbClr val="0070C0"/>
                  </a:solidFill>
                </a:rPr>
                <a:t>Candidate</a:t>
              </a:r>
            </a:p>
            <a:p>
              <a:r>
                <a:rPr lang="en-US" altLang="zh-CN" b="1" dirty="0">
                  <a:solidFill>
                    <a:srgbClr val="0070C0"/>
                  </a:solidFill>
                </a:rPr>
                <a:t>Generation</a:t>
              </a:r>
              <a:endParaRPr lang="en-US" b="1" dirty="0">
                <a:solidFill>
                  <a:srgbClr val="0070C0"/>
                </a:solidFill>
              </a:endParaRPr>
            </a:p>
          </p:txBody>
        </p:sp>
        <p:sp>
          <p:nvSpPr>
            <p:cNvPr id="6" name="Rectangle 5">
              <a:extLst>
                <a:ext uri="{FF2B5EF4-FFF2-40B4-BE49-F238E27FC236}">
                  <a16:creationId xmlns:a16="http://schemas.microsoft.com/office/drawing/2014/main" id="{72DD59E1-A667-FCC4-9934-61881721C2F5}"/>
                </a:ext>
              </a:extLst>
            </p:cNvPr>
            <p:cNvSpPr/>
            <p:nvPr/>
          </p:nvSpPr>
          <p:spPr>
            <a:xfrm>
              <a:off x="4634820" y="4221728"/>
              <a:ext cx="6875451" cy="11279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C5DAA8-A382-027F-A334-50540926B12B}"/>
                </a:ext>
              </a:extLst>
            </p:cNvPr>
            <p:cNvSpPr txBox="1"/>
            <p:nvPr/>
          </p:nvSpPr>
          <p:spPr>
            <a:xfrm>
              <a:off x="10080562" y="4277671"/>
              <a:ext cx="1577515" cy="646331"/>
            </a:xfrm>
            <a:prstGeom prst="rect">
              <a:avLst/>
            </a:prstGeom>
            <a:noFill/>
          </p:spPr>
          <p:txBody>
            <a:bodyPr wrap="square" rtlCol="0">
              <a:spAutoFit/>
            </a:bodyPr>
            <a:lstStyle/>
            <a:p>
              <a:r>
                <a:rPr lang="en-US" altLang="zh-CN" b="1" dirty="0">
                  <a:solidFill>
                    <a:srgbClr val="C00000"/>
                  </a:solidFill>
                </a:rPr>
                <a:t>Candidate</a:t>
              </a:r>
            </a:p>
            <a:p>
              <a:r>
                <a:rPr lang="en-US" altLang="zh-CN" b="1" dirty="0">
                  <a:solidFill>
                    <a:srgbClr val="C00000"/>
                  </a:solidFill>
                </a:rPr>
                <a:t>Selection</a:t>
              </a:r>
              <a:endParaRPr lang="en-US" b="1" dirty="0">
                <a:solidFill>
                  <a:srgbClr val="C00000"/>
                </a:solidFill>
              </a:endParaRPr>
            </a:p>
          </p:txBody>
        </p:sp>
      </p:grpSp>
      <p:sp>
        <p:nvSpPr>
          <p:cNvPr id="10" name="Slide Number Placeholder 9">
            <a:extLst>
              <a:ext uri="{FF2B5EF4-FFF2-40B4-BE49-F238E27FC236}">
                <a16:creationId xmlns:a16="http://schemas.microsoft.com/office/drawing/2014/main" id="{CC8F6955-5F18-6DB7-7F9F-D2BDD2CA1E18}"/>
              </a:ext>
            </a:extLst>
          </p:cNvPr>
          <p:cNvSpPr>
            <a:spLocks noGrp="1"/>
          </p:cNvSpPr>
          <p:nvPr>
            <p:ph type="sldNum" sz="quarter" idx="12"/>
          </p:nvPr>
        </p:nvSpPr>
        <p:spPr/>
        <p:txBody>
          <a:bodyPr/>
          <a:lstStyle/>
          <a:p>
            <a:fld id="{5DEF7F31-0B8A-474A-B86C-91F381754329}" type="slidenum">
              <a:rPr lang="en-US" smtClean="0"/>
              <a:t>12</a:t>
            </a:fld>
            <a:endParaRPr lang="en-US"/>
          </a:p>
        </p:txBody>
      </p:sp>
    </p:spTree>
    <p:extLst>
      <p:ext uri="{BB962C8B-B14F-4D97-AF65-F5344CB8AC3E}">
        <p14:creationId xmlns:p14="http://schemas.microsoft.com/office/powerpoint/2010/main" val="3863439168"/>
      </p:ext>
    </p:extLst>
  </p:cSld>
  <p:clrMapOvr>
    <a:masterClrMapping/>
  </p:clrMapOvr>
  <mc:AlternateContent xmlns:mc="http://schemas.openxmlformats.org/markup-compatibility/2006" xmlns:p14="http://schemas.microsoft.com/office/powerpoint/2010/main">
    <mc:Choice Requires="p14">
      <p:transition spd="slow" p14:dur="2000" advTm="27876"/>
    </mc:Choice>
    <mc:Fallback xmlns="">
      <p:transition spd="slow" advTm="278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E304-0AE8-78AE-958E-79262A6D906F}"/>
              </a:ext>
            </a:extLst>
          </p:cNvPr>
          <p:cNvSpPr>
            <a:spLocks noGrp="1"/>
          </p:cNvSpPr>
          <p:nvPr>
            <p:ph type="title"/>
          </p:nvPr>
        </p:nvSpPr>
        <p:spPr/>
        <p:txBody>
          <a:bodyPr/>
          <a:lstStyle/>
          <a:p>
            <a:r>
              <a:rPr lang="en-US" dirty="0"/>
              <a:t>Experimental Settings</a:t>
            </a:r>
          </a:p>
        </p:txBody>
      </p:sp>
      <p:sp>
        <p:nvSpPr>
          <p:cNvPr id="3" name="Content Placeholder 2">
            <a:extLst>
              <a:ext uri="{FF2B5EF4-FFF2-40B4-BE49-F238E27FC236}">
                <a16:creationId xmlns:a16="http://schemas.microsoft.com/office/drawing/2014/main" id="{65E43877-F08B-A83D-4D37-9654D85F47BD}"/>
              </a:ext>
            </a:extLst>
          </p:cNvPr>
          <p:cNvSpPr>
            <a:spLocks noGrp="1"/>
          </p:cNvSpPr>
          <p:nvPr>
            <p:ph idx="1"/>
          </p:nvPr>
        </p:nvSpPr>
        <p:spPr/>
        <p:txBody>
          <a:bodyPr>
            <a:normAutofit fontScale="92500" lnSpcReduction="20000"/>
          </a:bodyPr>
          <a:lstStyle/>
          <a:p>
            <a:r>
              <a:rPr lang="en-US" dirty="0"/>
              <a:t>Experimental Setup</a:t>
            </a:r>
          </a:p>
          <a:p>
            <a:pPr marL="617220" lvl="1" indent="-342900">
              <a:buAutoNum type="arabicParenBoth"/>
            </a:pPr>
            <a:r>
              <a:rPr lang="en-US" i="1" dirty="0"/>
              <a:t>Prototype</a:t>
            </a:r>
            <a:r>
              <a:rPr lang="en-US" dirty="0"/>
              <a:t>: C# implementation that produces optimized query plans (with and without factor windows) represented by Trill expressions.</a:t>
            </a:r>
          </a:p>
          <a:p>
            <a:pPr marL="617220" lvl="1" indent="-342900">
              <a:buAutoNum type="arabicParenBoth"/>
            </a:pPr>
            <a:r>
              <a:rPr lang="en-US" i="1" dirty="0"/>
              <a:t>Performance metric</a:t>
            </a:r>
            <a:r>
              <a:rPr lang="en-US" dirty="0"/>
              <a:t>: We measure the </a:t>
            </a:r>
            <a:r>
              <a:rPr lang="en-US" u="sng" dirty="0"/>
              <a:t>throughput</a:t>
            </a:r>
            <a:r>
              <a:rPr lang="en-US" dirty="0"/>
              <a:t> of the original plan and the optimized query plans.</a:t>
            </a:r>
          </a:p>
          <a:p>
            <a:pPr marL="617220" lvl="1" indent="-342900">
              <a:buAutoNum type="arabicParenBoth"/>
            </a:pPr>
            <a:r>
              <a:rPr lang="en-US" i="1" dirty="0"/>
              <a:t>Runtime configuration</a:t>
            </a:r>
            <a:r>
              <a:rPr lang="en-US" dirty="0"/>
              <a:t>: Single-core execution with 2.2 GHz Intel CPUs and 128 GB main memory.</a:t>
            </a:r>
          </a:p>
          <a:p>
            <a:r>
              <a:rPr lang="en-US" dirty="0"/>
              <a:t>Datasets</a:t>
            </a:r>
          </a:p>
          <a:p>
            <a:pPr marL="617220" lvl="1" indent="-342900">
              <a:buAutoNum type="arabicParenBoth"/>
            </a:pPr>
            <a:r>
              <a:rPr lang="en-US" i="1" dirty="0"/>
              <a:t>Synthetic Datasets</a:t>
            </a:r>
            <a:r>
              <a:rPr lang="en-US" dirty="0"/>
              <a:t>: </a:t>
            </a:r>
            <a:r>
              <a:rPr lang="en-US" u="sng" dirty="0"/>
              <a:t>Synthetic-1M</a:t>
            </a:r>
            <a:r>
              <a:rPr lang="en-US" dirty="0"/>
              <a:t> (1 million events), </a:t>
            </a:r>
            <a:r>
              <a:rPr lang="en-US" u="sng" dirty="0"/>
              <a:t>Synthetic-10M</a:t>
            </a:r>
            <a:r>
              <a:rPr lang="en-US" dirty="0"/>
              <a:t> (10 million events).</a:t>
            </a:r>
          </a:p>
          <a:p>
            <a:pPr marL="617220" lvl="1" indent="-342900">
              <a:buAutoNum type="arabicParenBoth"/>
            </a:pPr>
            <a:r>
              <a:rPr lang="en-US" i="1" dirty="0"/>
              <a:t>Real Dataset</a:t>
            </a:r>
            <a:r>
              <a:rPr lang="en-US" dirty="0"/>
              <a:t>: </a:t>
            </a:r>
            <a:r>
              <a:rPr lang="en-US" u="sng" dirty="0"/>
              <a:t>Real-32M</a:t>
            </a:r>
            <a:r>
              <a:rPr lang="en-US" dirty="0"/>
              <a:t> (from DEBS 2012 Grand Challenge, with 32 million events).</a:t>
            </a:r>
          </a:p>
          <a:p>
            <a:r>
              <a:rPr lang="en-US" dirty="0"/>
              <a:t>Window Sets</a:t>
            </a:r>
          </a:p>
          <a:p>
            <a:pPr marL="617220" lvl="1" indent="-342900">
              <a:buAutoNum type="arabicParenBoth"/>
            </a:pPr>
            <a:r>
              <a:rPr lang="en-US" i="1" dirty="0" err="1"/>
              <a:t>RandomGen</a:t>
            </a:r>
            <a:r>
              <a:rPr lang="en-US" dirty="0"/>
              <a:t>: Windows with randomly generated slides and ranges.</a:t>
            </a:r>
          </a:p>
          <a:p>
            <a:pPr marL="617220" lvl="1" indent="-342900">
              <a:buAutoNum type="arabicParenBoth"/>
            </a:pPr>
            <a:r>
              <a:rPr lang="en-US" i="1" dirty="0" err="1"/>
              <a:t>SequentialGen</a:t>
            </a:r>
            <a:r>
              <a:rPr lang="en-US" dirty="0"/>
              <a:t>: Windows whose ranges follow a “</a:t>
            </a:r>
            <a:r>
              <a:rPr lang="en-US" u="sng" dirty="0"/>
              <a:t>sequential</a:t>
            </a:r>
            <a:r>
              <a:rPr lang="en-US" dirty="0"/>
              <a:t>” pattern (e.g., 10s, 20s, 30s, 40s, …).</a:t>
            </a:r>
          </a:p>
          <a:p>
            <a:pPr lvl="1"/>
            <a:endParaRPr lang="en-US" dirty="0"/>
          </a:p>
        </p:txBody>
      </p:sp>
      <p:sp>
        <p:nvSpPr>
          <p:cNvPr id="5" name="Slide Number Placeholder 4">
            <a:extLst>
              <a:ext uri="{FF2B5EF4-FFF2-40B4-BE49-F238E27FC236}">
                <a16:creationId xmlns:a16="http://schemas.microsoft.com/office/drawing/2014/main" id="{F933BBCA-87D2-4624-8C3F-CF3C0393C1EA}"/>
              </a:ext>
            </a:extLst>
          </p:cNvPr>
          <p:cNvSpPr>
            <a:spLocks noGrp="1"/>
          </p:cNvSpPr>
          <p:nvPr>
            <p:ph type="sldNum" sz="quarter" idx="12"/>
          </p:nvPr>
        </p:nvSpPr>
        <p:spPr/>
        <p:txBody>
          <a:bodyPr/>
          <a:lstStyle/>
          <a:p>
            <a:fld id="{5DEF7F31-0B8A-474A-B86C-91F381754329}" type="slidenum">
              <a:rPr lang="en-US" smtClean="0"/>
              <a:t>13</a:t>
            </a:fld>
            <a:endParaRPr lang="en-US"/>
          </a:p>
        </p:txBody>
      </p:sp>
    </p:spTree>
    <p:extLst>
      <p:ext uri="{BB962C8B-B14F-4D97-AF65-F5344CB8AC3E}">
        <p14:creationId xmlns:p14="http://schemas.microsoft.com/office/powerpoint/2010/main" val="2715596019"/>
      </p:ext>
    </p:extLst>
  </p:cSld>
  <p:clrMapOvr>
    <a:masterClrMapping/>
  </p:clrMapOvr>
  <mc:AlternateContent xmlns:mc="http://schemas.openxmlformats.org/markup-compatibility/2006" xmlns:p14="http://schemas.microsoft.com/office/powerpoint/2010/main">
    <mc:Choice Requires="p14">
      <p:transition spd="slow" p14:dur="2000" advTm="92564"/>
    </mc:Choice>
    <mc:Fallback xmlns="">
      <p:transition spd="slow" advTm="925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3C09-0C2C-F7F8-E1F9-D0986899E2C0}"/>
              </a:ext>
            </a:extLst>
          </p:cNvPr>
          <p:cNvSpPr>
            <a:spLocks noGrp="1"/>
          </p:cNvSpPr>
          <p:nvPr>
            <p:ph type="title"/>
          </p:nvPr>
        </p:nvSpPr>
        <p:spPr>
          <a:xfrm>
            <a:off x="566929" y="71163"/>
            <a:ext cx="9950103" cy="754998"/>
          </a:xfrm>
        </p:spPr>
        <p:txBody>
          <a:bodyPr/>
          <a:lstStyle/>
          <a:p>
            <a:r>
              <a:rPr lang="en-US" dirty="0"/>
              <a:t>Throughput with and without Factor Windows</a:t>
            </a:r>
          </a:p>
        </p:txBody>
      </p:sp>
      <p:grpSp>
        <p:nvGrpSpPr>
          <p:cNvPr id="9" name="Group 8">
            <a:extLst>
              <a:ext uri="{FF2B5EF4-FFF2-40B4-BE49-F238E27FC236}">
                <a16:creationId xmlns:a16="http://schemas.microsoft.com/office/drawing/2014/main" id="{E289DC9B-4777-066A-BE0D-6D21EA8409AA}"/>
              </a:ext>
            </a:extLst>
          </p:cNvPr>
          <p:cNvGrpSpPr/>
          <p:nvPr/>
        </p:nvGrpSpPr>
        <p:grpSpPr>
          <a:xfrm>
            <a:off x="874938" y="995430"/>
            <a:ext cx="9522410" cy="5419826"/>
            <a:chOff x="874938" y="904688"/>
            <a:chExt cx="9522410" cy="5419826"/>
          </a:xfrm>
        </p:grpSpPr>
        <p:pic>
          <p:nvPicPr>
            <p:cNvPr id="5" name="Picture 4">
              <a:extLst>
                <a:ext uri="{FF2B5EF4-FFF2-40B4-BE49-F238E27FC236}">
                  <a16:creationId xmlns:a16="http://schemas.microsoft.com/office/drawing/2014/main" id="{B0F05840-9B57-3091-BEF2-3B717E138303}"/>
                </a:ext>
              </a:extLst>
            </p:cNvPr>
            <p:cNvPicPr>
              <a:picLocks noChangeAspect="1"/>
            </p:cNvPicPr>
            <p:nvPr/>
          </p:nvPicPr>
          <p:blipFill>
            <a:blip r:embed="rId3"/>
            <a:stretch>
              <a:fillRect/>
            </a:stretch>
          </p:blipFill>
          <p:spPr>
            <a:xfrm>
              <a:off x="1375089" y="1274020"/>
              <a:ext cx="9022259" cy="2467342"/>
            </a:xfrm>
            <a:prstGeom prst="rect">
              <a:avLst/>
            </a:prstGeom>
          </p:spPr>
        </p:pic>
        <p:pic>
          <p:nvPicPr>
            <p:cNvPr id="7" name="Picture 6">
              <a:extLst>
                <a:ext uri="{FF2B5EF4-FFF2-40B4-BE49-F238E27FC236}">
                  <a16:creationId xmlns:a16="http://schemas.microsoft.com/office/drawing/2014/main" id="{90C8D08B-0F79-6D0F-EC35-36444E3693BB}"/>
                </a:ext>
              </a:extLst>
            </p:cNvPr>
            <p:cNvPicPr>
              <a:picLocks noChangeAspect="1"/>
            </p:cNvPicPr>
            <p:nvPr/>
          </p:nvPicPr>
          <p:blipFill>
            <a:blip r:embed="rId4"/>
            <a:stretch>
              <a:fillRect/>
            </a:stretch>
          </p:blipFill>
          <p:spPr>
            <a:xfrm>
              <a:off x="1375089" y="3910631"/>
              <a:ext cx="9022259" cy="2413883"/>
            </a:xfrm>
            <a:prstGeom prst="rect">
              <a:avLst/>
            </a:prstGeom>
          </p:spPr>
        </p:pic>
        <p:sp>
          <p:nvSpPr>
            <p:cNvPr id="8" name="TextBox 7">
              <a:extLst>
                <a:ext uri="{FF2B5EF4-FFF2-40B4-BE49-F238E27FC236}">
                  <a16:creationId xmlns:a16="http://schemas.microsoft.com/office/drawing/2014/main" id="{41B5F6B0-F835-30AC-B15C-4C694C2B7706}"/>
                </a:ext>
              </a:extLst>
            </p:cNvPr>
            <p:cNvSpPr txBox="1"/>
            <p:nvPr/>
          </p:nvSpPr>
          <p:spPr>
            <a:xfrm>
              <a:off x="874938" y="904688"/>
              <a:ext cx="3843645" cy="369332"/>
            </a:xfrm>
            <a:prstGeom prst="rect">
              <a:avLst/>
            </a:prstGeom>
            <a:noFill/>
          </p:spPr>
          <p:txBody>
            <a:bodyPr wrap="square" rtlCol="0">
              <a:spAutoFit/>
            </a:bodyPr>
            <a:lstStyle/>
            <a:p>
              <a:r>
                <a:rPr lang="en-US" b="1" u="sng" dirty="0"/>
                <a:t>Synthetic10M</a:t>
              </a:r>
              <a:r>
                <a:rPr lang="en-US" dirty="0"/>
                <a:t>, Window set size = 5</a:t>
              </a:r>
              <a:endParaRPr lang="en-US" b="1" u="sng" dirty="0"/>
            </a:p>
          </p:txBody>
        </p:sp>
      </p:grpSp>
      <p:sp>
        <p:nvSpPr>
          <p:cNvPr id="4" name="Slide Number Placeholder 3">
            <a:extLst>
              <a:ext uri="{FF2B5EF4-FFF2-40B4-BE49-F238E27FC236}">
                <a16:creationId xmlns:a16="http://schemas.microsoft.com/office/drawing/2014/main" id="{21F1A5C6-B3F8-46E9-E8EA-8A3D1578342F}"/>
              </a:ext>
            </a:extLst>
          </p:cNvPr>
          <p:cNvSpPr>
            <a:spLocks noGrp="1"/>
          </p:cNvSpPr>
          <p:nvPr>
            <p:ph type="sldNum" sz="quarter" idx="12"/>
          </p:nvPr>
        </p:nvSpPr>
        <p:spPr/>
        <p:txBody>
          <a:bodyPr/>
          <a:lstStyle/>
          <a:p>
            <a:fld id="{5DEF7F31-0B8A-474A-B86C-91F381754329}" type="slidenum">
              <a:rPr lang="en-US" smtClean="0"/>
              <a:t>14</a:t>
            </a:fld>
            <a:endParaRPr lang="en-US"/>
          </a:p>
        </p:txBody>
      </p:sp>
    </p:spTree>
    <p:extLst>
      <p:ext uri="{BB962C8B-B14F-4D97-AF65-F5344CB8AC3E}">
        <p14:creationId xmlns:p14="http://schemas.microsoft.com/office/powerpoint/2010/main" val="2805727471"/>
      </p:ext>
    </p:extLst>
  </p:cSld>
  <p:clrMapOvr>
    <a:masterClrMapping/>
  </p:clrMapOvr>
  <mc:AlternateContent xmlns:mc="http://schemas.openxmlformats.org/markup-compatibility/2006" xmlns:p14="http://schemas.microsoft.com/office/powerpoint/2010/main">
    <mc:Choice Requires="p14">
      <p:transition spd="slow" p14:dur="2000" advTm="55621"/>
    </mc:Choice>
    <mc:Fallback xmlns="">
      <p:transition spd="slow" advTm="5562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C5BB-6FD4-4C5C-B9AA-40582F74981D}"/>
              </a:ext>
            </a:extLst>
          </p:cNvPr>
          <p:cNvSpPr>
            <a:spLocks noGrp="1"/>
          </p:cNvSpPr>
          <p:nvPr>
            <p:ph type="title"/>
          </p:nvPr>
        </p:nvSpPr>
        <p:spPr>
          <a:xfrm>
            <a:off x="958699" y="125426"/>
            <a:ext cx="9950103" cy="706137"/>
          </a:xfrm>
        </p:spPr>
        <p:txBody>
          <a:bodyPr/>
          <a:lstStyle/>
          <a:p>
            <a:r>
              <a:rPr lang="en-US" dirty="0"/>
              <a:t>Summary of Throughput Results</a:t>
            </a:r>
          </a:p>
        </p:txBody>
      </p:sp>
      <p:grpSp>
        <p:nvGrpSpPr>
          <p:cNvPr id="16" name="Group 15">
            <a:extLst>
              <a:ext uri="{FF2B5EF4-FFF2-40B4-BE49-F238E27FC236}">
                <a16:creationId xmlns:a16="http://schemas.microsoft.com/office/drawing/2014/main" id="{5DF28521-AB83-D71C-90FE-384998A6D293}"/>
              </a:ext>
            </a:extLst>
          </p:cNvPr>
          <p:cNvGrpSpPr/>
          <p:nvPr/>
        </p:nvGrpSpPr>
        <p:grpSpPr>
          <a:xfrm>
            <a:off x="958699" y="999302"/>
            <a:ext cx="8264409" cy="5436085"/>
            <a:chOff x="958699" y="999302"/>
            <a:chExt cx="8264409" cy="5436085"/>
          </a:xfrm>
        </p:grpSpPr>
        <p:grpSp>
          <p:nvGrpSpPr>
            <p:cNvPr id="10" name="Group 9">
              <a:extLst>
                <a:ext uri="{FF2B5EF4-FFF2-40B4-BE49-F238E27FC236}">
                  <a16:creationId xmlns:a16="http://schemas.microsoft.com/office/drawing/2014/main" id="{B345256D-95B3-BAC6-25A4-FFE7EAACC4F0}"/>
                </a:ext>
              </a:extLst>
            </p:cNvPr>
            <p:cNvGrpSpPr/>
            <p:nvPr/>
          </p:nvGrpSpPr>
          <p:grpSpPr>
            <a:xfrm>
              <a:off x="2968891" y="999302"/>
              <a:ext cx="6254217" cy="5436085"/>
              <a:chOff x="958699" y="1134757"/>
              <a:chExt cx="6254217" cy="5436085"/>
            </a:xfrm>
          </p:grpSpPr>
          <p:pic>
            <p:nvPicPr>
              <p:cNvPr id="5" name="Picture 4">
                <a:extLst>
                  <a:ext uri="{FF2B5EF4-FFF2-40B4-BE49-F238E27FC236}">
                    <a16:creationId xmlns:a16="http://schemas.microsoft.com/office/drawing/2014/main" id="{073A5457-2504-66EC-A9C0-816E64531AAC}"/>
                  </a:ext>
                </a:extLst>
              </p:cNvPr>
              <p:cNvPicPr>
                <a:picLocks noChangeAspect="1"/>
              </p:cNvPicPr>
              <p:nvPr/>
            </p:nvPicPr>
            <p:blipFill>
              <a:blip r:embed="rId3"/>
              <a:stretch>
                <a:fillRect/>
              </a:stretch>
            </p:blipFill>
            <p:spPr>
              <a:xfrm>
                <a:off x="958699" y="1134757"/>
                <a:ext cx="6254217" cy="2647634"/>
              </a:xfrm>
              <a:prstGeom prst="rect">
                <a:avLst/>
              </a:prstGeom>
            </p:spPr>
          </p:pic>
          <p:pic>
            <p:nvPicPr>
              <p:cNvPr id="9" name="Picture 8">
                <a:extLst>
                  <a:ext uri="{FF2B5EF4-FFF2-40B4-BE49-F238E27FC236}">
                    <a16:creationId xmlns:a16="http://schemas.microsoft.com/office/drawing/2014/main" id="{32FE8A88-B645-FD65-3001-00585ABBB5ED}"/>
                  </a:ext>
                </a:extLst>
              </p:cNvPr>
              <p:cNvPicPr>
                <a:picLocks noChangeAspect="1"/>
              </p:cNvPicPr>
              <p:nvPr/>
            </p:nvPicPr>
            <p:blipFill>
              <a:blip r:embed="rId4"/>
              <a:stretch>
                <a:fillRect/>
              </a:stretch>
            </p:blipFill>
            <p:spPr>
              <a:xfrm>
                <a:off x="1012122" y="3950130"/>
                <a:ext cx="6200794" cy="2620712"/>
              </a:xfrm>
              <a:prstGeom prst="rect">
                <a:avLst/>
              </a:prstGeom>
            </p:spPr>
          </p:pic>
        </p:grpSp>
        <p:sp>
          <p:nvSpPr>
            <p:cNvPr id="13" name="Oval 12">
              <a:extLst>
                <a:ext uri="{FF2B5EF4-FFF2-40B4-BE49-F238E27FC236}">
                  <a16:creationId xmlns:a16="http://schemas.microsoft.com/office/drawing/2014/main" id="{4CCFA0A0-FB08-B7E9-9C7F-4CC59E17B40C}"/>
                </a:ext>
              </a:extLst>
            </p:cNvPr>
            <p:cNvSpPr/>
            <p:nvPr/>
          </p:nvSpPr>
          <p:spPr>
            <a:xfrm>
              <a:off x="8020195" y="2882803"/>
              <a:ext cx="823658" cy="29316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85AAB4-939B-911C-8F15-AE4260E35C9E}"/>
                </a:ext>
              </a:extLst>
            </p:cNvPr>
            <p:cNvSpPr txBox="1"/>
            <p:nvPr/>
          </p:nvSpPr>
          <p:spPr>
            <a:xfrm>
              <a:off x="958699" y="1931575"/>
              <a:ext cx="1623957" cy="800219"/>
            </a:xfrm>
            <a:prstGeom prst="rect">
              <a:avLst/>
            </a:prstGeom>
            <a:noFill/>
          </p:spPr>
          <p:txBody>
            <a:bodyPr wrap="square" rtlCol="0">
              <a:spAutoFit/>
            </a:bodyPr>
            <a:lstStyle/>
            <a:p>
              <a:r>
                <a:rPr lang="en-US" b="1" u="sng" dirty="0"/>
                <a:t>Synthetic10M</a:t>
              </a:r>
            </a:p>
            <a:p>
              <a:r>
                <a:rPr lang="en-US" sz="1400" dirty="0"/>
                <a:t>Window set size = {</a:t>
              </a:r>
              <a:r>
                <a:rPr lang="en-US" sz="1400" b="1" dirty="0">
                  <a:solidFill>
                    <a:srgbClr val="0070C0"/>
                  </a:solidFill>
                </a:rPr>
                <a:t>5</a:t>
              </a:r>
              <a:r>
                <a:rPr lang="en-US" sz="1400" dirty="0"/>
                <a:t>, </a:t>
              </a:r>
              <a:r>
                <a:rPr lang="en-US" sz="1400" b="1" dirty="0">
                  <a:solidFill>
                    <a:srgbClr val="0070C0"/>
                  </a:solidFill>
                </a:rPr>
                <a:t>10</a:t>
              </a:r>
              <a:r>
                <a:rPr lang="en-US" sz="1400" dirty="0"/>
                <a:t>}</a:t>
              </a:r>
              <a:endParaRPr lang="en-US" b="1" u="sng" dirty="0"/>
            </a:p>
          </p:txBody>
        </p:sp>
        <p:sp>
          <p:nvSpPr>
            <p:cNvPr id="12" name="TextBox 11">
              <a:extLst>
                <a:ext uri="{FF2B5EF4-FFF2-40B4-BE49-F238E27FC236}">
                  <a16:creationId xmlns:a16="http://schemas.microsoft.com/office/drawing/2014/main" id="{D355D66D-5162-32E2-F5B1-B4B5DA7E7221}"/>
                </a:ext>
              </a:extLst>
            </p:cNvPr>
            <p:cNvSpPr txBox="1"/>
            <p:nvPr/>
          </p:nvSpPr>
          <p:spPr>
            <a:xfrm>
              <a:off x="958699" y="4561582"/>
              <a:ext cx="1568117" cy="800219"/>
            </a:xfrm>
            <a:prstGeom prst="rect">
              <a:avLst/>
            </a:prstGeom>
            <a:noFill/>
          </p:spPr>
          <p:txBody>
            <a:bodyPr wrap="square" rtlCol="0">
              <a:spAutoFit/>
            </a:bodyPr>
            <a:lstStyle/>
            <a:p>
              <a:r>
                <a:rPr lang="en-US" b="1" u="sng" dirty="0"/>
                <a:t>Real32M</a:t>
              </a:r>
            </a:p>
            <a:p>
              <a:r>
                <a:rPr lang="en-US" sz="1400" dirty="0"/>
                <a:t>Window set size = {</a:t>
              </a:r>
              <a:r>
                <a:rPr lang="en-US" sz="1400" b="1" dirty="0">
                  <a:solidFill>
                    <a:srgbClr val="0070C0"/>
                  </a:solidFill>
                </a:rPr>
                <a:t>5</a:t>
              </a:r>
              <a:r>
                <a:rPr lang="en-US" sz="1400" dirty="0"/>
                <a:t>, </a:t>
              </a:r>
              <a:r>
                <a:rPr lang="en-US" sz="1400" b="1" dirty="0">
                  <a:solidFill>
                    <a:srgbClr val="0070C0"/>
                  </a:solidFill>
                </a:rPr>
                <a:t>10</a:t>
              </a:r>
              <a:r>
                <a:rPr lang="en-US" sz="1400" dirty="0"/>
                <a:t>}</a:t>
              </a:r>
              <a:endParaRPr lang="en-US" b="1" u="sng" dirty="0"/>
            </a:p>
          </p:txBody>
        </p:sp>
        <p:sp>
          <p:nvSpPr>
            <p:cNvPr id="15" name="Oval 14">
              <a:extLst>
                <a:ext uri="{FF2B5EF4-FFF2-40B4-BE49-F238E27FC236}">
                  <a16:creationId xmlns:a16="http://schemas.microsoft.com/office/drawing/2014/main" id="{A764D95C-C984-1AB7-B5F8-95818EE9E3BF}"/>
                </a:ext>
              </a:extLst>
            </p:cNvPr>
            <p:cNvSpPr/>
            <p:nvPr/>
          </p:nvSpPr>
          <p:spPr>
            <a:xfrm>
              <a:off x="8102794" y="5638800"/>
              <a:ext cx="823658" cy="29316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BCBF140B-A169-E9EB-5B3C-F36DAF6233CA}"/>
              </a:ext>
            </a:extLst>
          </p:cNvPr>
          <p:cNvSpPr>
            <a:spLocks noGrp="1"/>
          </p:cNvSpPr>
          <p:nvPr>
            <p:ph type="sldNum" sz="quarter" idx="12"/>
          </p:nvPr>
        </p:nvSpPr>
        <p:spPr/>
        <p:txBody>
          <a:bodyPr/>
          <a:lstStyle/>
          <a:p>
            <a:fld id="{5DEF7F31-0B8A-474A-B86C-91F381754329}" type="slidenum">
              <a:rPr lang="en-US" smtClean="0"/>
              <a:t>15</a:t>
            </a:fld>
            <a:endParaRPr lang="en-US"/>
          </a:p>
        </p:txBody>
      </p:sp>
    </p:spTree>
    <p:extLst>
      <p:ext uri="{BB962C8B-B14F-4D97-AF65-F5344CB8AC3E}">
        <p14:creationId xmlns:p14="http://schemas.microsoft.com/office/powerpoint/2010/main" val="3878678667"/>
      </p:ext>
    </p:extLst>
  </p:cSld>
  <p:clrMapOvr>
    <a:masterClrMapping/>
  </p:clrMapOvr>
  <mc:AlternateContent xmlns:mc="http://schemas.openxmlformats.org/markup-compatibility/2006" xmlns:p14="http://schemas.microsoft.com/office/powerpoint/2010/main">
    <mc:Choice Requires="p14">
      <p:transition spd="slow" p14:dur="2000" advTm="51557"/>
    </mc:Choice>
    <mc:Fallback xmlns="">
      <p:transition spd="slow" advTm="5155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1E9A-10B0-8091-93E3-F401D17251D2}"/>
              </a:ext>
            </a:extLst>
          </p:cNvPr>
          <p:cNvSpPr>
            <a:spLocks noGrp="1"/>
          </p:cNvSpPr>
          <p:nvPr>
            <p:ph type="title"/>
          </p:nvPr>
        </p:nvSpPr>
        <p:spPr>
          <a:xfrm>
            <a:off x="1077362" y="1333208"/>
            <a:ext cx="9950103" cy="894601"/>
          </a:xfrm>
        </p:spPr>
        <p:txBody>
          <a:bodyPr/>
          <a:lstStyle/>
          <a:p>
            <a:r>
              <a:rPr lang="en-US" dirty="0"/>
              <a:t>Scalability </a:t>
            </a:r>
            <a:r>
              <a:rPr lang="en-US" dirty="0" err="1"/>
              <a:t>w.r.t.</a:t>
            </a:r>
            <a:r>
              <a:rPr lang="en-US" dirty="0"/>
              <a:t> Window Set Size</a:t>
            </a:r>
          </a:p>
        </p:txBody>
      </p:sp>
      <p:grpSp>
        <p:nvGrpSpPr>
          <p:cNvPr id="10" name="Group 9">
            <a:extLst>
              <a:ext uri="{FF2B5EF4-FFF2-40B4-BE49-F238E27FC236}">
                <a16:creationId xmlns:a16="http://schemas.microsoft.com/office/drawing/2014/main" id="{CD98F078-221E-5EED-C6C0-9523277135CC}"/>
              </a:ext>
            </a:extLst>
          </p:cNvPr>
          <p:cNvGrpSpPr/>
          <p:nvPr/>
        </p:nvGrpSpPr>
        <p:grpSpPr>
          <a:xfrm>
            <a:off x="826076" y="2621939"/>
            <a:ext cx="8918338" cy="3025005"/>
            <a:chOff x="826076" y="2621939"/>
            <a:chExt cx="8918338" cy="3025005"/>
          </a:xfrm>
        </p:grpSpPr>
        <p:pic>
          <p:nvPicPr>
            <p:cNvPr id="5" name="Picture 4">
              <a:extLst>
                <a:ext uri="{FF2B5EF4-FFF2-40B4-BE49-F238E27FC236}">
                  <a16:creationId xmlns:a16="http://schemas.microsoft.com/office/drawing/2014/main" id="{80BA694E-08BF-4CBC-CC68-2CE90FF54678}"/>
                </a:ext>
              </a:extLst>
            </p:cNvPr>
            <p:cNvPicPr>
              <a:picLocks noChangeAspect="1"/>
            </p:cNvPicPr>
            <p:nvPr/>
          </p:nvPicPr>
          <p:blipFill>
            <a:blip r:embed="rId3"/>
            <a:stretch>
              <a:fillRect/>
            </a:stretch>
          </p:blipFill>
          <p:spPr>
            <a:xfrm>
              <a:off x="2610577" y="2621939"/>
              <a:ext cx="7133837" cy="3025005"/>
            </a:xfrm>
            <a:prstGeom prst="rect">
              <a:avLst/>
            </a:prstGeom>
          </p:spPr>
        </p:pic>
        <p:sp>
          <p:nvSpPr>
            <p:cNvPr id="7" name="TextBox 6">
              <a:extLst>
                <a:ext uri="{FF2B5EF4-FFF2-40B4-BE49-F238E27FC236}">
                  <a16:creationId xmlns:a16="http://schemas.microsoft.com/office/drawing/2014/main" id="{61A731E8-18D0-C03A-0410-47A885CB6F4C}"/>
                </a:ext>
              </a:extLst>
            </p:cNvPr>
            <p:cNvSpPr txBox="1"/>
            <p:nvPr/>
          </p:nvSpPr>
          <p:spPr>
            <a:xfrm>
              <a:off x="826076" y="3429000"/>
              <a:ext cx="1623957" cy="800219"/>
            </a:xfrm>
            <a:prstGeom prst="rect">
              <a:avLst/>
            </a:prstGeom>
            <a:noFill/>
          </p:spPr>
          <p:txBody>
            <a:bodyPr wrap="square" rtlCol="0">
              <a:spAutoFit/>
            </a:bodyPr>
            <a:lstStyle/>
            <a:p>
              <a:r>
                <a:rPr lang="en-US" b="1" u="sng" dirty="0"/>
                <a:t>Synthetic10M</a:t>
              </a:r>
            </a:p>
            <a:p>
              <a:r>
                <a:rPr lang="en-US" sz="1400" dirty="0"/>
                <a:t>Window set size = {</a:t>
              </a:r>
              <a:r>
                <a:rPr lang="en-US" sz="1400" b="1" dirty="0">
                  <a:solidFill>
                    <a:srgbClr val="C00000"/>
                  </a:solidFill>
                </a:rPr>
                <a:t>15</a:t>
              </a:r>
              <a:r>
                <a:rPr lang="en-US" sz="1400" dirty="0"/>
                <a:t>, </a:t>
              </a:r>
              <a:r>
                <a:rPr lang="en-US" sz="1400" b="1" dirty="0">
                  <a:solidFill>
                    <a:srgbClr val="C00000"/>
                  </a:solidFill>
                </a:rPr>
                <a:t>20</a:t>
              </a:r>
              <a:r>
                <a:rPr lang="en-US" sz="1400" dirty="0"/>
                <a:t>}</a:t>
              </a:r>
              <a:endParaRPr lang="en-US" b="1" u="sng" dirty="0"/>
            </a:p>
          </p:txBody>
        </p:sp>
        <p:sp>
          <p:nvSpPr>
            <p:cNvPr id="9" name="Oval 8">
              <a:extLst>
                <a:ext uri="{FF2B5EF4-FFF2-40B4-BE49-F238E27FC236}">
                  <a16:creationId xmlns:a16="http://schemas.microsoft.com/office/drawing/2014/main" id="{70E8F871-23FD-455C-E1DB-831643BC0559}"/>
                </a:ext>
              </a:extLst>
            </p:cNvPr>
            <p:cNvSpPr/>
            <p:nvPr/>
          </p:nvSpPr>
          <p:spPr>
            <a:xfrm>
              <a:off x="8500661" y="4753484"/>
              <a:ext cx="957445" cy="31294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62BE5F05-FDC9-21F9-CD44-DD532DF3B066}"/>
              </a:ext>
            </a:extLst>
          </p:cNvPr>
          <p:cNvSpPr>
            <a:spLocks noGrp="1"/>
          </p:cNvSpPr>
          <p:nvPr>
            <p:ph type="sldNum" sz="quarter" idx="12"/>
          </p:nvPr>
        </p:nvSpPr>
        <p:spPr/>
        <p:txBody>
          <a:bodyPr/>
          <a:lstStyle/>
          <a:p>
            <a:fld id="{5DEF7F31-0B8A-474A-B86C-91F381754329}" type="slidenum">
              <a:rPr lang="en-US" smtClean="0"/>
              <a:t>16</a:t>
            </a:fld>
            <a:endParaRPr lang="en-US"/>
          </a:p>
        </p:txBody>
      </p:sp>
    </p:spTree>
    <p:extLst>
      <p:ext uri="{BB962C8B-B14F-4D97-AF65-F5344CB8AC3E}">
        <p14:creationId xmlns:p14="http://schemas.microsoft.com/office/powerpoint/2010/main" val="3013131282"/>
      </p:ext>
    </p:extLst>
  </p:cSld>
  <p:clrMapOvr>
    <a:masterClrMapping/>
  </p:clrMapOvr>
  <mc:AlternateContent xmlns:mc="http://schemas.openxmlformats.org/markup-compatibility/2006" xmlns:p14="http://schemas.microsoft.com/office/powerpoint/2010/main">
    <mc:Choice Requires="p14">
      <p:transition spd="slow" p14:dur="2000" advTm="24584"/>
    </mc:Choice>
    <mc:Fallback xmlns="">
      <p:transition spd="slow" advTm="245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FAA7-F87F-CBCE-2948-C73EFD13E219}"/>
              </a:ext>
            </a:extLst>
          </p:cNvPr>
          <p:cNvSpPr>
            <a:spLocks noGrp="1"/>
          </p:cNvSpPr>
          <p:nvPr>
            <p:ph type="title"/>
          </p:nvPr>
        </p:nvSpPr>
        <p:spPr/>
        <p:txBody>
          <a:bodyPr/>
          <a:lstStyle/>
          <a:p>
            <a:r>
              <a:rPr lang="en-US" dirty="0"/>
              <a:t>Query Optimization </a:t>
            </a:r>
            <a:r>
              <a:rPr lang="en-US"/>
              <a:t>Overhead</a:t>
            </a:r>
            <a:endParaRPr lang="en-US" dirty="0"/>
          </a:p>
        </p:txBody>
      </p:sp>
      <p:grpSp>
        <p:nvGrpSpPr>
          <p:cNvPr id="8" name="Group 7">
            <a:extLst>
              <a:ext uri="{FF2B5EF4-FFF2-40B4-BE49-F238E27FC236}">
                <a16:creationId xmlns:a16="http://schemas.microsoft.com/office/drawing/2014/main" id="{CDA52ED1-F197-2EEC-82D2-0467C9BFCE42}"/>
              </a:ext>
            </a:extLst>
          </p:cNvPr>
          <p:cNvGrpSpPr/>
          <p:nvPr/>
        </p:nvGrpSpPr>
        <p:grpSpPr>
          <a:xfrm>
            <a:off x="1077362" y="2566333"/>
            <a:ext cx="10156122" cy="3700271"/>
            <a:chOff x="1077362" y="2566333"/>
            <a:chExt cx="10156122" cy="3700271"/>
          </a:xfrm>
        </p:grpSpPr>
        <p:pic>
          <p:nvPicPr>
            <p:cNvPr id="5" name="Picture 4">
              <a:extLst>
                <a:ext uri="{FF2B5EF4-FFF2-40B4-BE49-F238E27FC236}">
                  <a16:creationId xmlns:a16="http://schemas.microsoft.com/office/drawing/2014/main" id="{AEF2A894-B6E5-4C5E-42A7-C594B039F55E}"/>
                </a:ext>
              </a:extLst>
            </p:cNvPr>
            <p:cNvPicPr>
              <a:picLocks noChangeAspect="1"/>
            </p:cNvPicPr>
            <p:nvPr/>
          </p:nvPicPr>
          <p:blipFill>
            <a:blip r:embed="rId3"/>
            <a:stretch>
              <a:fillRect/>
            </a:stretch>
          </p:blipFill>
          <p:spPr>
            <a:xfrm>
              <a:off x="1077362" y="2566333"/>
              <a:ext cx="7452385" cy="3700271"/>
            </a:xfrm>
            <a:prstGeom prst="rect">
              <a:avLst/>
            </a:prstGeom>
          </p:spPr>
        </p:pic>
        <p:sp>
          <p:nvSpPr>
            <p:cNvPr id="7" name="TextBox 6">
              <a:extLst>
                <a:ext uri="{FF2B5EF4-FFF2-40B4-BE49-F238E27FC236}">
                  <a16:creationId xmlns:a16="http://schemas.microsoft.com/office/drawing/2014/main" id="{FE7C7122-A582-E436-4FE0-B93DC54B0747}"/>
                </a:ext>
              </a:extLst>
            </p:cNvPr>
            <p:cNvSpPr txBox="1"/>
            <p:nvPr/>
          </p:nvSpPr>
          <p:spPr>
            <a:xfrm>
              <a:off x="8909093" y="3720871"/>
              <a:ext cx="2324391" cy="646331"/>
            </a:xfrm>
            <a:prstGeom prst="rect">
              <a:avLst/>
            </a:prstGeom>
            <a:noFill/>
          </p:spPr>
          <p:txBody>
            <a:bodyPr wrap="square" rtlCol="0">
              <a:spAutoFit/>
            </a:bodyPr>
            <a:lstStyle/>
            <a:p>
              <a:r>
                <a:rPr lang="en-US" dirty="0"/>
                <a:t>Vary window set size from 5 to 20.</a:t>
              </a:r>
            </a:p>
          </p:txBody>
        </p:sp>
      </p:grpSp>
      <p:sp>
        <p:nvSpPr>
          <p:cNvPr id="4" name="Slide Number Placeholder 3">
            <a:extLst>
              <a:ext uri="{FF2B5EF4-FFF2-40B4-BE49-F238E27FC236}">
                <a16:creationId xmlns:a16="http://schemas.microsoft.com/office/drawing/2014/main" id="{DA0E6597-BCDF-A3E3-C404-2FA25626C65D}"/>
              </a:ext>
            </a:extLst>
          </p:cNvPr>
          <p:cNvSpPr>
            <a:spLocks noGrp="1"/>
          </p:cNvSpPr>
          <p:nvPr>
            <p:ph type="sldNum" sz="quarter" idx="12"/>
          </p:nvPr>
        </p:nvSpPr>
        <p:spPr/>
        <p:txBody>
          <a:bodyPr/>
          <a:lstStyle/>
          <a:p>
            <a:fld id="{5DEF7F31-0B8A-474A-B86C-91F381754329}" type="slidenum">
              <a:rPr lang="en-US" smtClean="0"/>
              <a:t>17</a:t>
            </a:fld>
            <a:endParaRPr lang="en-US"/>
          </a:p>
        </p:txBody>
      </p:sp>
    </p:spTree>
    <p:extLst>
      <p:ext uri="{BB962C8B-B14F-4D97-AF65-F5344CB8AC3E}">
        <p14:creationId xmlns:p14="http://schemas.microsoft.com/office/powerpoint/2010/main" val="904913946"/>
      </p:ext>
    </p:extLst>
  </p:cSld>
  <p:clrMapOvr>
    <a:masterClrMapping/>
  </p:clrMapOvr>
  <mc:AlternateContent xmlns:mc="http://schemas.openxmlformats.org/markup-compatibility/2006" xmlns:p14="http://schemas.microsoft.com/office/powerpoint/2010/main">
    <mc:Choice Requires="p14">
      <p:transition spd="slow" p14:dur="2000" advTm="35824"/>
    </mc:Choice>
    <mc:Fallback xmlns="">
      <p:transition spd="slow" advTm="3582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ED7A-7069-51CA-26DA-B313BBAAEF06}"/>
              </a:ext>
            </a:extLst>
          </p:cNvPr>
          <p:cNvSpPr>
            <a:spLocks noGrp="1"/>
          </p:cNvSpPr>
          <p:nvPr>
            <p:ph type="title"/>
          </p:nvPr>
        </p:nvSpPr>
        <p:spPr/>
        <p:txBody>
          <a:bodyPr/>
          <a:lstStyle/>
          <a:p>
            <a:r>
              <a:rPr lang="en-US" dirty="0"/>
              <a:t>Comparison with Window Slicing</a:t>
            </a:r>
          </a:p>
        </p:txBody>
      </p:sp>
      <p:sp>
        <p:nvSpPr>
          <p:cNvPr id="3" name="Content Placeholder 2">
            <a:extLst>
              <a:ext uri="{FF2B5EF4-FFF2-40B4-BE49-F238E27FC236}">
                <a16:creationId xmlns:a16="http://schemas.microsoft.com/office/drawing/2014/main" id="{184FF6A1-E4EB-B471-9082-3E71DBFACD0D}"/>
              </a:ext>
            </a:extLst>
          </p:cNvPr>
          <p:cNvSpPr>
            <a:spLocks noGrp="1"/>
          </p:cNvSpPr>
          <p:nvPr>
            <p:ph idx="1"/>
          </p:nvPr>
        </p:nvSpPr>
        <p:spPr/>
        <p:txBody>
          <a:bodyPr/>
          <a:lstStyle/>
          <a:p>
            <a:r>
              <a:rPr lang="en-US" dirty="0"/>
              <a:t>Window slicing</a:t>
            </a:r>
          </a:p>
          <a:p>
            <a:pPr marL="560070" lvl="1" indent="-285750">
              <a:buFont typeface="Wingdings" panose="05000000000000000000" pitchFamily="2" charset="2"/>
              <a:buChar char="§"/>
            </a:pPr>
            <a:r>
              <a:rPr lang="en-US" b="0" dirty="0"/>
              <a:t>Chop the window into smaller chunks (i.e., </a:t>
            </a:r>
            <a:r>
              <a:rPr lang="en-US" b="0" u="sng" dirty="0"/>
              <a:t>slices</a:t>
            </a:r>
            <a:r>
              <a:rPr lang="en-US" b="0" dirty="0"/>
              <a:t>).</a:t>
            </a:r>
          </a:p>
          <a:p>
            <a:pPr marL="560070" lvl="1" indent="-285750">
              <a:buFont typeface="Wingdings" panose="05000000000000000000" pitchFamily="2" charset="2"/>
              <a:buChar char="§"/>
            </a:pPr>
            <a:r>
              <a:rPr lang="en-US" b="0" dirty="0"/>
              <a:t>Compute the aggregate over the window by aggregating sub-aggregates over the slices.</a:t>
            </a:r>
          </a:p>
          <a:p>
            <a:pPr marL="560070" lvl="1" indent="-285750">
              <a:buFont typeface="Wingdings" panose="05000000000000000000" pitchFamily="2" charset="2"/>
              <a:buChar char="§"/>
            </a:pPr>
            <a:endParaRPr lang="en-US" b="0" dirty="0"/>
          </a:p>
          <a:p>
            <a:r>
              <a:rPr lang="en-US" dirty="0"/>
              <a:t>Scotty (TODS’21): “General stream slicing”</a:t>
            </a:r>
          </a:p>
          <a:p>
            <a:pPr marL="560070" lvl="1" indent="-285750">
              <a:buFont typeface="Arial" panose="020B0604020202020204" pitchFamily="34" charset="0"/>
              <a:buChar char="•"/>
            </a:pPr>
            <a:r>
              <a:rPr lang="en-US" b="0" dirty="0"/>
              <a:t>We compare our factor-window based optimization against Scotty on top of Apache </a:t>
            </a:r>
            <a:r>
              <a:rPr lang="en-US" b="0" dirty="0" err="1"/>
              <a:t>Flink</a:t>
            </a:r>
            <a:r>
              <a:rPr lang="en-US" dirty="0"/>
              <a:t>.</a:t>
            </a:r>
          </a:p>
          <a:p>
            <a:pPr marL="560070" lvl="1" indent="-285750">
              <a:buFont typeface="Arial" panose="020B0604020202020204" pitchFamily="34" charset="0"/>
              <a:buChar char="•"/>
            </a:pPr>
            <a:r>
              <a:rPr lang="en-US" b="0" dirty="0"/>
              <a:t>We use the same data generator developed by Scotty for benchmarking its own performance: </a:t>
            </a:r>
            <a:r>
              <a:rPr lang="en-US" b="0" dirty="0">
                <a:hlinkClick r:id="rId4"/>
              </a:rPr>
              <a:t>https://github.com/TU-Berlin-DIMA/scotty-window-processor</a:t>
            </a:r>
            <a:r>
              <a:rPr lang="en-US" b="0" dirty="0"/>
              <a:t>.</a:t>
            </a:r>
          </a:p>
          <a:p>
            <a:pPr lvl="1"/>
            <a:endParaRPr lang="en-US" b="0" dirty="0"/>
          </a:p>
        </p:txBody>
      </p:sp>
      <p:sp>
        <p:nvSpPr>
          <p:cNvPr id="4" name="Slide Number Placeholder 3">
            <a:extLst>
              <a:ext uri="{FF2B5EF4-FFF2-40B4-BE49-F238E27FC236}">
                <a16:creationId xmlns:a16="http://schemas.microsoft.com/office/drawing/2014/main" id="{DC330337-03D0-6A7A-6283-8E38BE5A88CD}"/>
              </a:ext>
            </a:extLst>
          </p:cNvPr>
          <p:cNvSpPr>
            <a:spLocks noGrp="1"/>
          </p:cNvSpPr>
          <p:nvPr>
            <p:ph type="sldNum" sz="quarter" idx="12"/>
          </p:nvPr>
        </p:nvSpPr>
        <p:spPr/>
        <p:txBody>
          <a:bodyPr/>
          <a:lstStyle/>
          <a:p>
            <a:fld id="{5DEF7F31-0B8A-474A-B86C-91F381754329}" type="slidenum">
              <a:rPr lang="en-US" smtClean="0"/>
              <a:t>18</a:t>
            </a:fld>
            <a:endParaRPr lang="en-US"/>
          </a:p>
        </p:txBody>
      </p:sp>
    </p:spTree>
    <p:custDataLst>
      <p:tags r:id="rId1"/>
    </p:custDataLst>
    <p:extLst>
      <p:ext uri="{BB962C8B-B14F-4D97-AF65-F5344CB8AC3E}">
        <p14:creationId xmlns:p14="http://schemas.microsoft.com/office/powerpoint/2010/main" val="531857663"/>
      </p:ext>
    </p:extLst>
  </p:cSld>
  <p:clrMapOvr>
    <a:masterClrMapping/>
  </p:clrMapOvr>
  <mc:AlternateContent xmlns:mc="http://schemas.openxmlformats.org/markup-compatibility/2006" xmlns:p14="http://schemas.microsoft.com/office/powerpoint/2010/main">
    <mc:Choice Requires="p14">
      <p:transition spd="slow" p14:dur="2000" advTm="50154"/>
    </mc:Choice>
    <mc:Fallback xmlns="">
      <p:transition spd="slow" advTm="50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ECE5-A4D8-B3F3-8AE9-DFABF499FDCA}"/>
              </a:ext>
            </a:extLst>
          </p:cNvPr>
          <p:cNvSpPr>
            <a:spLocks noGrp="1"/>
          </p:cNvSpPr>
          <p:nvPr>
            <p:ph type="title"/>
          </p:nvPr>
        </p:nvSpPr>
        <p:spPr>
          <a:xfrm>
            <a:off x="1003156" y="111429"/>
            <a:ext cx="9950103" cy="650295"/>
          </a:xfrm>
        </p:spPr>
        <p:txBody>
          <a:bodyPr/>
          <a:lstStyle/>
          <a:p>
            <a:r>
              <a:rPr lang="en-US" dirty="0"/>
              <a:t>Comparison Results</a:t>
            </a:r>
          </a:p>
        </p:txBody>
      </p:sp>
      <p:sp>
        <p:nvSpPr>
          <p:cNvPr id="6" name="Slide Number Placeholder 5">
            <a:extLst>
              <a:ext uri="{FF2B5EF4-FFF2-40B4-BE49-F238E27FC236}">
                <a16:creationId xmlns:a16="http://schemas.microsoft.com/office/drawing/2014/main" id="{7C3176EC-2948-2040-FD86-CE0D027A6E7C}"/>
              </a:ext>
            </a:extLst>
          </p:cNvPr>
          <p:cNvSpPr>
            <a:spLocks noGrp="1"/>
          </p:cNvSpPr>
          <p:nvPr>
            <p:ph type="sldNum" sz="quarter" idx="12"/>
          </p:nvPr>
        </p:nvSpPr>
        <p:spPr/>
        <p:txBody>
          <a:bodyPr/>
          <a:lstStyle/>
          <a:p>
            <a:fld id="{5DEF7F31-0B8A-474A-B86C-91F381754329}" type="slidenum">
              <a:rPr lang="en-US" smtClean="0"/>
              <a:t>19</a:t>
            </a:fld>
            <a:endParaRPr lang="en-US"/>
          </a:p>
        </p:txBody>
      </p:sp>
      <p:grpSp>
        <p:nvGrpSpPr>
          <p:cNvPr id="14" name="Group 13">
            <a:extLst>
              <a:ext uri="{FF2B5EF4-FFF2-40B4-BE49-F238E27FC236}">
                <a16:creationId xmlns:a16="http://schemas.microsoft.com/office/drawing/2014/main" id="{ED33E5D3-2A87-C9FF-2BE0-7B8DFC1A176C}"/>
              </a:ext>
            </a:extLst>
          </p:cNvPr>
          <p:cNvGrpSpPr/>
          <p:nvPr/>
        </p:nvGrpSpPr>
        <p:grpSpPr>
          <a:xfrm>
            <a:off x="319762" y="972500"/>
            <a:ext cx="9493008" cy="5748975"/>
            <a:chOff x="1075848" y="842987"/>
            <a:chExt cx="9493008" cy="5748975"/>
          </a:xfrm>
        </p:grpSpPr>
        <p:grpSp>
          <p:nvGrpSpPr>
            <p:cNvPr id="8" name="Group 7">
              <a:extLst>
                <a:ext uri="{FF2B5EF4-FFF2-40B4-BE49-F238E27FC236}">
                  <a16:creationId xmlns:a16="http://schemas.microsoft.com/office/drawing/2014/main" id="{74621F23-A2BB-D01C-8AEF-E99048789132}"/>
                </a:ext>
              </a:extLst>
            </p:cNvPr>
            <p:cNvGrpSpPr/>
            <p:nvPr/>
          </p:nvGrpSpPr>
          <p:grpSpPr>
            <a:xfrm>
              <a:off x="1075848" y="842987"/>
              <a:ext cx="9493008" cy="5230666"/>
              <a:chOff x="494440" y="1322958"/>
              <a:chExt cx="9493008" cy="5230666"/>
            </a:xfrm>
          </p:grpSpPr>
          <p:pic>
            <p:nvPicPr>
              <p:cNvPr id="5" name="Picture 4">
                <a:extLst>
                  <a:ext uri="{FF2B5EF4-FFF2-40B4-BE49-F238E27FC236}">
                    <a16:creationId xmlns:a16="http://schemas.microsoft.com/office/drawing/2014/main" id="{A980376E-AA04-F955-55F5-2DD6DC7B49FD}"/>
                  </a:ext>
                </a:extLst>
              </p:cNvPr>
              <p:cNvPicPr>
                <a:picLocks noChangeAspect="1"/>
              </p:cNvPicPr>
              <p:nvPr/>
            </p:nvPicPr>
            <p:blipFill>
              <a:blip r:embed="rId3"/>
              <a:stretch>
                <a:fillRect/>
              </a:stretch>
            </p:blipFill>
            <p:spPr>
              <a:xfrm>
                <a:off x="494440" y="1322958"/>
                <a:ext cx="9493008" cy="2539282"/>
              </a:xfrm>
              <a:prstGeom prst="rect">
                <a:avLst/>
              </a:prstGeom>
            </p:spPr>
          </p:pic>
          <p:pic>
            <p:nvPicPr>
              <p:cNvPr id="7" name="Picture 6">
                <a:extLst>
                  <a:ext uri="{FF2B5EF4-FFF2-40B4-BE49-F238E27FC236}">
                    <a16:creationId xmlns:a16="http://schemas.microsoft.com/office/drawing/2014/main" id="{5759B933-2DC1-3628-2500-D67BD5ACE678}"/>
                  </a:ext>
                </a:extLst>
              </p:cNvPr>
              <p:cNvPicPr>
                <a:picLocks noChangeAspect="1"/>
              </p:cNvPicPr>
              <p:nvPr/>
            </p:nvPicPr>
            <p:blipFill>
              <a:blip r:embed="rId4"/>
              <a:stretch>
                <a:fillRect/>
              </a:stretch>
            </p:blipFill>
            <p:spPr>
              <a:xfrm>
                <a:off x="494440" y="4024765"/>
                <a:ext cx="9493008" cy="2528859"/>
              </a:xfrm>
              <a:prstGeom prst="rect">
                <a:avLst/>
              </a:prstGeom>
            </p:spPr>
          </p:pic>
        </p:grpSp>
        <p:sp>
          <p:nvSpPr>
            <p:cNvPr id="13" name="TextBox 12">
              <a:extLst>
                <a:ext uri="{FF2B5EF4-FFF2-40B4-BE49-F238E27FC236}">
                  <a16:creationId xmlns:a16="http://schemas.microsoft.com/office/drawing/2014/main" id="{A0B4AD7F-88F2-82B9-83F8-710616504BA5}"/>
                </a:ext>
              </a:extLst>
            </p:cNvPr>
            <p:cNvSpPr txBox="1"/>
            <p:nvPr/>
          </p:nvSpPr>
          <p:spPr>
            <a:xfrm>
              <a:off x="4566162" y="6222630"/>
              <a:ext cx="2512379" cy="369332"/>
            </a:xfrm>
            <a:prstGeom prst="rect">
              <a:avLst/>
            </a:prstGeom>
            <a:noFill/>
          </p:spPr>
          <p:txBody>
            <a:bodyPr wrap="square" rtlCol="0">
              <a:spAutoFit/>
            </a:bodyPr>
            <a:lstStyle/>
            <a:p>
              <a:r>
                <a:rPr lang="en-US" altLang="zh-CN" dirty="0"/>
                <a:t>Window</a:t>
              </a:r>
              <a:r>
                <a:rPr lang="zh-CN" altLang="en-US" dirty="0"/>
                <a:t> </a:t>
              </a:r>
              <a:r>
                <a:rPr lang="en-US" altLang="zh-CN" dirty="0"/>
                <a:t>set</a:t>
              </a:r>
              <a:r>
                <a:rPr lang="zh-CN" altLang="en-US" dirty="0"/>
                <a:t> </a:t>
              </a:r>
              <a:r>
                <a:rPr lang="en-US" altLang="zh-CN" dirty="0"/>
                <a:t>size</a:t>
              </a:r>
              <a:r>
                <a:rPr lang="zh-CN" altLang="en-US" dirty="0"/>
                <a:t> </a:t>
              </a:r>
              <a:r>
                <a:rPr lang="en-US" altLang="zh-CN" dirty="0"/>
                <a:t>=</a:t>
              </a:r>
              <a:r>
                <a:rPr lang="zh-CN" altLang="en-US" dirty="0"/>
                <a:t> </a:t>
              </a:r>
              <a:r>
                <a:rPr lang="en-US" altLang="zh-CN" dirty="0"/>
                <a:t>10</a:t>
              </a:r>
              <a:endParaRPr lang="en-US" dirty="0"/>
            </a:p>
          </p:txBody>
        </p:sp>
      </p:grpSp>
    </p:spTree>
    <p:extLst>
      <p:ext uri="{BB962C8B-B14F-4D97-AF65-F5344CB8AC3E}">
        <p14:creationId xmlns:p14="http://schemas.microsoft.com/office/powerpoint/2010/main" val="2207170787"/>
      </p:ext>
    </p:extLst>
  </p:cSld>
  <p:clrMapOvr>
    <a:masterClrMapping/>
  </p:clrMapOvr>
  <mc:AlternateContent xmlns:mc="http://schemas.openxmlformats.org/markup-compatibility/2006" xmlns:p14="http://schemas.microsoft.com/office/powerpoint/2010/main">
    <mc:Choice Requires="p14">
      <p:transition spd="slow" p14:dur="2000" advTm="54507"/>
    </mc:Choice>
    <mc:Fallback xmlns="">
      <p:transition spd="slow" advTm="545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6E20-5EFD-F571-16E1-EB3782F6EBFC}"/>
              </a:ext>
            </a:extLst>
          </p:cNvPr>
          <p:cNvSpPr>
            <a:spLocks noGrp="1"/>
          </p:cNvSpPr>
          <p:nvPr>
            <p:ph type="title"/>
          </p:nvPr>
        </p:nvSpPr>
        <p:spPr/>
        <p:txBody>
          <a:bodyPr/>
          <a:lstStyle/>
          <a:p>
            <a:r>
              <a:rPr lang="en-US" dirty="0"/>
              <a:t>Scenario: Correlated Window Aggregates</a:t>
            </a:r>
          </a:p>
        </p:txBody>
      </p:sp>
      <p:grpSp>
        <p:nvGrpSpPr>
          <p:cNvPr id="3" name="Group 2">
            <a:extLst>
              <a:ext uri="{FF2B5EF4-FFF2-40B4-BE49-F238E27FC236}">
                <a16:creationId xmlns:a16="http://schemas.microsoft.com/office/drawing/2014/main" id="{CBDC013E-9716-3235-2622-156E29A95A36}"/>
              </a:ext>
            </a:extLst>
          </p:cNvPr>
          <p:cNvGrpSpPr/>
          <p:nvPr/>
        </p:nvGrpSpPr>
        <p:grpSpPr>
          <a:xfrm>
            <a:off x="929776" y="2554736"/>
            <a:ext cx="8975059" cy="3582830"/>
            <a:chOff x="929776" y="2554736"/>
            <a:chExt cx="8975059" cy="3582830"/>
          </a:xfrm>
        </p:grpSpPr>
        <p:pic>
          <p:nvPicPr>
            <p:cNvPr id="5" name="Picture 4">
              <a:extLst>
                <a:ext uri="{FF2B5EF4-FFF2-40B4-BE49-F238E27FC236}">
                  <a16:creationId xmlns:a16="http://schemas.microsoft.com/office/drawing/2014/main" id="{6A891336-06E5-76A3-193A-D970160EA1E1}"/>
                </a:ext>
              </a:extLst>
            </p:cNvPr>
            <p:cNvPicPr>
              <a:picLocks noChangeAspect="1"/>
            </p:cNvPicPr>
            <p:nvPr/>
          </p:nvPicPr>
          <p:blipFill>
            <a:blip r:embed="rId4"/>
            <a:stretch>
              <a:fillRect/>
            </a:stretch>
          </p:blipFill>
          <p:spPr>
            <a:xfrm>
              <a:off x="929776" y="3363887"/>
              <a:ext cx="8975059" cy="2773679"/>
            </a:xfrm>
            <a:prstGeom prst="rect">
              <a:avLst/>
            </a:prstGeom>
          </p:spPr>
        </p:pic>
        <p:sp>
          <p:nvSpPr>
            <p:cNvPr id="6" name="TextBox 5">
              <a:extLst>
                <a:ext uri="{FF2B5EF4-FFF2-40B4-BE49-F238E27FC236}">
                  <a16:creationId xmlns:a16="http://schemas.microsoft.com/office/drawing/2014/main" id="{CF4718DD-A0C5-3132-A06D-D4374A21EA5F}"/>
                </a:ext>
              </a:extLst>
            </p:cNvPr>
            <p:cNvSpPr txBox="1"/>
            <p:nvPr/>
          </p:nvSpPr>
          <p:spPr>
            <a:xfrm>
              <a:off x="1077361" y="2554736"/>
              <a:ext cx="7822333" cy="923330"/>
            </a:xfrm>
            <a:prstGeom prst="rect">
              <a:avLst/>
            </a:prstGeom>
            <a:noFill/>
          </p:spPr>
          <p:txBody>
            <a:bodyPr wrap="square" lIns="91440" tIns="45720" rIns="91440" bIns="45720" rtlCol="0" anchor="t">
              <a:spAutoFit/>
            </a:bodyPr>
            <a:lstStyle/>
            <a:p>
              <a:r>
                <a:rPr lang="en-US" dirty="0"/>
                <a:t>An example “window set” query from </a:t>
              </a:r>
              <a:r>
                <a:rPr lang="en-US" b="1" dirty="0"/>
                <a:t>Azure Stream Analytics</a:t>
              </a:r>
              <a:r>
                <a:rPr lang="en-US" dirty="0"/>
                <a:t>: </a:t>
              </a:r>
              <a:r>
                <a:rPr lang="en-US" dirty="0">
                  <a:hlinkClick r:id="rId5"/>
                </a:rPr>
                <a:t>https://azure.microsoft.com/en-us/services/stream-analytics/</a:t>
              </a:r>
              <a:endParaRPr lang="en-US" dirty="0"/>
            </a:p>
            <a:p>
              <a:endParaRPr lang="en-US" dirty="0"/>
            </a:p>
          </p:txBody>
        </p:sp>
      </p:grpSp>
      <p:sp>
        <p:nvSpPr>
          <p:cNvPr id="4" name="Slide Number Placeholder 3">
            <a:extLst>
              <a:ext uri="{FF2B5EF4-FFF2-40B4-BE49-F238E27FC236}">
                <a16:creationId xmlns:a16="http://schemas.microsoft.com/office/drawing/2014/main" id="{D5AAEA7A-FA5A-32FA-E961-53405E4081A9}"/>
              </a:ext>
            </a:extLst>
          </p:cNvPr>
          <p:cNvSpPr>
            <a:spLocks noGrp="1"/>
          </p:cNvSpPr>
          <p:nvPr>
            <p:ph type="sldNum" sz="quarter" idx="12"/>
          </p:nvPr>
        </p:nvSpPr>
        <p:spPr/>
        <p:txBody>
          <a:bodyPr/>
          <a:lstStyle/>
          <a:p>
            <a:fld id="{5DEF7F31-0B8A-474A-B86C-91F381754329}" type="slidenum">
              <a:rPr lang="en-US" smtClean="0"/>
              <a:t>2</a:t>
            </a:fld>
            <a:endParaRPr lang="en-US"/>
          </a:p>
        </p:txBody>
      </p:sp>
    </p:spTree>
    <p:custDataLst>
      <p:tags r:id="rId1"/>
    </p:custDataLst>
    <p:extLst>
      <p:ext uri="{BB962C8B-B14F-4D97-AF65-F5344CB8AC3E}">
        <p14:creationId xmlns:p14="http://schemas.microsoft.com/office/powerpoint/2010/main" val="753204679"/>
      </p:ext>
    </p:extLst>
  </p:cSld>
  <p:clrMapOvr>
    <a:masterClrMapping/>
  </p:clrMapOvr>
  <mc:AlternateContent xmlns:mc="http://schemas.openxmlformats.org/markup-compatibility/2006" xmlns:p14="http://schemas.microsoft.com/office/powerpoint/2010/main">
    <mc:Choice Requires="p14">
      <p:transition spd="slow" p14:dur="2000" advTm="27873"/>
    </mc:Choice>
    <mc:Fallback xmlns="">
      <p:transition spd="slow" advTm="278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C848-47C0-72B5-B618-AEAB2320381B}"/>
              </a:ext>
            </a:extLst>
          </p:cNvPr>
          <p:cNvSpPr>
            <a:spLocks noGrp="1"/>
          </p:cNvSpPr>
          <p:nvPr>
            <p:ph type="title"/>
          </p:nvPr>
        </p:nvSpPr>
        <p:spPr/>
        <p:txBody>
          <a:bodyPr/>
          <a:lstStyle/>
          <a:p>
            <a:r>
              <a:rPr lang="en-US" dirty="0"/>
              <a:t>Conclusion: Summary of Contributions</a:t>
            </a:r>
          </a:p>
        </p:txBody>
      </p:sp>
      <p:sp>
        <p:nvSpPr>
          <p:cNvPr id="3" name="Content Placeholder 2">
            <a:extLst>
              <a:ext uri="{FF2B5EF4-FFF2-40B4-BE49-F238E27FC236}">
                <a16:creationId xmlns:a16="http://schemas.microsoft.com/office/drawing/2014/main" id="{7D4C6EBF-CBB0-FB1E-36BD-4F07EE90AC68}"/>
              </a:ext>
            </a:extLst>
          </p:cNvPr>
          <p:cNvSpPr>
            <a:spLocks noGrp="1"/>
          </p:cNvSpPr>
          <p:nvPr>
            <p:ph idx="1"/>
          </p:nvPr>
        </p:nvSpPr>
        <p:spPr/>
        <p:txBody>
          <a:bodyPr/>
          <a:lstStyle/>
          <a:p>
            <a:r>
              <a:rPr lang="en-US" dirty="0"/>
              <a:t>We proposed the “</a:t>
            </a:r>
            <a:r>
              <a:rPr lang="en-US" b="1" u="sng" dirty="0"/>
              <a:t>window coverage graph</a:t>
            </a:r>
            <a:r>
              <a:rPr lang="en-US" dirty="0"/>
              <a:t>” (WCG) abstraction that captures the overlapping relationships between correlated windows.</a:t>
            </a:r>
          </a:p>
          <a:p>
            <a:r>
              <a:rPr lang="en-US" dirty="0"/>
              <a:t>We proposed a </a:t>
            </a:r>
            <a:r>
              <a:rPr lang="en-US" b="1" u="sng" dirty="0"/>
              <a:t>cost-based optimization framework </a:t>
            </a:r>
            <a:r>
              <a:rPr lang="en-US" dirty="0"/>
              <a:t>on top of the WCG abstraction, to minimize the computation cost of multi-window aggregate queries.</a:t>
            </a:r>
          </a:p>
          <a:p>
            <a:r>
              <a:rPr lang="en-US" dirty="0"/>
              <a:t>We extended the cost-based framework by considering “</a:t>
            </a:r>
            <a:r>
              <a:rPr lang="en-US" b="1" u="sng" dirty="0"/>
              <a:t>factor windows</a:t>
            </a:r>
            <a:r>
              <a:rPr lang="en-US" dirty="0"/>
              <a:t>” and developed technologies to find beneficial factor windows.</a:t>
            </a:r>
          </a:p>
          <a:p>
            <a:r>
              <a:rPr lang="en-US" dirty="0"/>
              <a:t>We evaluated our techniques on both synthetic and real datasets and demonstrated that the </a:t>
            </a:r>
            <a:r>
              <a:rPr lang="en-US" b="1" dirty="0"/>
              <a:t>throughput</a:t>
            </a:r>
            <a:r>
              <a:rPr lang="en-US" dirty="0"/>
              <a:t> of optimized plans can outperform the original plans by </a:t>
            </a:r>
            <a:r>
              <a:rPr lang="en-US" b="1" u="sng" dirty="0"/>
              <a:t>up to 16.8x</a:t>
            </a:r>
            <a:r>
              <a:rPr lang="en-US" dirty="0"/>
              <a:t>.</a:t>
            </a:r>
          </a:p>
        </p:txBody>
      </p:sp>
      <p:sp>
        <p:nvSpPr>
          <p:cNvPr id="5" name="Slide Number Placeholder 4">
            <a:extLst>
              <a:ext uri="{FF2B5EF4-FFF2-40B4-BE49-F238E27FC236}">
                <a16:creationId xmlns:a16="http://schemas.microsoft.com/office/drawing/2014/main" id="{EE76B1BD-934D-96C9-BC0E-BA7B1CA2945C}"/>
              </a:ext>
            </a:extLst>
          </p:cNvPr>
          <p:cNvSpPr>
            <a:spLocks noGrp="1"/>
          </p:cNvSpPr>
          <p:nvPr>
            <p:ph type="sldNum" sz="quarter" idx="12"/>
          </p:nvPr>
        </p:nvSpPr>
        <p:spPr/>
        <p:txBody>
          <a:bodyPr/>
          <a:lstStyle/>
          <a:p>
            <a:fld id="{5DEF7F31-0B8A-474A-B86C-91F381754329}" type="slidenum">
              <a:rPr lang="en-US" smtClean="0"/>
              <a:t>20</a:t>
            </a:fld>
            <a:endParaRPr lang="en-US"/>
          </a:p>
        </p:txBody>
      </p:sp>
      <p:sp>
        <p:nvSpPr>
          <p:cNvPr id="4" name="TextBox 3">
            <a:extLst>
              <a:ext uri="{FF2B5EF4-FFF2-40B4-BE49-F238E27FC236}">
                <a16:creationId xmlns:a16="http://schemas.microsoft.com/office/drawing/2014/main" id="{36B249FF-8D8E-B7D3-E1BD-546F1E588158}"/>
              </a:ext>
            </a:extLst>
          </p:cNvPr>
          <p:cNvSpPr txBox="1"/>
          <p:nvPr/>
        </p:nvSpPr>
        <p:spPr>
          <a:xfrm>
            <a:off x="2683571" y="5710019"/>
            <a:ext cx="6737684" cy="646331"/>
          </a:xfrm>
          <a:prstGeom prst="rect">
            <a:avLst/>
          </a:prstGeom>
          <a:noFill/>
          <a:ln w="12700">
            <a:solidFill>
              <a:schemeClr val="accent1">
                <a:lumMod val="75000"/>
              </a:schemeClr>
            </a:solidFill>
          </a:ln>
        </p:spPr>
        <p:txBody>
          <a:bodyPr wrap="square" rtlCol="0">
            <a:spAutoFit/>
          </a:bodyPr>
          <a:lstStyle/>
          <a:p>
            <a:r>
              <a:rPr lang="en-US" sz="1800" dirty="0">
                <a:effectLst/>
                <a:latin typeface="Calibri" panose="020F0502020204030204" pitchFamily="34" charset="0"/>
                <a:ea typeface="Times New Roman" panose="02020603050405020304" pitchFamily="18" charset="0"/>
              </a:rPr>
              <a:t>Thank you for viewing our presentation! We’d be happy to hear your comments and questions: </a:t>
            </a:r>
            <a:r>
              <a:rPr lang="en-US" sz="1800" dirty="0">
                <a:solidFill>
                  <a:srgbClr val="0070C0"/>
                </a:solidFill>
                <a:effectLst/>
                <a:latin typeface="Calibri" panose="020F0502020204030204" pitchFamily="34" charset="0"/>
                <a:ea typeface="Times New Roman" panose="02020603050405020304" pitchFamily="18" charset="0"/>
              </a:rPr>
              <a:t>wentao.wu@microsoft.com</a:t>
            </a:r>
            <a:r>
              <a:rPr lang="en-US" sz="1800" dirty="0">
                <a:effectLst/>
                <a:latin typeface="Calibri" panose="020F0502020204030204" pitchFamily="34" charset="0"/>
                <a:ea typeface="Times New Roman" panose="02020603050405020304" pitchFamily="18" charset="0"/>
              </a:rPr>
              <a:t>.</a:t>
            </a:r>
            <a:endParaRPr lang="en-US" dirty="0"/>
          </a:p>
        </p:txBody>
      </p:sp>
    </p:spTree>
    <p:custDataLst>
      <p:tags r:id="rId1"/>
    </p:custDataLst>
    <p:extLst>
      <p:ext uri="{BB962C8B-B14F-4D97-AF65-F5344CB8AC3E}">
        <p14:creationId xmlns:p14="http://schemas.microsoft.com/office/powerpoint/2010/main" val="737110535"/>
      </p:ext>
    </p:extLst>
  </p:cSld>
  <p:clrMapOvr>
    <a:masterClrMapping/>
  </p:clrMapOvr>
  <mc:AlternateContent xmlns:mc="http://schemas.openxmlformats.org/markup-compatibility/2006" xmlns:p14="http://schemas.microsoft.com/office/powerpoint/2010/main">
    <mc:Choice Requires="p14">
      <p:transition spd="slow" p14:dur="2000" advTm="69599"/>
    </mc:Choice>
    <mc:Fallback xmlns="">
      <p:transition spd="slow" advTm="695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FE73-C5A2-DE4F-B4F9-7D7F8EF98C39}"/>
              </a:ext>
            </a:extLst>
          </p:cNvPr>
          <p:cNvSpPr>
            <a:spLocks noGrp="1"/>
          </p:cNvSpPr>
          <p:nvPr>
            <p:ph type="title"/>
          </p:nvPr>
        </p:nvSpPr>
        <p:spPr>
          <a:xfrm>
            <a:off x="1077362" y="726013"/>
            <a:ext cx="9950103" cy="646331"/>
          </a:xfrm>
        </p:spPr>
        <p:txBody>
          <a:bodyPr/>
          <a:lstStyle/>
          <a:p>
            <a:r>
              <a:rPr lang="en-US" dirty="0"/>
              <a:t>Overview of Our Solution</a:t>
            </a:r>
          </a:p>
        </p:txBody>
      </p:sp>
      <p:sp>
        <p:nvSpPr>
          <p:cNvPr id="4" name="Slide Number Placeholder 3">
            <a:extLst>
              <a:ext uri="{FF2B5EF4-FFF2-40B4-BE49-F238E27FC236}">
                <a16:creationId xmlns:a16="http://schemas.microsoft.com/office/drawing/2014/main" id="{61F8CCE2-DC9E-BFA3-E2EB-65719BCBA0D1}"/>
              </a:ext>
            </a:extLst>
          </p:cNvPr>
          <p:cNvSpPr>
            <a:spLocks noGrp="1"/>
          </p:cNvSpPr>
          <p:nvPr>
            <p:ph type="sldNum" sz="quarter" idx="12"/>
          </p:nvPr>
        </p:nvSpPr>
        <p:spPr/>
        <p:txBody>
          <a:bodyPr/>
          <a:lstStyle/>
          <a:p>
            <a:fld id="{5DEF7F31-0B8A-474A-B86C-91F381754329}" type="slidenum">
              <a:rPr lang="en-US" smtClean="0"/>
              <a:t>3</a:t>
            </a:fld>
            <a:endParaRPr lang="en-US"/>
          </a:p>
        </p:txBody>
      </p:sp>
      <p:grpSp>
        <p:nvGrpSpPr>
          <p:cNvPr id="11" name="Group 10">
            <a:extLst>
              <a:ext uri="{FF2B5EF4-FFF2-40B4-BE49-F238E27FC236}">
                <a16:creationId xmlns:a16="http://schemas.microsoft.com/office/drawing/2014/main" id="{0A66D79D-1F57-ADB1-7BDE-4680BE562A3C}"/>
              </a:ext>
            </a:extLst>
          </p:cNvPr>
          <p:cNvGrpSpPr/>
          <p:nvPr/>
        </p:nvGrpSpPr>
        <p:grpSpPr>
          <a:xfrm>
            <a:off x="1077362" y="1789582"/>
            <a:ext cx="2898741" cy="4245457"/>
            <a:chOff x="1110155" y="1792594"/>
            <a:chExt cx="2865948" cy="4242445"/>
          </a:xfrm>
        </p:grpSpPr>
        <p:sp>
          <p:nvSpPr>
            <p:cNvPr id="8" name="TextBox 7">
              <a:extLst>
                <a:ext uri="{FF2B5EF4-FFF2-40B4-BE49-F238E27FC236}">
                  <a16:creationId xmlns:a16="http://schemas.microsoft.com/office/drawing/2014/main" id="{1EBC7065-9316-C341-8B1B-5CC15ACF84CF}"/>
                </a:ext>
              </a:extLst>
            </p:cNvPr>
            <p:cNvSpPr txBox="1"/>
            <p:nvPr/>
          </p:nvSpPr>
          <p:spPr>
            <a:xfrm>
              <a:off x="1272209" y="5665707"/>
              <a:ext cx="2449001" cy="369332"/>
            </a:xfrm>
            <a:prstGeom prst="rect">
              <a:avLst/>
            </a:prstGeom>
            <a:noFill/>
          </p:spPr>
          <p:txBody>
            <a:bodyPr wrap="square" rtlCol="0">
              <a:spAutoFit/>
            </a:bodyPr>
            <a:lstStyle/>
            <a:p>
              <a:r>
                <a:rPr lang="en-US" dirty="0"/>
                <a:t>(a) Default query plan</a:t>
              </a:r>
            </a:p>
          </p:txBody>
        </p:sp>
        <p:pic>
          <p:nvPicPr>
            <p:cNvPr id="5" name="Picture 4">
              <a:extLst>
                <a:ext uri="{FF2B5EF4-FFF2-40B4-BE49-F238E27FC236}">
                  <a16:creationId xmlns:a16="http://schemas.microsoft.com/office/drawing/2014/main" id="{5E8C2F44-8FD2-15BA-37FE-5D39F886DCCE}"/>
                </a:ext>
              </a:extLst>
            </p:cNvPr>
            <p:cNvPicPr>
              <a:picLocks noChangeAspect="1"/>
            </p:cNvPicPr>
            <p:nvPr/>
          </p:nvPicPr>
          <p:blipFill>
            <a:blip r:embed="rId4"/>
            <a:stretch>
              <a:fillRect/>
            </a:stretch>
          </p:blipFill>
          <p:spPr>
            <a:xfrm>
              <a:off x="1110155" y="1792594"/>
              <a:ext cx="2865948" cy="3738193"/>
            </a:xfrm>
            <a:prstGeom prst="rect">
              <a:avLst/>
            </a:prstGeom>
          </p:spPr>
        </p:pic>
      </p:grpSp>
      <p:grpSp>
        <p:nvGrpSpPr>
          <p:cNvPr id="13" name="Group 12">
            <a:extLst>
              <a:ext uri="{FF2B5EF4-FFF2-40B4-BE49-F238E27FC236}">
                <a16:creationId xmlns:a16="http://schemas.microsoft.com/office/drawing/2014/main" id="{DC501288-CB0B-7525-9E7F-37671E78EEDE}"/>
              </a:ext>
            </a:extLst>
          </p:cNvPr>
          <p:cNvGrpSpPr/>
          <p:nvPr/>
        </p:nvGrpSpPr>
        <p:grpSpPr>
          <a:xfrm>
            <a:off x="4180971" y="1789583"/>
            <a:ext cx="2929212" cy="4245456"/>
            <a:chOff x="4180971" y="1789583"/>
            <a:chExt cx="2929212" cy="4245456"/>
          </a:xfrm>
        </p:grpSpPr>
        <p:sp>
          <p:nvSpPr>
            <p:cNvPr id="10" name="TextBox 9">
              <a:extLst>
                <a:ext uri="{FF2B5EF4-FFF2-40B4-BE49-F238E27FC236}">
                  <a16:creationId xmlns:a16="http://schemas.microsoft.com/office/drawing/2014/main" id="{F40CA4D6-B677-C88A-9A76-8323414A0502}"/>
                </a:ext>
              </a:extLst>
            </p:cNvPr>
            <p:cNvSpPr txBox="1"/>
            <p:nvPr/>
          </p:nvSpPr>
          <p:spPr>
            <a:xfrm>
              <a:off x="4214583" y="5665707"/>
              <a:ext cx="2895600" cy="369332"/>
            </a:xfrm>
            <a:prstGeom prst="rect">
              <a:avLst/>
            </a:prstGeom>
            <a:noFill/>
          </p:spPr>
          <p:txBody>
            <a:bodyPr wrap="square" rtlCol="0">
              <a:spAutoFit/>
            </a:bodyPr>
            <a:lstStyle/>
            <a:p>
              <a:r>
                <a:rPr lang="en-US" dirty="0"/>
                <a:t>(b) Optimized query plan</a:t>
              </a:r>
            </a:p>
          </p:txBody>
        </p:sp>
        <p:pic>
          <p:nvPicPr>
            <p:cNvPr id="9" name="Picture 8">
              <a:extLst>
                <a:ext uri="{FF2B5EF4-FFF2-40B4-BE49-F238E27FC236}">
                  <a16:creationId xmlns:a16="http://schemas.microsoft.com/office/drawing/2014/main" id="{4176C003-1F1C-A1D3-3C01-E61A80925BB4}"/>
                </a:ext>
              </a:extLst>
            </p:cNvPr>
            <p:cNvPicPr>
              <a:picLocks noChangeAspect="1"/>
            </p:cNvPicPr>
            <p:nvPr/>
          </p:nvPicPr>
          <p:blipFill>
            <a:blip r:embed="rId5"/>
            <a:stretch>
              <a:fillRect/>
            </a:stretch>
          </p:blipFill>
          <p:spPr>
            <a:xfrm>
              <a:off x="4180971" y="1789583"/>
              <a:ext cx="2743612" cy="3700686"/>
            </a:xfrm>
            <a:prstGeom prst="rect">
              <a:avLst/>
            </a:prstGeom>
          </p:spPr>
        </p:pic>
      </p:grpSp>
      <p:grpSp>
        <p:nvGrpSpPr>
          <p:cNvPr id="16" name="Group 15">
            <a:extLst>
              <a:ext uri="{FF2B5EF4-FFF2-40B4-BE49-F238E27FC236}">
                <a16:creationId xmlns:a16="http://schemas.microsoft.com/office/drawing/2014/main" id="{9F68E64D-2701-EFE2-661C-054609F6C00A}"/>
              </a:ext>
            </a:extLst>
          </p:cNvPr>
          <p:cNvGrpSpPr/>
          <p:nvPr/>
        </p:nvGrpSpPr>
        <p:grpSpPr>
          <a:xfrm>
            <a:off x="7348663" y="1789582"/>
            <a:ext cx="3054293" cy="4490650"/>
            <a:chOff x="7348663" y="1789582"/>
            <a:chExt cx="3054293" cy="4490650"/>
          </a:xfrm>
        </p:grpSpPr>
        <p:sp>
          <p:nvSpPr>
            <p:cNvPr id="12" name="TextBox 11">
              <a:extLst>
                <a:ext uri="{FF2B5EF4-FFF2-40B4-BE49-F238E27FC236}">
                  <a16:creationId xmlns:a16="http://schemas.microsoft.com/office/drawing/2014/main" id="{016AB583-E3E7-E361-E84D-D00510354C8C}"/>
                </a:ext>
              </a:extLst>
            </p:cNvPr>
            <p:cNvSpPr txBox="1"/>
            <p:nvPr/>
          </p:nvSpPr>
          <p:spPr>
            <a:xfrm>
              <a:off x="7507356" y="5633901"/>
              <a:ext cx="2895600" cy="646331"/>
            </a:xfrm>
            <a:prstGeom prst="rect">
              <a:avLst/>
            </a:prstGeom>
            <a:noFill/>
          </p:spPr>
          <p:txBody>
            <a:bodyPr wrap="square" rtlCol="0">
              <a:spAutoFit/>
            </a:bodyPr>
            <a:lstStyle/>
            <a:p>
              <a:r>
                <a:rPr lang="en-US" dirty="0"/>
                <a:t>(c) Optimized query plan with </a:t>
              </a:r>
              <a:r>
                <a:rPr lang="en-US" b="1" u="sng" dirty="0"/>
                <a:t>factor windows</a:t>
              </a:r>
            </a:p>
          </p:txBody>
        </p:sp>
        <p:pic>
          <p:nvPicPr>
            <p:cNvPr id="15" name="Picture 14">
              <a:extLst>
                <a:ext uri="{FF2B5EF4-FFF2-40B4-BE49-F238E27FC236}">
                  <a16:creationId xmlns:a16="http://schemas.microsoft.com/office/drawing/2014/main" id="{52AB6541-D24A-0009-D89C-CE47259B3F36}"/>
                </a:ext>
              </a:extLst>
            </p:cNvPr>
            <p:cNvPicPr>
              <a:picLocks noChangeAspect="1"/>
            </p:cNvPicPr>
            <p:nvPr/>
          </p:nvPicPr>
          <p:blipFill>
            <a:blip r:embed="rId6"/>
            <a:stretch>
              <a:fillRect/>
            </a:stretch>
          </p:blipFill>
          <p:spPr>
            <a:xfrm>
              <a:off x="7348663" y="1789582"/>
              <a:ext cx="2689492" cy="3700685"/>
            </a:xfrm>
            <a:prstGeom prst="rect">
              <a:avLst/>
            </a:prstGeom>
          </p:spPr>
        </p:pic>
      </p:grpSp>
    </p:spTree>
    <p:custDataLst>
      <p:tags r:id="rId1"/>
    </p:custDataLst>
    <p:extLst>
      <p:ext uri="{BB962C8B-B14F-4D97-AF65-F5344CB8AC3E}">
        <p14:creationId xmlns:p14="http://schemas.microsoft.com/office/powerpoint/2010/main" val="959803990"/>
      </p:ext>
    </p:extLst>
  </p:cSld>
  <p:clrMapOvr>
    <a:masterClrMapping/>
  </p:clrMapOvr>
  <mc:AlternateContent xmlns:mc="http://schemas.openxmlformats.org/markup-compatibility/2006" xmlns:p14="http://schemas.microsoft.com/office/powerpoint/2010/main">
    <mc:Choice Requires="p14">
      <p:transition spd="slow" p14:dur="2000" advTm="87205"/>
    </mc:Choice>
    <mc:Fallback xmlns="">
      <p:transition spd="slow" advTm="872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049D-B66B-9F0A-C868-928D5882D8CA}"/>
              </a:ext>
            </a:extLst>
          </p:cNvPr>
          <p:cNvSpPr>
            <a:spLocks noGrp="1"/>
          </p:cNvSpPr>
          <p:nvPr>
            <p:ph type="title"/>
          </p:nvPr>
        </p:nvSpPr>
        <p:spPr/>
        <p:txBody>
          <a:bodyPr/>
          <a:lstStyle/>
          <a:p>
            <a:r>
              <a:rPr lang="en-US" dirty="0"/>
              <a:t>Window Coverage</a:t>
            </a:r>
          </a:p>
        </p:txBody>
      </p:sp>
      <p:sp>
        <p:nvSpPr>
          <p:cNvPr id="4" name="Slide Number Placeholder 3">
            <a:extLst>
              <a:ext uri="{FF2B5EF4-FFF2-40B4-BE49-F238E27FC236}">
                <a16:creationId xmlns:a16="http://schemas.microsoft.com/office/drawing/2014/main" id="{B07AEAF5-4D08-66DE-9923-3FCC33C4BD3A}"/>
              </a:ext>
            </a:extLst>
          </p:cNvPr>
          <p:cNvSpPr>
            <a:spLocks noGrp="1"/>
          </p:cNvSpPr>
          <p:nvPr>
            <p:ph type="sldNum" sz="quarter" idx="12"/>
          </p:nvPr>
        </p:nvSpPr>
        <p:spPr/>
        <p:txBody>
          <a:bodyPr/>
          <a:lstStyle/>
          <a:p>
            <a:fld id="{5DEF7F31-0B8A-474A-B86C-91F381754329}" type="slidenum">
              <a:rPr lang="en-US" smtClean="0"/>
              <a:t>4</a:t>
            </a:fld>
            <a:endParaRPr lang="en-US"/>
          </a:p>
        </p:txBody>
      </p:sp>
      <p:grpSp>
        <p:nvGrpSpPr>
          <p:cNvPr id="31" name="Group 30">
            <a:extLst>
              <a:ext uri="{FF2B5EF4-FFF2-40B4-BE49-F238E27FC236}">
                <a16:creationId xmlns:a16="http://schemas.microsoft.com/office/drawing/2014/main" id="{6CE51478-6A9B-CC34-7836-E7EEB535FEDC}"/>
              </a:ext>
            </a:extLst>
          </p:cNvPr>
          <p:cNvGrpSpPr/>
          <p:nvPr/>
        </p:nvGrpSpPr>
        <p:grpSpPr>
          <a:xfrm>
            <a:off x="1530581" y="2236199"/>
            <a:ext cx="9475812" cy="3199697"/>
            <a:chOff x="1530581" y="2236199"/>
            <a:chExt cx="9475812" cy="3199697"/>
          </a:xfrm>
        </p:grpSpPr>
        <p:grpSp>
          <p:nvGrpSpPr>
            <p:cNvPr id="30" name="Group 29">
              <a:extLst>
                <a:ext uri="{FF2B5EF4-FFF2-40B4-BE49-F238E27FC236}">
                  <a16:creationId xmlns:a16="http://schemas.microsoft.com/office/drawing/2014/main" id="{5432C160-AFB6-305A-C630-F2DD9EEC23E8}"/>
                </a:ext>
              </a:extLst>
            </p:cNvPr>
            <p:cNvGrpSpPr/>
            <p:nvPr/>
          </p:nvGrpSpPr>
          <p:grpSpPr>
            <a:xfrm>
              <a:off x="6202702" y="2236199"/>
              <a:ext cx="4803691" cy="3199697"/>
              <a:chOff x="947955" y="2542957"/>
              <a:chExt cx="4803691" cy="3199697"/>
            </a:xfrm>
          </p:grpSpPr>
          <p:pic>
            <p:nvPicPr>
              <p:cNvPr id="5" name="Picture 4">
                <a:extLst>
                  <a:ext uri="{FF2B5EF4-FFF2-40B4-BE49-F238E27FC236}">
                    <a16:creationId xmlns:a16="http://schemas.microsoft.com/office/drawing/2014/main" id="{AB4AB289-2180-739B-25A8-C292C40ADC1A}"/>
                  </a:ext>
                </a:extLst>
              </p:cNvPr>
              <p:cNvPicPr>
                <a:picLocks noChangeAspect="1"/>
              </p:cNvPicPr>
              <p:nvPr/>
            </p:nvPicPr>
            <p:blipFill>
              <a:blip r:embed="rId4"/>
              <a:stretch>
                <a:fillRect/>
              </a:stretch>
            </p:blipFill>
            <p:spPr>
              <a:xfrm>
                <a:off x="947955" y="2542957"/>
                <a:ext cx="4803691" cy="2591542"/>
              </a:xfrm>
              <a:prstGeom prst="rect">
                <a:avLst/>
              </a:prstGeom>
            </p:spPr>
          </p:pic>
          <p:sp>
            <p:nvSpPr>
              <p:cNvPr id="6" name="TextBox 5">
                <a:extLst>
                  <a:ext uri="{FF2B5EF4-FFF2-40B4-BE49-F238E27FC236}">
                    <a16:creationId xmlns:a16="http://schemas.microsoft.com/office/drawing/2014/main" id="{F94BE979-F0B2-4EB6-ACE9-E68FB45AE5BF}"/>
                  </a:ext>
                </a:extLst>
              </p:cNvPr>
              <p:cNvSpPr txBox="1"/>
              <p:nvPr/>
            </p:nvSpPr>
            <p:spPr>
              <a:xfrm>
                <a:off x="1821146" y="5373322"/>
                <a:ext cx="3057307" cy="369332"/>
              </a:xfrm>
              <a:prstGeom prst="rect">
                <a:avLst/>
              </a:prstGeom>
              <a:noFill/>
            </p:spPr>
            <p:txBody>
              <a:bodyPr wrap="square" rtlCol="0">
                <a:spAutoFit/>
              </a:bodyPr>
              <a:lstStyle/>
              <a:p>
                <a:r>
                  <a:rPr lang="en-US" i="1" dirty="0"/>
                  <a:t>W</a:t>
                </a:r>
                <a:r>
                  <a:rPr lang="en-US" baseline="-25000" dirty="0"/>
                  <a:t>1</a:t>
                </a:r>
                <a:r>
                  <a:rPr lang="en-US" dirty="0"/>
                  <a:t> is “</a:t>
                </a:r>
                <a:r>
                  <a:rPr lang="en-US" b="1" dirty="0"/>
                  <a:t>covered by</a:t>
                </a:r>
                <a:r>
                  <a:rPr lang="en-US" dirty="0"/>
                  <a:t>” </a:t>
                </a:r>
                <a:r>
                  <a:rPr lang="en-US" i="1" dirty="0"/>
                  <a:t>W</a:t>
                </a:r>
                <a:r>
                  <a:rPr lang="en-US" baseline="-25000" dirty="0"/>
                  <a:t>2</a:t>
                </a:r>
              </a:p>
            </p:txBody>
          </p:sp>
        </p:grpSp>
        <p:sp>
          <p:nvSpPr>
            <p:cNvPr id="7" name="Arrow: Right 6">
              <a:extLst>
                <a:ext uri="{FF2B5EF4-FFF2-40B4-BE49-F238E27FC236}">
                  <a16:creationId xmlns:a16="http://schemas.microsoft.com/office/drawing/2014/main" id="{601CD84D-0073-3333-5161-87B5C715F9A7}"/>
                </a:ext>
              </a:extLst>
            </p:cNvPr>
            <p:cNvSpPr/>
            <p:nvPr/>
          </p:nvSpPr>
          <p:spPr>
            <a:xfrm>
              <a:off x="5072658" y="2982194"/>
              <a:ext cx="453710" cy="321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54CB758-848F-4F95-1FF0-0F7FFD13A517}"/>
                </a:ext>
              </a:extLst>
            </p:cNvPr>
            <p:cNvGrpSpPr/>
            <p:nvPr/>
          </p:nvGrpSpPr>
          <p:grpSpPr>
            <a:xfrm>
              <a:off x="1530581" y="2410514"/>
              <a:ext cx="2987943" cy="1892836"/>
              <a:chOff x="6875451" y="1861874"/>
              <a:chExt cx="2987943" cy="1892836"/>
            </a:xfrm>
          </p:grpSpPr>
          <p:sp>
            <p:nvSpPr>
              <p:cNvPr id="10" name="TextBox 9">
                <a:extLst>
                  <a:ext uri="{FF2B5EF4-FFF2-40B4-BE49-F238E27FC236}">
                    <a16:creationId xmlns:a16="http://schemas.microsoft.com/office/drawing/2014/main" id="{AB2BB27C-D5DB-DCA7-4C5F-19B9480165DE}"/>
                  </a:ext>
                </a:extLst>
              </p:cNvPr>
              <p:cNvSpPr txBox="1"/>
              <p:nvPr/>
            </p:nvSpPr>
            <p:spPr>
              <a:xfrm>
                <a:off x="7329161" y="3384762"/>
                <a:ext cx="2534233" cy="369948"/>
              </a:xfrm>
              <a:prstGeom prst="rect">
                <a:avLst/>
              </a:prstGeom>
              <a:noFill/>
            </p:spPr>
            <p:txBody>
              <a:bodyPr wrap="square" rtlCol="0">
                <a:spAutoFit/>
              </a:bodyPr>
              <a:lstStyle/>
              <a:p>
                <a:r>
                  <a:rPr lang="en-US" dirty="0"/>
                  <a:t>(a) Window coverage</a:t>
                </a:r>
              </a:p>
            </p:txBody>
          </p:sp>
          <p:pic>
            <p:nvPicPr>
              <p:cNvPr id="8" name="Picture 7">
                <a:extLst>
                  <a:ext uri="{FF2B5EF4-FFF2-40B4-BE49-F238E27FC236}">
                    <a16:creationId xmlns:a16="http://schemas.microsoft.com/office/drawing/2014/main" id="{153028DA-9A0C-672F-ADD0-65477119258E}"/>
                  </a:ext>
                </a:extLst>
              </p:cNvPr>
              <p:cNvPicPr>
                <a:picLocks noChangeAspect="1"/>
              </p:cNvPicPr>
              <p:nvPr/>
            </p:nvPicPr>
            <p:blipFill>
              <a:blip r:embed="rId5"/>
              <a:stretch>
                <a:fillRect/>
              </a:stretch>
            </p:blipFill>
            <p:spPr>
              <a:xfrm>
                <a:off x="7548527" y="1861874"/>
                <a:ext cx="2095500" cy="1390650"/>
              </a:xfrm>
              <a:prstGeom prst="rect">
                <a:avLst/>
              </a:prstGeom>
            </p:spPr>
          </p:pic>
          <p:sp>
            <p:nvSpPr>
              <p:cNvPr id="11" name="TextBox 10">
                <a:extLst>
                  <a:ext uri="{FF2B5EF4-FFF2-40B4-BE49-F238E27FC236}">
                    <a16:creationId xmlns:a16="http://schemas.microsoft.com/office/drawing/2014/main" id="{7F483D55-02A9-C70A-2D99-6DD366F363AA}"/>
                  </a:ext>
                </a:extLst>
              </p:cNvPr>
              <p:cNvSpPr txBox="1"/>
              <p:nvPr/>
            </p:nvSpPr>
            <p:spPr>
              <a:xfrm>
                <a:off x="6875451" y="1971374"/>
                <a:ext cx="453710" cy="461665"/>
              </a:xfrm>
              <a:prstGeom prst="rect">
                <a:avLst/>
              </a:prstGeom>
              <a:noFill/>
            </p:spPr>
            <p:txBody>
              <a:bodyPr wrap="square" rtlCol="0">
                <a:spAutoFit/>
              </a:bodyPr>
              <a:lstStyle/>
              <a:p>
                <a:r>
                  <a:rPr lang="en-US" sz="2400" b="1" i="1" dirty="0"/>
                  <a:t>W</a:t>
                </a:r>
                <a:endParaRPr lang="en-US" sz="2400" b="1" i="1" baseline="-25000" dirty="0"/>
              </a:p>
            </p:txBody>
          </p:sp>
          <p:sp>
            <p:nvSpPr>
              <p:cNvPr id="20" name="TextBox 19">
                <a:extLst>
                  <a:ext uri="{FF2B5EF4-FFF2-40B4-BE49-F238E27FC236}">
                    <a16:creationId xmlns:a16="http://schemas.microsoft.com/office/drawing/2014/main" id="{909E2F2E-B9E1-13CA-3720-B11E13CC2F50}"/>
                  </a:ext>
                </a:extLst>
              </p:cNvPr>
              <p:cNvSpPr txBox="1"/>
              <p:nvPr/>
            </p:nvSpPr>
            <p:spPr>
              <a:xfrm>
                <a:off x="6875451" y="2698526"/>
                <a:ext cx="673076" cy="461665"/>
              </a:xfrm>
              <a:prstGeom prst="rect">
                <a:avLst/>
              </a:prstGeom>
              <a:noFill/>
            </p:spPr>
            <p:txBody>
              <a:bodyPr wrap="square" rtlCol="0">
                <a:spAutoFit/>
              </a:bodyPr>
              <a:lstStyle/>
              <a:p>
                <a:r>
                  <a:rPr lang="en-US" sz="2400" b="1" i="1" dirty="0"/>
                  <a:t>W’</a:t>
                </a:r>
                <a:endParaRPr lang="en-US" sz="2400" b="1" i="1" baseline="-25000" dirty="0"/>
              </a:p>
            </p:txBody>
          </p:sp>
        </p:grpSp>
      </p:grpSp>
      <p:grpSp>
        <p:nvGrpSpPr>
          <p:cNvPr id="29" name="Group 28">
            <a:extLst>
              <a:ext uri="{FF2B5EF4-FFF2-40B4-BE49-F238E27FC236}">
                <a16:creationId xmlns:a16="http://schemas.microsoft.com/office/drawing/2014/main" id="{D8AFB80E-0C1A-4F56-C7FF-08FF646CF471}"/>
              </a:ext>
            </a:extLst>
          </p:cNvPr>
          <p:cNvGrpSpPr/>
          <p:nvPr/>
        </p:nvGrpSpPr>
        <p:grpSpPr>
          <a:xfrm>
            <a:off x="1530581" y="4527921"/>
            <a:ext cx="3212559" cy="1903780"/>
            <a:chOff x="6908663" y="3917557"/>
            <a:chExt cx="3212559" cy="1903780"/>
          </a:xfrm>
        </p:grpSpPr>
        <p:sp>
          <p:nvSpPr>
            <p:cNvPr id="14" name="TextBox 13">
              <a:extLst>
                <a:ext uri="{FF2B5EF4-FFF2-40B4-BE49-F238E27FC236}">
                  <a16:creationId xmlns:a16="http://schemas.microsoft.com/office/drawing/2014/main" id="{0B4B3BC6-7FE7-30DB-024D-EA6C878E292A}"/>
                </a:ext>
              </a:extLst>
            </p:cNvPr>
            <p:cNvSpPr txBox="1"/>
            <p:nvPr/>
          </p:nvSpPr>
          <p:spPr>
            <a:xfrm>
              <a:off x="7411760" y="5452005"/>
              <a:ext cx="2709462" cy="369332"/>
            </a:xfrm>
            <a:prstGeom prst="rect">
              <a:avLst/>
            </a:prstGeom>
            <a:noFill/>
          </p:spPr>
          <p:txBody>
            <a:bodyPr wrap="square" rtlCol="0">
              <a:spAutoFit/>
            </a:bodyPr>
            <a:lstStyle/>
            <a:p>
              <a:r>
                <a:rPr lang="en-US" dirty="0"/>
                <a:t>(b) Window partitioning</a:t>
              </a:r>
            </a:p>
          </p:txBody>
        </p:sp>
        <p:pic>
          <p:nvPicPr>
            <p:cNvPr id="22" name="Picture 21">
              <a:extLst>
                <a:ext uri="{FF2B5EF4-FFF2-40B4-BE49-F238E27FC236}">
                  <a16:creationId xmlns:a16="http://schemas.microsoft.com/office/drawing/2014/main" id="{C72B0EBA-1D0A-9BB6-CC89-513774A93FF6}"/>
                </a:ext>
              </a:extLst>
            </p:cNvPr>
            <p:cNvPicPr>
              <a:picLocks noChangeAspect="1"/>
            </p:cNvPicPr>
            <p:nvPr/>
          </p:nvPicPr>
          <p:blipFill>
            <a:blip r:embed="rId6"/>
            <a:stretch>
              <a:fillRect/>
            </a:stretch>
          </p:blipFill>
          <p:spPr>
            <a:xfrm>
              <a:off x="7572449" y="3917557"/>
              <a:ext cx="2143125" cy="1371600"/>
            </a:xfrm>
            <a:prstGeom prst="rect">
              <a:avLst/>
            </a:prstGeom>
          </p:spPr>
        </p:pic>
        <p:sp>
          <p:nvSpPr>
            <p:cNvPr id="24" name="TextBox 23">
              <a:extLst>
                <a:ext uri="{FF2B5EF4-FFF2-40B4-BE49-F238E27FC236}">
                  <a16:creationId xmlns:a16="http://schemas.microsoft.com/office/drawing/2014/main" id="{D3446FA6-0387-7B86-D99E-6F7FF19952D4}"/>
                </a:ext>
              </a:extLst>
            </p:cNvPr>
            <p:cNvSpPr txBox="1"/>
            <p:nvPr/>
          </p:nvSpPr>
          <p:spPr>
            <a:xfrm>
              <a:off x="6908663" y="3979281"/>
              <a:ext cx="453710" cy="461665"/>
            </a:xfrm>
            <a:prstGeom prst="rect">
              <a:avLst/>
            </a:prstGeom>
            <a:noFill/>
          </p:spPr>
          <p:txBody>
            <a:bodyPr wrap="square" rtlCol="0">
              <a:spAutoFit/>
            </a:bodyPr>
            <a:lstStyle/>
            <a:p>
              <a:r>
                <a:rPr lang="en-US" sz="2400" b="1" i="1" dirty="0"/>
                <a:t>W</a:t>
              </a:r>
              <a:endParaRPr lang="en-US" sz="2400" b="1" i="1" baseline="-25000" dirty="0"/>
            </a:p>
          </p:txBody>
        </p:sp>
        <p:sp>
          <p:nvSpPr>
            <p:cNvPr id="26" name="TextBox 25">
              <a:extLst>
                <a:ext uri="{FF2B5EF4-FFF2-40B4-BE49-F238E27FC236}">
                  <a16:creationId xmlns:a16="http://schemas.microsoft.com/office/drawing/2014/main" id="{89BE2339-C009-3767-3B34-15A2B7C8B8EB}"/>
                </a:ext>
              </a:extLst>
            </p:cNvPr>
            <p:cNvSpPr txBox="1"/>
            <p:nvPr/>
          </p:nvSpPr>
          <p:spPr>
            <a:xfrm>
              <a:off x="6908663" y="4718986"/>
              <a:ext cx="673076" cy="461665"/>
            </a:xfrm>
            <a:prstGeom prst="rect">
              <a:avLst/>
            </a:prstGeom>
            <a:noFill/>
          </p:spPr>
          <p:txBody>
            <a:bodyPr wrap="square" rtlCol="0">
              <a:spAutoFit/>
            </a:bodyPr>
            <a:lstStyle/>
            <a:p>
              <a:r>
                <a:rPr lang="en-US" sz="2400" b="1" i="1" dirty="0"/>
                <a:t>W’</a:t>
              </a:r>
              <a:endParaRPr lang="en-US" sz="2400" b="1" i="1" baseline="-25000" dirty="0"/>
            </a:p>
          </p:txBody>
        </p:sp>
      </p:grpSp>
    </p:spTree>
    <p:custDataLst>
      <p:tags r:id="rId1"/>
    </p:custDataLst>
    <p:extLst>
      <p:ext uri="{BB962C8B-B14F-4D97-AF65-F5344CB8AC3E}">
        <p14:creationId xmlns:p14="http://schemas.microsoft.com/office/powerpoint/2010/main" val="1068176995"/>
      </p:ext>
    </p:extLst>
  </p:cSld>
  <p:clrMapOvr>
    <a:masterClrMapping/>
  </p:clrMapOvr>
  <mc:AlternateContent xmlns:mc="http://schemas.openxmlformats.org/markup-compatibility/2006" xmlns:p14="http://schemas.microsoft.com/office/powerpoint/2010/main">
    <mc:Choice Requires="p14">
      <p:transition spd="slow" p14:dur="2000" advTm="55416"/>
    </mc:Choice>
    <mc:Fallback xmlns="">
      <p:transition spd="slow" advTm="554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3777-DCD8-5D2B-DB4B-2EE9FB0BC933}"/>
              </a:ext>
            </a:extLst>
          </p:cNvPr>
          <p:cNvSpPr>
            <a:spLocks noGrp="1"/>
          </p:cNvSpPr>
          <p:nvPr>
            <p:ph type="title"/>
          </p:nvPr>
        </p:nvSpPr>
        <p:spPr>
          <a:xfrm>
            <a:off x="909129" y="214297"/>
            <a:ext cx="9950103" cy="653452"/>
          </a:xfrm>
        </p:spPr>
        <p:txBody>
          <a:bodyPr/>
          <a:lstStyle/>
          <a:p>
            <a:r>
              <a:rPr lang="en-US" dirty="0"/>
              <a:t>Window Coverage Graph (WCG) </a:t>
            </a:r>
          </a:p>
        </p:txBody>
      </p:sp>
      <p:sp>
        <p:nvSpPr>
          <p:cNvPr id="4" name="Slide Number Placeholder 3">
            <a:extLst>
              <a:ext uri="{FF2B5EF4-FFF2-40B4-BE49-F238E27FC236}">
                <a16:creationId xmlns:a16="http://schemas.microsoft.com/office/drawing/2014/main" id="{96EED439-E579-792A-D928-FDE1115DDDF8}"/>
              </a:ext>
            </a:extLst>
          </p:cNvPr>
          <p:cNvSpPr>
            <a:spLocks noGrp="1"/>
          </p:cNvSpPr>
          <p:nvPr>
            <p:ph type="sldNum" sz="quarter" idx="12"/>
          </p:nvPr>
        </p:nvSpPr>
        <p:spPr/>
        <p:txBody>
          <a:bodyPr/>
          <a:lstStyle/>
          <a:p>
            <a:fld id="{5DEF7F31-0B8A-474A-B86C-91F381754329}" type="slidenum">
              <a:rPr lang="en-US" smtClean="0"/>
              <a:t>5</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9DF2AA36-E03F-7967-4D2A-ED72FF14C1D2}"/>
                  </a:ext>
                </a:extLst>
              </p:cNvPr>
              <p:cNvSpPr>
                <a:spLocks noGrp="1"/>
              </p:cNvSpPr>
              <p:nvPr>
                <p:ph idx="1"/>
              </p:nvPr>
            </p:nvSpPr>
            <p:spPr>
              <a:xfrm>
                <a:off x="712857" y="1050798"/>
                <a:ext cx="9950103" cy="5670677"/>
              </a:xfrm>
            </p:spPr>
            <p:txBody>
              <a:bodyPr>
                <a:normAutofit/>
              </a:bodyPr>
              <a:lstStyle/>
              <a:p>
                <a:r>
                  <a:rPr lang="en-US" dirty="0"/>
                  <a:t>We represent a window as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where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𝑟</m:t>
                    </m:r>
                  </m:oMath>
                </a14:m>
                <a:r>
                  <a:rPr lang="en-US" b="0" dirty="0"/>
                  <a:t> and </a:t>
                </a:r>
                <a14:m>
                  <m:oMath xmlns:m="http://schemas.openxmlformats.org/officeDocument/2006/math">
                    <m:r>
                      <a:rPr lang="en-US" b="0" i="1" smtClean="0">
                        <a:latin typeface="Cambria Math" panose="02040503050406030204" pitchFamily="18" charset="0"/>
                      </a:rPr>
                      <m:t>𝑠</m:t>
                    </m:r>
                  </m:oMath>
                </a14:m>
                <a:r>
                  <a:rPr lang="en-US" b="0" dirty="0"/>
                  <a:t> represent </a:t>
                </a:r>
                <a14:m>
                  <m:oMath xmlns:m="http://schemas.openxmlformats.org/officeDocument/2006/math">
                    <m:r>
                      <a:rPr lang="en-US" b="0" i="1" smtClean="0">
                        <a:latin typeface="Cambria Math" panose="02040503050406030204" pitchFamily="18" charset="0"/>
                      </a:rPr>
                      <m:t>𝑊</m:t>
                    </m:r>
                  </m:oMath>
                </a14:m>
                <a:r>
                  <a:rPr lang="en-US" b="0" dirty="0"/>
                  <a:t>’s </a:t>
                </a:r>
                <a:r>
                  <a:rPr lang="en-US" dirty="0"/>
                  <a:t>“</a:t>
                </a:r>
                <a:r>
                  <a:rPr lang="en-US" b="1" u="sng" dirty="0"/>
                  <a:t>range</a:t>
                </a:r>
                <a:r>
                  <a:rPr lang="en-US" dirty="0"/>
                  <a:t>” </a:t>
                </a:r>
                <a:r>
                  <a:rPr lang="en-US" b="0" dirty="0"/>
                  <a:t>and</a:t>
                </a:r>
                <a:r>
                  <a:rPr lang="en-US" dirty="0"/>
                  <a:t> “</a:t>
                </a:r>
                <a:r>
                  <a:rPr lang="en-US" b="1" u="sng" dirty="0"/>
                  <a:t>slide</a:t>
                </a:r>
                <a:r>
                  <a:rPr lang="en-US" dirty="0"/>
                  <a:t>”</a:t>
                </a:r>
                <a:r>
                  <a:rPr lang="en-US" b="0" dirty="0"/>
                  <a:t>.</a:t>
                </a:r>
              </a:p>
              <a:p>
                <a:pPr marL="560070" lvl="1"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𝑊</m:t>
                    </m:r>
                  </m:oMath>
                </a14:m>
                <a:r>
                  <a:rPr lang="en-US" b="0" dirty="0"/>
                  <a:t> is a “</a:t>
                </a:r>
                <a:r>
                  <a:rPr lang="en-US" u="sng" dirty="0"/>
                  <a:t>tumbling</a:t>
                </a:r>
                <a:r>
                  <a:rPr lang="en-US" b="0" dirty="0"/>
                  <a:t>” window if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b="0" dirty="0"/>
                  <a:t>.</a:t>
                </a:r>
              </a:p>
              <a:p>
                <a:pPr marL="560070" lvl="1" indent="-285750">
                  <a:buFont typeface="Wingdings" panose="05000000000000000000" pitchFamily="2" charset="2"/>
                  <a:buChar char="§"/>
                </a:pPr>
                <a:endParaRPr lang="en-US" b="0" dirty="0"/>
              </a:p>
              <a:p>
                <a:pPr marL="560070" lvl="1" indent="-285750">
                  <a:buFont typeface="Wingdings" panose="05000000000000000000" pitchFamily="2" charset="2"/>
                  <a:buChar char="§"/>
                </a:pPr>
                <a:endParaRPr lang="en-US" b="0" dirty="0"/>
              </a:p>
              <a:p>
                <a:pPr marL="560070" lvl="1" indent="-285750">
                  <a:buFont typeface="Wingdings" panose="05000000000000000000" pitchFamily="2" charset="2"/>
                  <a:buChar char="§"/>
                </a:pPr>
                <a14:m>
                  <m:oMath xmlns:m="http://schemas.openxmlformats.org/officeDocument/2006/math">
                    <m:r>
                      <a:rPr lang="en-US" b="0" i="1">
                        <a:latin typeface="Cambria Math" panose="02040503050406030204" pitchFamily="18" charset="0"/>
                      </a:rPr>
                      <m:t>𝑊</m:t>
                    </m:r>
                  </m:oMath>
                </a14:m>
                <a:r>
                  <a:rPr lang="en-US" b="0" dirty="0"/>
                  <a:t> is a “</a:t>
                </a:r>
                <a:r>
                  <a:rPr lang="en-US" u="sng" dirty="0"/>
                  <a:t>hopping</a:t>
                </a:r>
                <a:r>
                  <a:rPr lang="en-US" b="0" dirty="0"/>
                  <a:t>” window if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&gt;</m:t>
                    </m:r>
                    <m:r>
                      <a:rPr lang="en-US" b="0" i="1" smtClean="0">
                        <a:latin typeface="Cambria Math" panose="02040503050406030204" pitchFamily="18" charset="0"/>
                      </a:rPr>
                      <m:t>𝑠</m:t>
                    </m:r>
                  </m:oMath>
                </a14:m>
                <a:r>
                  <a:rPr lang="en-US" b="0" dirty="0"/>
                  <a:t>.</a:t>
                </a:r>
              </a:p>
              <a:p>
                <a:pPr lvl="1"/>
                <a:endParaRPr lang="en-US" b="0" dirty="0"/>
              </a:p>
              <a:p>
                <a:pPr lvl="1"/>
                <a:endParaRPr lang="en-US" b="0" dirty="0"/>
              </a:p>
              <a:p>
                <a:r>
                  <a:rPr lang="en-US" dirty="0"/>
                  <a:t>Window coverage graph (WCG)</a:t>
                </a:r>
              </a:p>
              <a:p>
                <a:pPr marL="560070" lvl="1" indent="-285750">
                  <a:buFont typeface="Wingdings" panose="05000000000000000000" pitchFamily="2" charset="2"/>
                  <a:buChar char="§"/>
                </a:pPr>
                <a:r>
                  <a:rPr lang="en-US" b="0" dirty="0"/>
                  <a:t>Vertices represent the windows in the window set.</a:t>
                </a:r>
              </a:p>
              <a:p>
                <a:pPr marL="560070" lvl="1" indent="-285750">
                  <a:buFont typeface="Wingdings" panose="05000000000000000000" pitchFamily="2" charset="2"/>
                  <a:buChar char="§"/>
                </a:pPr>
                <a:r>
                  <a:rPr lang="en-US" b="0" dirty="0"/>
                  <a:t>There is an edge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b="0" dirty="0"/>
                  <a:t> to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m:t>
                        </m:r>
                      </m:e>
                      <m:sub>
                        <m:r>
                          <a:rPr lang="en-US" b="0" i="1" smtClean="0">
                            <a:latin typeface="Cambria Math" panose="02040503050406030204" pitchFamily="18" charset="0"/>
                          </a:rPr>
                          <m:t>1</m:t>
                        </m:r>
                      </m:sub>
                    </m:sSub>
                  </m:oMath>
                </a14:m>
                <a:r>
                  <a:rPr lang="en-US" b="0" dirty="0"/>
                  <a:t> if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m:t>
                        </m:r>
                      </m:e>
                      <m:sub>
                        <m:r>
                          <a:rPr lang="en-US" b="0" i="1" smtClean="0">
                            <a:latin typeface="Cambria Math" panose="02040503050406030204" pitchFamily="18" charset="0"/>
                          </a:rPr>
                          <m:t>1</m:t>
                        </m:r>
                      </m:sub>
                    </m:sSub>
                  </m:oMath>
                </a14:m>
                <a:r>
                  <a:rPr lang="en-US" b="0" dirty="0"/>
                  <a:t> is covered by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2</m:t>
                        </m:r>
                      </m:sub>
                    </m:sSub>
                  </m:oMath>
                </a14:m>
                <a:r>
                  <a:rPr lang="en-US" b="0" dirty="0"/>
                  <a:t>.</a:t>
                </a:r>
                <a:endParaRPr lang="en-US" b="1" u="sng" dirty="0"/>
              </a:p>
              <a:p>
                <a:pPr marL="560070" lvl="1" indent="-285750">
                  <a:buFont typeface="Wingdings" panose="05000000000000000000" pitchFamily="2" charset="2"/>
                  <a:buChar char="§"/>
                </a:pPr>
                <a:r>
                  <a:rPr lang="en-US" b="1" u="sng" dirty="0"/>
                  <a:t>Example</a:t>
                </a:r>
                <a:r>
                  <a:rPr lang="en-US" dirty="0"/>
                  <a:t>: </a:t>
                </a:r>
                <a:r>
                  <a:rPr lang="en-US" b="0" dirty="0"/>
                  <a:t>Consider a window set with four tumbling windows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⟨10, 10⟩,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a:latin typeface="Cambria Math" panose="02040503050406030204" pitchFamily="18" charset="0"/>
                      </a:rPr>
                      <m:t>⟨</m:t>
                    </m:r>
                    <m:r>
                      <a:rPr lang="en-US" b="0" i="1" smtClean="0">
                        <a:latin typeface="Cambria Math" panose="02040503050406030204" pitchFamily="18" charset="0"/>
                      </a:rPr>
                      <m:t>2</m:t>
                    </m:r>
                    <m:r>
                      <a:rPr lang="en-US" b="0" i="1">
                        <a:latin typeface="Cambria Math" panose="02040503050406030204" pitchFamily="18" charset="0"/>
                      </a:rPr>
                      <m:t>0, </m:t>
                    </m:r>
                    <m:r>
                      <a:rPr lang="en-US" b="0" i="1" smtClean="0">
                        <a:latin typeface="Cambria Math" panose="02040503050406030204" pitchFamily="18" charset="0"/>
                      </a:rPr>
                      <m:t>2</m:t>
                    </m:r>
                    <m:r>
                      <a:rPr lang="en-US" b="0"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3</m:t>
                        </m:r>
                      </m:sub>
                    </m:sSub>
                    <m:r>
                      <a:rPr lang="en-US" b="0" i="1">
                        <a:latin typeface="Cambria Math" panose="02040503050406030204" pitchFamily="18" charset="0"/>
                      </a:rPr>
                      <m:t>⟨</m:t>
                    </m:r>
                    <m:r>
                      <a:rPr lang="en-US" b="0" i="1" smtClean="0">
                        <a:latin typeface="Cambria Math" panose="02040503050406030204" pitchFamily="18" charset="0"/>
                      </a:rPr>
                      <m:t>3</m:t>
                    </m:r>
                    <m:r>
                      <a:rPr lang="en-US" b="0" i="1">
                        <a:latin typeface="Cambria Math" panose="02040503050406030204" pitchFamily="18" charset="0"/>
                      </a:rPr>
                      <m:t>0, </m:t>
                    </m:r>
                    <m:r>
                      <a:rPr lang="en-US" b="0" i="1" smtClean="0">
                        <a:latin typeface="Cambria Math" panose="02040503050406030204" pitchFamily="18" charset="0"/>
                      </a:rPr>
                      <m:t>3</m:t>
                    </m:r>
                    <m:r>
                      <a:rPr lang="en-US" b="0"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4</m:t>
                        </m:r>
                      </m:sub>
                    </m:sSub>
                    <m:r>
                      <a:rPr lang="en-US" b="0" i="1">
                        <a:latin typeface="Cambria Math" panose="02040503050406030204" pitchFamily="18" charset="0"/>
                      </a:rPr>
                      <m:t>⟨</m:t>
                    </m:r>
                    <m:r>
                      <a:rPr lang="en-US" b="0" i="1" smtClean="0">
                        <a:latin typeface="Cambria Math" panose="02040503050406030204" pitchFamily="18" charset="0"/>
                      </a:rPr>
                      <m:t>4</m:t>
                    </m:r>
                    <m:r>
                      <a:rPr lang="en-US" b="0" i="1">
                        <a:latin typeface="Cambria Math" panose="02040503050406030204" pitchFamily="18" charset="0"/>
                      </a:rPr>
                      <m:t>0, </m:t>
                    </m:r>
                    <m:r>
                      <a:rPr lang="en-US" b="0" i="1" smtClean="0">
                        <a:latin typeface="Cambria Math" panose="02040503050406030204" pitchFamily="18" charset="0"/>
                      </a:rPr>
                      <m:t>4</m:t>
                    </m:r>
                    <m:r>
                      <a:rPr lang="en-US" b="0" i="1">
                        <a:latin typeface="Cambria Math" panose="02040503050406030204" pitchFamily="18" charset="0"/>
                      </a:rPr>
                      <m:t>0⟩</m:t>
                    </m:r>
                  </m:oMath>
                </a14:m>
                <a:r>
                  <a:rPr lang="en-US" b="0" dirty="0"/>
                  <a:t>.</a:t>
                </a:r>
              </a:p>
              <a:p>
                <a:pPr marL="560070" lvl="1" indent="-285750">
                  <a:buFont typeface="Wingdings" panose="05000000000000000000" pitchFamily="2" charset="2"/>
                  <a:buChar char="§"/>
                </a:pPr>
                <a:r>
                  <a:rPr lang="en-US" b="0" dirty="0"/>
                  <a:t>WCG is a directed acyclic graph (DAG).</a:t>
                </a:r>
              </a:p>
            </p:txBody>
          </p:sp>
        </mc:Choice>
        <mc:Fallback xmlns="">
          <p:sp>
            <p:nvSpPr>
              <p:cNvPr id="9" name="Content Placeholder 2">
                <a:extLst>
                  <a:ext uri="{FF2B5EF4-FFF2-40B4-BE49-F238E27FC236}">
                    <a16:creationId xmlns:a16="http://schemas.microsoft.com/office/drawing/2014/main" id="{9DF2AA36-E03F-7967-4D2A-ED72FF14C1D2}"/>
                  </a:ext>
                </a:extLst>
              </p:cNvPr>
              <p:cNvSpPr>
                <a:spLocks noGrp="1" noRot="1" noChangeAspect="1" noMove="1" noResize="1" noEditPoints="1" noAdjustHandles="1" noChangeArrowheads="1" noChangeShapeType="1" noTextEdit="1"/>
              </p:cNvSpPr>
              <p:nvPr>
                <p:ph idx="1"/>
              </p:nvPr>
            </p:nvSpPr>
            <p:spPr>
              <a:xfrm>
                <a:off x="712857" y="1050798"/>
                <a:ext cx="9950103" cy="5670677"/>
              </a:xfrm>
              <a:blipFill>
                <a:blip r:embed="rId6"/>
                <a:stretch>
                  <a:fillRect l="-429"/>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C86AC65-9C2A-FAEF-CC98-8755E9127B3A}"/>
              </a:ext>
            </a:extLst>
          </p:cNvPr>
          <p:cNvGrpSpPr/>
          <p:nvPr/>
        </p:nvGrpSpPr>
        <p:grpSpPr>
          <a:xfrm>
            <a:off x="7021665" y="3540147"/>
            <a:ext cx="3641295" cy="3068774"/>
            <a:chOff x="3559425" y="2830116"/>
            <a:chExt cx="3641295" cy="3068774"/>
          </a:xfrm>
        </p:grpSpPr>
        <p:pic>
          <p:nvPicPr>
            <p:cNvPr id="11" name="Picture 10">
              <a:extLst>
                <a:ext uri="{FF2B5EF4-FFF2-40B4-BE49-F238E27FC236}">
                  <a16:creationId xmlns:a16="http://schemas.microsoft.com/office/drawing/2014/main" id="{E684CBCC-D223-F3F8-94F1-BBD5B518B19E}"/>
                </a:ext>
              </a:extLst>
            </p:cNvPr>
            <p:cNvPicPr>
              <a:picLocks noChangeAspect="1"/>
            </p:cNvPicPr>
            <p:nvPr/>
          </p:nvPicPr>
          <p:blipFill>
            <a:blip r:embed="rId7"/>
            <a:stretch>
              <a:fillRect/>
            </a:stretch>
          </p:blipFill>
          <p:spPr>
            <a:xfrm>
              <a:off x="3559425" y="2830116"/>
              <a:ext cx="3641295" cy="2337550"/>
            </a:xfrm>
            <a:prstGeom prst="rect">
              <a:avLst/>
            </a:prstGeom>
          </p:spPr>
        </p:pic>
        <p:sp>
          <p:nvSpPr>
            <p:cNvPr id="12" name="TextBox 11">
              <a:extLst>
                <a:ext uri="{FF2B5EF4-FFF2-40B4-BE49-F238E27FC236}">
                  <a16:creationId xmlns:a16="http://schemas.microsoft.com/office/drawing/2014/main" id="{8DF262AE-3251-D03F-C7B4-4E1F056FEA34}"/>
                </a:ext>
              </a:extLst>
            </p:cNvPr>
            <p:cNvSpPr txBox="1"/>
            <p:nvPr/>
          </p:nvSpPr>
          <p:spPr>
            <a:xfrm>
              <a:off x="4129081" y="5252559"/>
              <a:ext cx="2817197" cy="646331"/>
            </a:xfrm>
            <a:prstGeom prst="rect">
              <a:avLst/>
            </a:prstGeom>
            <a:noFill/>
          </p:spPr>
          <p:txBody>
            <a:bodyPr wrap="square" rtlCol="0">
              <a:spAutoFit/>
            </a:bodyPr>
            <a:lstStyle/>
            <a:p>
              <a:r>
                <a:rPr lang="en-US" dirty="0"/>
                <a:t>The WCG representation </a:t>
              </a:r>
            </a:p>
            <a:p>
              <a:r>
                <a:rPr lang="en-US" dirty="0"/>
                <a:t>of the window set</a:t>
              </a:r>
            </a:p>
          </p:txBody>
        </p:sp>
      </p:grpSp>
      <p:sp>
        <p:nvSpPr>
          <p:cNvPr id="29" name="TextBox 28">
            <a:extLst>
              <a:ext uri="{FF2B5EF4-FFF2-40B4-BE49-F238E27FC236}">
                <a16:creationId xmlns:a16="http://schemas.microsoft.com/office/drawing/2014/main" id="{1C648D9F-0966-526C-89A5-DB84BD458BBC}"/>
              </a:ext>
            </a:extLst>
          </p:cNvPr>
          <p:cNvSpPr txBox="1"/>
          <p:nvPr/>
        </p:nvSpPr>
        <p:spPr>
          <a:xfrm>
            <a:off x="12060455" y="3652701"/>
            <a:ext cx="184731" cy="369332"/>
          </a:xfrm>
          <a:prstGeom prst="rect">
            <a:avLst/>
          </a:prstGeom>
          <a:noFill/>
        </p:spPr>
        <p:txBody>
          <a:bodyPr wrap="none" rtlCol="0">
            <a:spAutoFit/>
          </a:bodyPr>
          <a:lstStyle/>
          <a:p>
            <a:endParaRPr lang="en-US" dirty="0"/>
          </a:p>
        </p:txBody>
      </p:sp>
      <p:grpSp>
        <p:nvGrpSpPr>
          <p:cNvPr id="34" name="Group 33">
            <a:extLst>
              <a:ext uri="{FF2B5EF4-FFF2-40B4-BE49-F238E27FC236}">
                <a16:creationId xmlns:a16="http://schemas.microsoft.com/office/drawing/2014/main" id="{30B52F51-41D2-6B0C-1227-A9610AF85B59}"/>
              </a:ext>
            </a:extLst>
          </p:cNvPr>
          <p:cNvGrpSpPr/>
          <p:nvPr/>
        </p:nvGrpSpPr>
        <p:grpSpPr>
          <a:xfrm>
            <a:off x="7619960" y="1719971"/>
            <a:ext cx="2527791" cy="1649593"/>
            <a:chOff x="9922741" y="2038318"/>
            <a:chExt cx="2527791" cy="1649593"/>
          </a:xfrm>
        </p:grpSpPr>
        <p:grpSp>
          <p:nvGrpSpPr>
            <p:cNvPr id="19" name="Group 18">
              <a:extLst>
                <a:ext uri="{FF2B5EF4-FFF2-40B4-BE49-F238E27FC236}">
                  <a16:creationId xmlns:a16="http://schemas.microsoft.com/office/drawing/2014/main" id="{2DB7A6AC-BAD6-4C88-EF63-685B4922C994}"/>
                </a:ext>
              </a:extLst>
            </p:cNvPr>
            <p:cNvGrpSpPr/>
            <p:nvPr/>
          </p:nvGrpSpPr>
          <p:grpSpPr>
            <a:xfrm>
              <a:off x="10060635" y="2038318"/>
              <a:ext cx="2085975" cy="1336566"/>
              <a:chOff x="5053012" y="2421475"/>
              <a:chExt cx="2085975" cy="1336566"/>
            </a:xfrm>
          </p:grpSpPr>
          <p:pic>
            <p:nvPicPr>
              <p:cNvPr id="8" name="Picture 7">
                <a:extLst>
                  <a:ext uri="{FF2B5EF4-FFF2-40B4-BE49-F238E27FC236}">
                    <a16:creationId xmlns:a16="http://schemas.microsoft.com/office/drawing/2014/main" id="{8909760A-B1B1-89D1-3382-E94756F5ACDA}"/>
                  </a:ext>
                </a:extLst>
              </p:cNvPr>
              <p:cNvPicPr>
                <a:picLocks noChangeAspect="1"/>
              </p:cNvPicPr>
              <p:nvPr/>
            </p:nvPicPr>
            <p:blipFill>
              <a:blip r:embed="rId8"/>
              <a:stretch>
                <a:fillRect/>
              </a:stretch>
            </p:blipFill>
            <p:spPr>
              <a:xfrm>
                <a:off x="5053012" y="2421475"/>
                <a:ext cx="2085975" cy="781050"/>
              </a:xfrm>
              <a:prstGeom prst="rect">
                <a:avLst/>
              </a:prstGeom>
            </p:spPr>
          </p:pic>
          <p:sp>
            <p:nvSpPr>
              <p:cNvPr id="10" name="Right Brace 9">
                <a:extLst>
                  <a:ext uri="{FF2B5EF4-FFF2-40B4-BE49-F238E27FC236}">
                    <a16:creationId xmlns:a16="http://schemas.microsoft.com/office/drawing/2014/main" id="{933018F0-9488-F77E-E7BB-3046C85D00D7}"/>
                  </a:ext>
                </a:extLst>
              </p:cNvPr>
              <p:cNvSpPr/>
              <p:nvPr/>
            </p:nvSpPr>
            <p:spPr>
              <a:xfrm rot="5400000">
                <a:off x="5092066" y="3022205"/>
                <a:ext cx="509710" cy="4221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005EE5E-CF17-0D8C-06FC-BCB559B6D3DE}"/>
                  </a:ext>
                </a:extLst>
              </p:cNvPr>
              <p:cNvSpPr txBox="1"/>
              <p:nvPr/>
            </p:nvSpPr>
            <p:spPr>
              <a:xfrm>
                <a:off x="5212840" y="3388709"/>
                <a:ext cx="422166" cy="369332"/>
              </a:xfrm>
              <a:prstGeom prst="rect">
                <a:avLst/>
              </a:prstGeom>
              <a:noFill/>
            </p:spPr>
            <p:txBody>
              <a:bodyPr wrap="square" rtlCol="0">
                <a:spAutoFit/>
              </a:bodyPr>
              <a:lstStyle/>
              <a:p>
                <a:r>
                  <a:rPr lang="en-US" b="1" i="1" dirty="0">
                    <a:solidFill>
                      <a:schemeClr val="accent1">
                        <a:lumMod val="75000"/>
                      </a:schemeClr>
                    </a:solidFill>
                  </a:rPr>
                  <a:t>s</a:t>
                </a:r>
              </a:p>
            </p:txBody>
          </p:sp>
          <p:sp>
            <p:nvSpPr>
              <p:cNvPr id="16" name="Right Brace 15">
                <a:extLst>
                  <a:ext uri="{FF2B5EF4-FFF2-40B4-BE49-F238E27FC236}">
                    <a16:creationId xmlns:a16="http://schemas.microsoft.com/office/drawing/2014/main" id="{E0DBE6A6-1474-86BE-45A4-65E8D498E475}"/>
                  </a:ext>
                </a:extLst>
              </p:cNvPr>
              <p:cNvSpPr/>
              <p:nvPr/>
            </p:nvSpPr>
            <p:spPr>
              <a:xfrm rot="5400000">
                <a:off x="6209692" y="2642516"/>
                <a:ext cx="338058" cy="135319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A74CFD82-E14E-232E-9BFC-2A345A0404DF}"/>
                  </a:ext>
                </a:extLst>
              </p:cNvPr>
              <p:cNvSpPr txBox="1"/>
              <p:nvPr/>
            </p:nvSpPr>
            <p:spPr>
              <a:xfrm>
                <a:off x="6255827" y="3379084"/>
                <a:ext cx="422166" cy="369332"/>
              </a:xfrm>
              <a:prstGeom prst="rect">
                <a:avLst/>
              </a:prstGeom>
              <a:noFill/>
            </p:spPr>
            <p:txBody>
              <a:bodyPr wrap="square" rtlCol="0">
                <a:spAutoFit/>
              </a:bodyPr>
              <a:lstStyle/>
              <a:p>
                <a:r>
                  <a:rPr lang="en-US" b="1" i="1" dirty="0">
                    <a:solidFill>
                      <a:schemeClr val="accent1">
                        <a:lumMod val="75000"/>
                      </a:schemeClr>
                    </a:solidFill>
                  </a:rPr>
                  <a:t>r</a:t>
                </a:r>
              </a:p>
            </p:txBody>
          </p:sp>
        </p:grpSp>
        <p:sp>
          <p:nvSpPr>
            <p:cNvPr id="30" name="TextBox 29">
              <a:extLst>
                <a:ext uri="{FF2B5EF4-FFF2-40B4-BE49-F238E27FC236}">
                  <a16:creationId xmlns:a16="http://schemas.microsoft.com/office/drawing/2014/main" id="{394D21A5-58CE-580F-5851-2B0BFF48F487}"/>
                </a:ext>
              </a:extLst>
            </p:cNvPr>
            <p:cNvSpPr txBox="1"/>
            <p:nvPr/>
          </p:nvSpPr>
          <p:spPr>
            <a:xfrm>
              <a:off x="9922741" y="3318579"/>
              <a:ext cx="2527791" cy="369332"/>
            </a:xfrm>
            <a:prstGeom prst="rect">
              <a:avLst/>
            </a:prstGeom>
            <a:noFill/>
          </p:spPr>
          <p:txBody>
            <a:bodyPr wrap="square" rtlCol="0">
              <a:spAutoFit/>
            </a:bodyPr>
            <a:lstStyle/>
            <a:p>
              <a:r>
                <a:rPr lang="en-US" dirty="0"/>
                <a:t>(b) Hopping Window</a:t>
              </a:r>
            </a:p>
          </p:txBody>
        </p:sp>
      </p:grpSp>
      <p:grpSp>
        <p:nvGrpSpPr>
          <p:cNvPr id="33" name="Group 32">
            <a:extLst>
              <a:ext uri="{FF2B5EF4-FFF2-40B4-BE49-F238E27FC236}">
                <a16:creationId xmlns:a16="http://schemas.microsoft.com/office/drawing/2014/main" id="{C58B47A0-2132-748C-10C1-05BAC9E1FA59}"/>
              </a:ext>
            </a:extLst>
          </p:cNvPr>
          <p:cNvGrpSpPr/>
          <p:nvPr/>
        </p:nvGrpSpPr>
        <p:grpSpPr>
          <a:xfrm>
            <a:off x="4858940" y="1998162"/>
            <a:ext cx="2588503" cy="1654539"/>
            <a:chOff x="5179084" y="5279755"/>
            <a:chExt cx="2303110" cy="1654539"/>
          </a:xfrm>
        </p:grpSpPr>
        <p:grpSp>
          <p:nvGrpSpPr>
            <p:cNvPr id="28" name="Group 27">
              <a:extLst>
                <a:ext uri="{FF2B5EF4-FFF2-40B4-BE49-F238E27FC236}">
                  <a16:creationId xmlns:a16="http://schemas.microsoft.com/office/drawing/2014/main" id="{8272B0A7-D856-2DA6-A718-6E48ED0B3403}"/>
                </a:ext>
              </a:extLst>
            </p:cNvPr>
            <p:cNvGrpSpPr/>
            <p:nvPr/>
          </p:nvGrpSpPr>
          <p:grpSpPr>
            <a:xfrm>
              <a:off x="5179084" y="5279755"/>
              <a:ext cx="2085975" cy="1098023"/>
              <a:chOff x="5212840" y="1485951"/>
              <a:chExt cx="2085975" cy="1098023"/>
            </a:xfrm>
          </p:grpSpPr>
          <p:pic>
            <p:nvPicPr>
              <p:cNvPr id="5" name="Picture 4">
                <a:extLst>
                  <a:ext uri="{FF2B5EF4-FFF2-40B4-BE49-F238E27FC236}">
                    <a16:creationId xmlns:a16="http://schemas.microsoft.com/office/drawing/2014/main" id="{0CF4CE33-2472-4CB0-3104-381D52BAAF8E}"/>
                  </a:ext>
                </a:extLst>
              </p:cNvPr>
              <p:cNvPicPr>
                <a:picLocks noChangeAspect="1"/>
              </p:cNvPicPr>
              <p:nvPr/>
            </p:nvPicPr>
            <p:blipFill>
              <a:blip r:embed="rId9"/>
              <a:stretch>
                <a:fillRect/>
              </a:stretch>
            </p:blipFill>
            <p:spPr>
              <a:xfrm>
                <a:off x="5212840" y="1485951"/>
                <a:ext cx="2085975" cy="752475"/>
              </a:xfrm>
              <a:prstGeom prst="rect">
                <a:avLst/>
              </a:prstGeom>
            </p:spPr>
          </p:pic>
          <p:sp>
            <p:nvSpPr>
              <p:cNvPr id="21" name="Right Brace 20">
                <a:extLst>
                  <a:ext uri="{FF2B5EF4-FFF2-40B4-BE49-F238E27FC236}">
                    <a16:creationId xmlns:a16="http://schemas.microsoft.com/office/drawing/2014/main" id="{05BD74C8-2830-A9E4-B14E-FBA7A8344123}"/>
                  </a:ext>
                </a:extLst>
              </p:cNvPr>
              <p:cNvSpPr/>
              <p:nvPr/>
            </p:nvSpPr>
            <p:spPr>
              <a:xfrm rot="5400000">
                <a:off x="5611863" y="1651789"/>
                <a:ext cx="235971" cy="918390"/>
              </a:xfrm>
              <a:prstGeom prst="rightBrace">
                <a:avLst>
                  <a:gd name="adj1" fmla="val 8333"/>
                  <a:gd name="adj2" fmla="val 45808"/>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BDC72810-B425-749E-2754-F692375459C7}"/>
                  </a:ext>
                </a:extLst>
              </p:cNvPr>
              <p:cNvSpPr txBox="1"/>
              <p:nvPr/>
            </p:nvSpPr>
            <p:spPr>
              <a:xfrm>
                <a:off x="5477280" y="2214642"/>
                <a:ext cx="753599" cy="369332"/>
              </a:xfrm>
              <a:prstGeom prst="rect">
                <a:avLst/>
              </a:prstGeom>
              <a:noFill/>
            </p:spPr>
            <p:txBody>
              <a:bodyPr wrap="square" rtlCol="0">
                <a:spAutoFit/>
              </a:bodyPr>
              <a:lstStyle/>
              <a:p>
                <a:r>
                  <a:rPr lang="en-US" b="1" i="1" dirty="0">
                    <a:solidFill>
                      <a:schemeClr val="accent1">
                        <a:lumMod val="75000"/>
                      </a:schemeClr>
                    </a:solidFill>
                  </a:rPr>
                  <a:t>r = s</a:t>
                </a:r>
              </a:p>
            </p:txBody>
          </p:sp>
        </p:grpSp>
        <p:sp>
          <p:nvSpPr>
            <p:cNvPr id="32" name="TextBox 31">
              <a:extLst>
                <a:ext uri="{FF2B5EF4-FFF2-40B4-BE49-F238E27FC236}">
                  <a16:creationId xmlns:a16="http://schemas.microsoft.com/office/drawing/2014/main" id="{13272545-2FBB-16A0-D82F-88A5D2B9ED5A}"/>
                </a:ext>
              </a:extLst>
            </p:cNvPr>
            <p:cNvSpPr txBox="1"/>
            <p:nvPr/>
          </p:nvSpPr>
          <p:spPr>
            <a:xfrm>
              <a:off x="5233101" y="6287963"/>
              <a:ext cx="2249093" cy="646331"/>
            </a:xfrm>
            <a:prstGeom prst="rect">
              <a:avLst/>
            </a:prstGeom>
            <a:noFill/>
          </p:spPr>
          <p:txBody>
            <a:bodyPr wrap="square" rtlCol="0">
              <a:spAutoFit/>
            </a:bodyPr>
            <a:lstStyle/>
            <a:p>
              <a:r>
                <a:rPr lang="en-US" dirty="0"/>
                <a:t>(a) Tumbling Window</a:t>
              </a:r>
            </a:p>
          </p:txBody>
        </p:sp>
      </p:grpSp>
    </p:spTree>
    <p:custDataLst>
      <p:tags r:id="rId1"/>
    </p:custDataLst>
    <p:extLst>
      <p:ext uri="{BB962C8B-B14F-4D97-AF65-F5344CB8AC3E}">
        <p14:creationId xmlns:p14="http://schemas.microsoft.com/office/powerpoint/2010/main" val="1641354032"/>
      </p:ext>
    </p:extLst>
  </p:cSld>
  <p:clrMapOvr>
    <a:masterClrMapping/>
  </p:clrMapOvr>
  <mc:AlternateContent xmlns:mc="http://schemas.openxmlformats.org/markup-compatibility/2006" xmlns:p14="http://schemas.microsoft.com/office/powerpoint/2010/main">
    <mc:Choice Requires="p14">
      <p:transition spd="slow" p14:dur="2000" advTm="74174"/>
    </mc:Choice>
    <mc:Fallback xmlns="">
      <p:transition spd="slow" advTm="741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fade">
                                      <p:cBhvr>
                                        <p:cTn id="15" dur="500"/>
                                        <p:tgtEl>
                                          <p:spTgt spid="9">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Effect transition="in" filter="fade">
                                      <p:cBhvr>
                                        <p:cTn id="23" dur="500"/>
                                        <p:tgtEl>
                                          <p:spTgt spid="9">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9" end="9"/>
                                            </p:txEl>
                                          </p:spTgt>
                                        </p:tgtEl>
                                        <p:attrNameLst>
                                          <p:attrName>style.visibility</p:attrName>
                                        </p:attrNameLst>
                                      </p:cBhvr>
                                      <p:to>
                                        <p:strVal val="visible"/>
                                      </p:to>
                                    </p:set>
                                    <p:animEffect transition="in" filter="fade">
                                      <p:cBhvr>
                                        <p:cTn id="28" dur="500"/>
                                        <p:tgtEl>
                                          <p:spTgt spid="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animEffect transition="in" filter="fade">
                                      <p:cBhvr>
                                        <p:cTn id="33" dur="500"/>
                                        <p:tgtEl>
                                          <p:spTgt spid="9">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animEffect transition="in" filter="fade">
                                      <p:cBhvr>
                                        <p:cTn id="43"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6BF0-C370-D27C-2F95-777B4F9D0896}"/>
              </a:ext>
            </a:extLst>
          </p:cNvPr>
          <p:cNvSpPr>
            <a:spLocks noGrp="1"/>
          </p:cNvSpPr>
          <p:nvPr>
            <p:ph type="title"/>
          </p:nvPr>
        </p:nvSpPr>
        <p:spPr>
          <a:xfrm>
            <a:off x="1077362" y="1009815"/>
            <a:ext cx="9950103" cy="661403"/>
          </a:xfrm>
        </p:spPr>
        <p:txBody>
          <a:bodyPr/>
          <a:lstStyle/>
          <a:p>
            <a:r>
              <a:rPr lang="en-US" dirty="0"/>
              <a:t>Cost 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81EE71-A9FF-6EFB-AB32-ABD3DA76BFB1}"/>
                  </a:ext>
                </a:extLst>
              </p:cNvPr>
              <p:cNvSpPr>
                <a:spLocks noGrp="1"/>
              </p:cNvSpPr>
              <p:nvPr>
                <p:ph idx="1"/>
              </p:nvPr>
            </p:nvSpPr>
            <p:spPr>
              <a:xfrm>
                <a:off x="1077361" y="1823016"/>
                <a:ext cx="9950103" cy="3870117"/>
              </a:xfrm>
            </p:spPr>
            <p:txBody>
              <a:bodyPr>
                <a:normAutofit lnSpcReduction="10000"/>
              </a:bodyPr>
              <a:lstStyle/>
              <a:p>
                <a:r>
                  <a:rPr lang="en-US" dirty="0"/>
                  <a:t>Assume that the cost of computing an aggregate function </a:t>
                </a:r>
                <a14:m>
                  <m:oMath xmlns:m="http://schemas.openxmlformats.org/officeDocument/2006/math">
                    <m:r>
                      <a:rPr lang="en-US" b="0" i="1" smtClean="0">
                        <a:latin typeface="Cambria Math" panose="02040503050406030204" pitchFamily="18" charset="0"/>
                      </a:rPr>
                      <m:t>𝑓</m:t>
                    </m:r>
                  </m:oMath>
                </a14:m>
                <a:r>
                  <a:rPr lang="en-US" dirty="0"/>
                  <a:t> is proportional to the number of events processed.</a:t>
                </a:r>
              </a:p>
              <a:p>
                <a:endParaRPr lang="en-US" dirty="0"/>
              </a:p>
              <a:p>
                <a:r>
                  <a:rPr lang="en-US" dirty="0"/>
                  <a:t>The “</a:t>
                </a:r>
                <a:r>
                  <a:rPr lang="en-US" b="1" dirty="0"/>
                  <a:t>instance/interval cost</a:t>
                </a:r>
                <a:r>
                  <a:rPr lang="en-US" dirty="0"/>
                  <a:t>” of window </a:t>
                </a:r>
                <a14:m>
                  <m:oMath xmlns:m="http://schemas.openxmlformats.org/officeDocument/2006/math">
                    <m:r>
                      <a:rPr lang="en-US" b="0" i="1" smtClean="0">
                        <a:latin typeface="Cambria Math" panose="02040503050406030204" pitchFamily="18" charset="0"/>
                      </a:rPr>
                      <m:t>𝑊</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𝑠</m:t>
                        </m:r>
                      </m:e>
                    </m:d>
                  </m:oMath>
                </a14:m>
                <a:r>
                  <a:rPr lang="en-US" dirty="0"/>
                  <a:t> is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r>
                      <a:rPr lang="en-US" b="0" i="1" smtClean="0">
                        <a:latin typeface="Cambria Math" panose="02040503050406030204" pitchFamily="18" charset="0"/>
                      </a:rPr>
                      <m:t>𝑟</m:t>
                    </m:r>
                  </m:oMath>
                </a14:m>
                <a:r>
                  <a:rPr lang="en-US" dirty="0"/>
                  <a:t>, where </a:t>
                </a:r>
                <a14:m>
                  <m:oMath xmlns:m="http://schemas.openxmlformats.org/officeDocument/2006/math">
                    <m:r>
                      <a:rPr lang="en-US" b="0" i="1" smtClean="0">
                        <a:latin typeface="Cambria Math" panose="02040503050406030204" pitchFamily="18" charset="0"/>
                      </a:rPr>
                      <m:t>𝜂</m:t>
                    </m:r>
                  </m:oMath>
                </a14:m>
                <a:r>
                  <a:rPr lang="en-US" dirty="0"/>
                  <a:t> </a:t>
                </a:r>
                <a:r>
                  <a:rPr lang="en-US" b="0" dirty="0"/>
                  <a:t>is the input event rate.</a:t>
                </a:r>
              </a:p>
              <a:p>
                <a:pPr marL="560070" lvl="1" indent="-285750">
                  <a:buFont typeface="Wingdings" panose="05000000000000000000" pitchFamily="2" charset="2"/>
                  <a:buChar char="§"/>
                </a:pPr>
                <a:endParaRPr lang="en-US" b="0" dirty="0"/>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a:t> is covered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oMath>
                </a14:m>
                <a:r>
                  <a:rPr lang="en-US" dirty="0"/>
                  <a:t>, the instance cost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oMath>
                </a14:m>
                <a:r>
                  <a:rPr lang="en-US" dirty="0"/>
                  <a:t> is reduced from </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1</m:t>
                        </m:r>
                      </m:sub>
                    </m:sSub>
                  </m:oMath>
                </a14:m>
                <a:r>
                  <a:rPr lang="en-US" dirty="0"/>
                  <a:t> to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oMath>
                </a14:m>
                <a:endParaRPr lang="en-US" b="0" dirty="0"/>
              </a:p>
              <a:p>
                <a:pPr marL="560070" lvl="1" indent="-285750">
                  <a:buFont typeface="Wingdings" panose="05000000000000000000" pitchFamily="2" charset="2"/>
                  <a:buChar char="§"/>
                </a:pPr>
                <a:r>
                  <a:rPr lang="en-US" b="0" dirty="0"/>
                  <a:t>Intuitively,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oMath>
                </a14:m>
                <a:r>
                  <a:rPr lang="en-US" b="0" dirty="0"/>
                  <a:t> represents the number of intervals from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m:t>
                        </m:r>
                      </m:e>
                      <m:sub>
                        <m:r>
                          <a:rPr lang="en-US" b="0" i="1">
                            <a:latin typeface="Cambria Math" panose="02040503050406030204" pitchFamily="18" charset="0"/>
                          </a:rPr>
                          <m:t>2</m:t>
                        </m:r>
                      </m:sub>
                    </m:sSub>
                  </m:oMath>
                </a14:m>
                <a:r>
                  <a:rPr lang="en-US" b="0" dirty="0"/>
                  <a:t> that cover an interval from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m:t>
                        </m:r>
                      </m:e>
                      <m:sub>
                        <m:r>
                          <a:rPr lang="en-US" b="0" i="1" smtClean="0">
                            <a:latin typeface="Cambria Math" panose="02040503050406030204" pitchFamily="18" charset="0"/>
                          </a:rPr>
                          <m:t>1</m:t>
                        </m:r>
                      </m:sub>
                    </m:sSub>
                  </m:oMath>
                </a14:m>
                <a:r>
                  <a:rPr lang="en-US" b="0" dirty="0"/>
                  <a:t>.</a:t>
                </a:r>
              </a:p>
              <a:p>
                <a:endParaRPr lang="en-US" dirty="0"/>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a:t> is covered by multiple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oMath>
                </a14:m>
                <a:r>
                  <a:rPr lang="en-US" dirty="0"/>
                  <a:t>’s, the instance cost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oMath>
                </a14:m>
                <a:r>
                  <a:rPr lang="en-US" dirty="0"/>
                  <a:t> is reduced to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min</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sub>
                    </m:sSub>
                    <m:r>
                      <a:rPr lang="en-US" b="0" i="0" smtClean="0">
                        <a:latin typeface="Cambria Math" panose="02040503050406030204" pitchFamily="18" charset="0"/>
                      </a:rPr>
                      <m:t> {</m:t>
                    </m:r>
                    <m:r>
                      <a:rPr lang="en-US" i="1">
                        <a:latin typeface="Cambria Math" panose="02040503050406030204" pitchFamily="18" charset="0"/>
                      </a:rPr>
                      <m:t>𝑀</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2</m:t>
                            </m:r>
                          </m:sub>
                        </m:sSub>
                      </m:e>
                    </m:d>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A181EE71-A9FF-6EFB-AB32-ABD3DA76BFB1}"/>
                  </a:ext>
                </a:extLst>
              </p:cNvPr>
              <p:cNvSpPr>
                <a:spLocks noGrp="1" noRot="1" noChangeAspect="1" noMove="1" noResize="1" noEditPoints="1" noAdjustHandles="1" noChangeArrowheads="1" noChangeShapeType="1" noTextEdit="1"/>
              </p:cNvSpPr>
              <p:nvPr>
                <p:ph idx="1"/>
              </p:nvPr>
            </p:nvSpPr>
            <p:spPr>
              <a:xfrm>
                <a:off x="1077361" y="1823016"/>
                <a:ext cx="9950103" cy="3870117"/>
              </a:xfrm>
              <a:blipFill>
                <a:blip r:embed="rId6"/>
                <a:stretch>
                  <a:fillRect l="-429" t="-472" r="-79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5D0443A1-C21D-58AD-3558-C0B4D1078D2D}"/>
              </a:ext>
            </a:extLst>
          </p:cNvPr>
          <p:cNvSpPr>
            <a:spLocks noGrp="1"/>
          </p:cNvSpPr>
          <p:nvPr>
            <p:ph type="sldNum" sz="quarter" idx="12"/>
          </p:nvPr>
        </p:nvSpPr>
        <p:spPr/>
        <p:txBody>
          <a:bodyPr/>
          <a:lstStyle/>
          <a:p>
            <a:fld id="{5DEF7F31-0B8A-474A-B86C-91F381754329}" type="slidenum">
              <a:rPr lang="en-US" smtClean="0"/>
              <a:t>6</a:t>
            </a:fld>
            <a:endParaRPr lang="en-US"/>
          </a:p>
        </p:txBody>
      </p:sp>
    </p:spTree>
    <p:custDataLst>
      <p:tags r:id="rId1"/>
    </p:custDataLst>
    <p:extLst>
      <p:ext uri="{BB962C8B-B14F-4D97-AF65-F5344CB8AC3E}">
        <p14:creationId xmlns:p14="http://schemas.microsoft.com/office/powerpoint/2010/main" val="397365124"/>
      </p:ext>
    </p:extLst>
  </p:cSld>
  <p:clrMapOvr>
    <a:masterClrMapping/>
  </p:clrMapOvr>
  <mc:AlternateContent xmlns:mc="http://schemas.openxmlformats.org/markup-compatibility/2006" xmlns:p14="http://schemas.microsoft.com/office/powerpoint/2010/main">
    <mc:Choice Requires="p14">
      <p:transition spd="slow" p14:dur="2000" advTm="70741"/>
    </mc:Choice>
    <mc:Fallback xmlns="">
      <p:transition spd="slow" advTm="70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244F-6501-00A5-8717-799D8751BA1B}"/>
              </a:ext>
            </a:extLst>
          </p:cNvPr>
          <p:cNvSpPr>
            <a:spLocks noGrp="1"/>
          </p:cNvSpPr>
          <p:nvPr>
            <p:ph type="title"/>
          </p:nvPr>
        </p:nvSpPr>
        <p:spPr/>
        <p:txBody>
          <a:bodyPr/>
          <a:lstStyle/>
          <a:p>
            <a:r>
              <a:rPr lang="en-US" dirty="0"/>
              <a:t>Min-Cost WCG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6A324-26B9-8D09-E68D-2C5BC6597A38}"/>
                  </a:ext>
                </a:extLst>
              </p:cNvPr>
              <p:cNvSpPr>
                <a:spLocks noGrp="1"/>
              </p:cNvSpPr>
              <p:nvPr>
                <p:ph idx="1"/>
              </p:nvPr>
            </p:nvSpPr>
            <p:spPr/>
            <p:txBody>
              <a:bodyPr/>
              <a:lstStyle/>
              <a:p>
                <a:r>
                  <a:rPr lang="en-US" b="1" u="sng" dirty="0"/>
                  <a:t>Example</a:t>
                </a:r>
                <a:r>
                  <a:rPr lang="en-US" dirty="0"/>
                  <a:t>: Consider a window set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⟨10, 10⟩,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0, </m:t>
                    </m:r>
                    <m:r>
                      <a:rPr lang="en-US" b="0" i="1" smtClean="0">
                        <a:latin typeface="Cambria Math" panose="02040503050406030204" pitchFamily="18" charset="0"/>
                      </a:rPr>
                      <m:t>2</m:t>
                    </m:r>
                    <m:r>
                      <a:rPr lang="en-US"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0, </m:t>
                    </m:r>
                    <m:r>
                      <a:rPr lang="en-US" b="0" i="1" smtClean="0">
                        <a:latin typeface="Cambria Math" panose="02040503050406030204" pitchFamily="18" charset="0"/>
                      </a:rPr>
                      <m:t>3</m:t>
                    </m:r>
                    <m:r>
                      <a:rPr lang="en-US"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0, </m:t>
                    </m:r>
                    <m:r>
                      <a:rPr lang="en-US" b="0" i="1" smtClean="0">
                        <a:latin typeface="Cambria Math" panose="02040503050406030204" pitchFamily="18" charset="0"/>
                      </a:rPr>
                      <m:t>4</m:t>
                    </m:r>
                    <m:r>
                      <a:rPr lang="en-US" i="1">
                        <a:latin typeface="Cambria Math" panose="02040503050406030204" pitchFamily="18" charset="0"/>
                      </a:rPr>
                      <m:t>0⟩</m:t>
                    </m:r>
                    <m:r>
                      <a:rPr lang="en-US"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736A324-26B9-8D09-E68D-2C5BC6597A38}"/>
                  </a:ext>
                </a:extLst>
              </p:cNvPr>
              <p:cNvSpPr>
                <a:spLocks noGrp="1" noRot="1" noChangeAspect="1" noMove="1" noResize="1" noEditPoints="1" noAdjustHandles="1" noChangeArrowheads="1" noChangeShapeType="1" noTextEdit="1"/>
              </p:cNvSpPr>
              <p:nvPr>
                <p:ph idx="1"/>
              </p:nvPr>
            </p:nvSpPr>
            <p:spPr>
              <a:blipFill>
                <a:blip r:embed="rId6"/>
                <a:stretch>
                  <a:fillRect l="-42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68E01F54-39A6-450F-F5D0-D2EABE11EEAA}"/>
              </a:ext>
            </a:extLst>
          </p:cNvPr>
          <p:cNvSpPr>
            <a:spLocks noGrp="1"/>
          </p:cNvSpPr>
          <p:nvPr>
            <p:ph type="sldNum" sz="quarter" idx="12"/>
          </p:nvPr>
        </p:nvSpPr>
        <p:spPr/>
        <p:txBody>
          <a:bodyPr/>
          <a:lstStyle/>
          <a:p>
            <a:fld id="{5DEF7F31-0B8A-474A-B86C-91F381754329}" type="slidenum">
              <a:rPr lang="en-US" smtClean="0"/>
              <a:t>7</a:t>
            </a:fld>
            <a:endParaRPr lang="en-US"/>
          </a:p>
        </p:txBody>
      </p:sp>
      <p:grpSp>
        <p:nvGrpSpPr>
          <p:cNvPr id="12" name="Group 11">
            <a:extLst>
              <a:ext uri="{FF2B5EF4-FFF2-40B4-BE49-F238E27FC236}">
                <a16:creationId xmlns:a16="http://schemas.microsoft.com/office/drawing/2014/main" id="{E75F01BB-9CE4-42DB-4DCD-5E640CBFDC7F}"/>
              </a:ext>
            </a:extLst>
          </p:cNvPr>
          <p:cNvGrpSpPr/>
          <p:nvPr/>
        </p:nvGrpSpPr>
        <p:grpSpPr>
          <a:xfrm>
            <a:off x="5297932" y="3068373"/>
            <a:ext cx="4783723" cy="2759890"/>
            <a:chOff x="5297932" y="3068373"/>
            <a:chExt cx="4783723" cy="2759890"/>
          </a:xfrm>
        </p:grpSpPr>
        <p:sp>
          <p:nvSpPr>
            <p:cNvPr id="9" name="Arrow: Right 8">
              <a:extLst>
                <a:ext uri="{FF2B5EF4-FFF2-40B4-BE49-F238E27FC236}">
                  <a16:creationId xmlns:a16="http://schemas.microsoft.com/office/drawing/2014/main" id="{E8834F70-F8A5-4795-F7B7-E5EFF2CC699F}"/>
                </a:ext>
              </a:extLst>
            </p:cNvPr>
            <p:cNvSpPr/>
            <p:nvPr/>
          </p:nvSpPr>
          <p:spPr>
            <a:xfrm>
              <a:off x="5297932" y="4059359"/>
              <a:ext cx="453710" cy="321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EA22ECB-AC4E-B662-FD52-775794DD1D8A}"/>
                </a:ext>
              </a:extLst>
            </p:cNvPr>
            <p:cNvPicPr>
              <a:picLocks noChangeAspect="1"/>
            </p:cNvPicPr>
            <p:nvPr/>
          </p:nvPicPr>
          <p:blipFill>
            <a:blip r:embed="rId7"/>
            <a:stretch>
              <a:fillRect/>
            </a:stretch>
          </p:blipFill>
          <p:spPr>
            <a:xfrm>
              <a:off x="6243744" y="3068373"/>
              <a:ext cx="3837911" cy="2320306"/>
            </a:xfrm>
            <a:prstGeom prst="rect">
              <a:avLst/>
            </a:prstGeom>
          </p:spPr>
        </p:pic>
        <p:sp>
          <p:nvSpPr>
            <p:cNvPr id="13" name="TextBox 12">
              <a:extLst>
                <a:ext uri="{FF2B5EF4-FFF2-40B4-BE49-F238E27FC236}">
                  <a16:creationId xmlns:a16="http://schemas.microsoft.com/office/drawing/2014/main" id="{AF9FD1DD-652C-72FF-174B-B593CD152455}"/>
                </a:ext>
              </a:extLst>
            </p:cNvPr>
            <p:cNvSpPr txBox="1"/>
            <p:nvPr/>
          </p:nvSpPr>
          <p:spPr>
            <a:xfrm>
              <a:off x="6707838" y="5458931"/>
              <a:ext cx="3253457" cy="369332"/>
            </a:xfrm>
            <a:prstGeom prst="rect">
              <a:avLst/>
            </a:prstGeom>
            <a:noFill/>
          </p:spPr>
          <p:txBody>
            <a:bodyPr wrap="square" rtlCol="0">
              <a:spAutoFit/>
            </a:bodyPr>
            <a:lstStyle/>
            <a:p>
              <a:r>
                <a:rPr lang="en-US" dirty="0"/>
                <a:t>(b) Min-cost WCG, cost = 150</a:t>
              </a:r>
            </a:p>
          </p:txBody>
        </p:sp>
      </p:grpSp>
      <p:grpSp>
        <p:nvGrpSpPr>
          <p:cNvPr id="5" name="Group 4">
            <a:extLst>
              <a:ext uri="{FF2B5EF4-FFF2-40B4-BE49-F238E27FC236}">
                <a16:creationId xmlns:a16="http://schemas.microsoft.com/office/drawing/2014/main" id="{E745185E-3E17-E0B0-874D-F93E0A01293A}"/>
              </a:ext>
            </a:extLst>
          </p:cNvPr>
          <p:cNvGrpSpPr/>
          <p:nvPr/>
        </p:nvGrpSpPr>
        <p:grpSpPr>
          <a:xfrm>
            <a:off x="1367000" y="3068373"/>
            <a:ext cx="3641295" cy="2759890"/>
            <a:chOff x="1367000" y="3068373"/>
            <a:chExt cx="3641295" cy="2759890"/>
          </a:xfrm>
        </p:grpSpPr>
        <p:sp>
          <p:nvSpPr>
            <p:cNvPr id="7" name="TextBox 6">
              <a:extLst>
                <a:ext uri="{FF2B5EF4-FFF2-40B4-BE49-F238E27FC236}">
                  <a16:creationId xmlns:a16="http://schemas.microsoft.com/office/drawing/2014/main" id="{7FFFF5F4-9870-A107-F826-FECAA630654C}"/>
                </a:ext>
              </a:extLst>
            </p:cNvPr>
            <p:cNvSpPr txBox="1"/>
            <p:nvPr/>
          </p:nvSpPr>
          <p:spPr>
            <a:xfrm>
              <a:off x="1651897" y="5458931"/>
              <a:ext cx="3006028" cy="369332"/>
            </a:xfrm>
            <a:prstGeom prst="rect">
              <a:avLst/>
            </a:prstGeom>
            <a:noFill/>
          </p:spPr>
          <p:txBody>
            <a:bodyPr wrap="square" rtlCol="0">
              <a:spAutoFit/>
            </a:bodyPr>
            <a:lstStyle/>
            <a:p>
              <a:r>
                <a:rPr lang="en-US" dirty="0"/>
                <a:t>(a) Initial WCG, cost = 480 </a:t>
              </a:r>
            </a:p>
          </p:txBody>
        </p:sp>
        <p:pic>
          <p:nvPicPr>
            <p:cNvPr id="4" name="Picture 3">
              <a:extLst>
                <a:ext uri="{FF2B5EF4-FFF2-40B4-BE49-F238E27FC236}">
                  <a16:creationId xmlns:a16="http://schemas.microsoft.com/office/drawing/2014/main" id="{05B76034-DF7E-2A32-A85D-C394A70A861B}"/>
                </a:ext>
              </a:extLst>
            </p:cNvPr>
            <p:cNvPicPr>
              <a:picLocks noChangeAspect="1"/>
            </p:cNvPicPr>
            <p:nvPr/>
          </p:nvPicPr>
          <p:blipFill>
            <a:blip r:embed="rId8"/>
            <a:stretch>
              <a:fillRect/>
            </a:stretch>
          </p:blipFill>
          <p:spPr>
            <a:xfrm>
              <a:off x="1367000" y="3068373"/>
              <a:ext cx="3641295" cy="2337550"/>
            </a:xfrm>
            <a:prstGeom prst="rect">
              <a:avLst/>
            </a:prstGeom>
          </p:spPr>
        </p:pic>
      </p:grpSp>
    </p:spTree>
    <p:custDataLst>
      <p:tags r:id="rId1"/>
    </p:custDataLst>
    <p:extLst>
      <p:ext uri="{BB962C8B-B14F-4D97-AF65-F5344CB8AC3E}">
        <p14:creationId xmlns:p14="http://schemas.microsoft.com/office/powerpoint/2010/main" val="1258281459"/>
      </p:ext>
    </p:extLst>
  </p:cSld>
  <p:clrMapOvr>
    <a:masterClrMapping/>
  </p:clrMapOvr>
  <mc:AlternateContent xmlns:mc="http://schemas.openxmlformats.org/markup-compatibility/2006" xmlns:p14="http://schemas.microsoft.com/office/powerpoint/2010/main">
    <mc:Choice Requires="p14">
      <p:transition spd="slow" p14:dur="2000" advTm="79735"/>
    </mc:Choice>
    <mc:Fallback xmlns="">
      <p:transition spd="slow" advTm="79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43F3-9F82-DE6A-C6E0-2B95FBEBEC95}"/>
              </a:ext>
            </a:extLst>
          </p:cNvPr>
          <p:cNvSpPr>
            <a:spLocks noGrp="1"/>
          </p:cNvSpPr>
          <p:nvPr>
            <p:ph type="title"/>
          </p:nvPr>
        </p:nvSpPr>
        <p:spPr>
          <a:xfrm>
            <a:off x="988349" y="775413"/>
            <a:ext cx="9950103" cy="823406"/>
          </a:xfrm>
        </p:spPr>
        <p:txBody>
          <a:bodyPr/>
          <a:lstStyle/>
          <a:p>
            <a:r>
              <a:rPr lang="en-US" dirty="0"/>
              <a:t>Factor Windows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AB6F1-3FEC-A3B3-C693-C3F811947757}"/>
                  </a:ext>
                </a:extLst>
              </p:cNvPr>
              <p:cNvSpPr>
                <a:spLocks noGrp="1"/>
              </p:cNvSpPr>
              <p:nvPr>
                <p:ph idx="1"/>
              </p:nvPr>
            </p:nvSpPr>
            <p:spPr>
              <a:xfrm>
                <a:off x="692525" y="1826050"/>
                <a:ext cx="10245927" cy="3513514"/>
              </a:xfrm>
            </p:spPr>
            <p:txBody>
              <a:bodyPr/>
              <a:lstStyle/>
              <a:p>
                <a:r>
                  <a:rPr lang="en-US" b="1" dirty="0"/>
                  <a:t>Factor window -</a:t>
                </a:r>
                <a:r>
                  <a:rPr lang="en-US" dirty="0"/>
                  <a:t> a window not in the input window set that can help reduce the evaluation cost.</a:t>
                </a:r>
              </a:p>
              <a:p>
                <a:pPr lvl="1"/>
                <a:r>
                  <a:rPr lang="en-US" dirty="0"/>
                  <a:t>I.e., it’s a window that </a:t>
                </a:r>
                <a:r>
                  <a:rPr lang="en-US" b="1" dirty="0"/>
                  <a:t>covers</a:t>
                </a:r>
                <a:r>
                  <a:rPr lang="en-US" dirty="0"/>
                  <a:t> some window(s) in the window set.</a:t>
                </a:r>
              </a:p>
              <a:p>
                <a:r>
                  <a:rPr lang="en-US" b="1" u="sng" dirty="0"/>
                  <a:t>Example</a:t>
                </a:r>
                <a:r>
                  <a:rPr lang="en-US" dirty="0"/>
                  <a:t>: Consider a window set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0, </m:t>
                    </m:r>
                    <m:r>
                      <a:rPr lang="en-US" b="0" i="1" smtClean="0">
                        <a:latin typeface="Cambria Math" panose="02040503050406030204" pitchFamily="18" charset="0"/>
                      </a:rPr>
                      <m:t>2</m:t>
                    </m:r>
                    <m:r>
                      <a:rPr lang="en-US" i="1">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0, </m:t>
                    </m:r>
                    <m:r>
                      <a:rPr lang="en-US" b="0" i="1" smtClean="0">
                        <a:latin typeface="Cambria Math" panose="02040503050406030204" pitchFamily="18" charset="0"/>
                      </a:rPr>
                      <m:t>3</m:t>
                    </m:r>
                    <m:r>
                      <a:rPr lang="en-US" i="1">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0, </m:t>
                    </m:r>
                    <m:r>
                      <a:rPr lang="en-US" b="0" i="1" smtClean="0">
                        <a:latin typeface="Cambria Math" panose="02040503050406030204" pitchFamily="18" charset="0"/>
                      </a:rPr>
                      <m:t>4</m:t>
                    </m:r>
                    <m:r>
                      <a:rPr lang="en-US" i="1">
                        <a:latin typeface="Cambria Math" panose="02040503050406030204" pitchFamily="18" charset="0"/>
                      </a:rPr>
                      <m:t>0⟩</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C9AB6F1-3FEC-A3B3-C693-C3F811947757}"/>
                  </a:ext>
                </a:extLst>
              </p:cNvPr>
              <p:cNvSpPr>
                <a:spLocks noGrp="1" noRot="1" noChangeAspect="1" noMove="1" noResize="1" noEditPoints="1" noAdjustHandles="1" noChangeArrowheads="1" noChangeShapeType="1" noTextEdit="1"/>
              </p:cNvSpPr>
              <p:nvPr>
                <p:ph idx="1"/>
              </p:nvPr>
            </p:nvSpPr>
            <p:spPr>
              <a:xfrm>
                <a:off x="692525" y="1826050"/>
                <a:ext cx="10245927" cy="3513514"/>
              </a:xfrm>
              <a:blipFill>
                <a:blip r:embed="rId6"/>
                <a:stretch>
                  <a:fillRect l="-41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148EAA7-4923-4AE2-B8EF-A02C57B65B2E}"/>
              </a:ext>
            </a:extLst>
          </p:cNvPr>
          <p:cNvGrpSpPr/>
          <p:nvPr/>
        </p:nvGrpSpPr>
        <p:grpSpPr>
          <a:xfrm>
            <a:off x="988349" y="3122252"/>
            <a:ext cx="3928027" cy="3091132"/>
            <a:chOff x="988349" y="3122252"/>
            <a:chExt cx="3928027" cy="3091132"/>
          </a:xfrm>
        </p:grpSpPr>
        <p:pic>
          <p:nvPicPr>
            <p:cNvPr id="7" name="Picture 6">
              <a:extLst>
                <a:ext uri="{FF2B5EF4-FFF2-40B4-BE49-F238E27FC236}">
                  <a16:creationId xmlns:a16="http://schemas.microsoft.com/office/drawing/2014/main" id="{50D8D515-B364-9257-1D5A-720733287695}"/>
                </a:ext>
              </a:extLst>
            </p:cNvPr>
            <p:cNvPicPr>
              <a:picLocks noChangeAspect="1"/>
            </p:cNvPicPr>
            <p:nvPr/>
          </p:nvPicPr>
          <p:blipFill>
            <a:blip r:embed="rId7"/>
            <a:stretch>
              <a:fillRect/>
            </a:stretch>
          </p:blipFill>
          <p:spPr>
            <a:xfrm>
              <a:off x="988349" y="3122252"/>
              <a:ext cx="3299194" cy="2444801"/>
            </a:xfrm>
            <a:prstGeom prst="rect">
              <a:avLst/>
            </a:prstGeom>
          </p:spPr>
        </p:pic>
        <p:sp>
          <p:nvSpPr>
            <p:cNvPr id="9" name="TextBox 8">
              <a:extLst>
                <a:ext uri="{FF2B5EF4-FFF2-40B4-BE49-F238E27FC236}">
                  <a16:creationId xmlns:a16="http://schemas.microsoft.com/office/drawing/2014/main" id="{FB88FFC8-3790-A8C7-D3C7-C900D537574C}"/>
                </a:ext>
              </a:extLst>
            </p:cNvPr>
            <p:cNvSpPr txBox="1"/>
            <p:nvPr/>
          </p:nvSpPr>
          <p:spPr>
            <a:xfrm>
              <a:off x="988349" y="5567053"/>
              <a:ext cx="3928027" cy="646331"/>
            </a:xfrm>
            <a:prstGeom prst="rect">
              <a:avLst/>
            </a:prstGeom>
            <a:noFill/>
          </p:spPr>
          <p:txBody>
            <a:bodyPr wrap="square" rtlCol="0">
              <a:spAutoFit/>
            </a:bodyPr>
            <a:lstStyle/>
            <a:p>
              <a:r>
                <a:rPr lang="en-US" dirty="0"/>
                <a:t>(a) Initial WCG (i.e., Min-cost WCG w/o factor window), Cost = 246</a:t>
              </a:r>
            </a:p>
          </p:txBody>
        </p:sp>
      </p:grpSp>
      <p:grpSp>
        <p:nvGrpSpPr>
          <p:cNvPr id="6" name="Group 5">
            <a:extLst>
              <a:ext uri="{FF2B5EF4-FFF2-40B4-BE49-F238E27FC236}">
                <a16:creationId xmlns:a16="http://schemas.microsoft.com/office/drawing/2014/main" id="{242920FD-C5E4-FD3F-8B90-5176584C5190}"/>
              </a:ext>
            </a:extLst>
          </p:cNvPr>
          <p:cNvGrpSpPr/>
          <p:nvPr/>
        </p:nvGrpSpPr>
        <p:grpSpPr>
          <a:xfrm>
            <a:off x="4715262" y="3193130"/>
            <a:ext cx="5140837" cy="3020253"/>
            <a:chOff x="4715262" y="3193130"/>
            <a:chExt cx="5140837" cy="3020253"/>
          </a:xfrm>
        </p:grpSpPr>
        <p:pic>
          <p:nvPicPr>
            <p:cNvPr id="11" name="Picture 10">
              <a:extLst>
                <a:ext uri="{FF2B5EF4-FFF2-40B4-BE49-F238E27FC236}">
                  <a16:creationId xmlns:a16="http://schemas.microsoft.com/office/drawing/2014/main" id="{ACFC542C-D865-B26A-3944-501774487289}"/>
                </a:ext>
              </a:extLst>
            </p:cNvPr>
            <p:cNvPicPr>
              <a:picLocks noChangeAspect="1"/>
            </p:cNvPicPr>
            <p:nvPr/>
          </p:nvPicPr>
          <p:blipFill>
            <a:blip r:embed="rId8"/>
            <a:stretch>
              <a:fillRect/>
            </a:stretch>
          </p:blipFill>
          <p:spPr>
            <a:xfrm>
              <a:off x="5596691" y="3193130"/>
              <a:ext cx="2760068" cy="230304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06F426-0677-5369-8A0A-A0C6276CA528}"/>
                    </a:ext>
                  </a:extLst>
                </p:cNvPr>
                <p:cNvSpPr txBox="1"/>
                <p:nvPr/>
              </p:nvSpPr>
              <p:spPr>
                <a:xfrm>
                  <a:off x="5700159" y="5567052"/>
                  <a:ext cx="4155940" cy="646331"/>
                </a:xfrm>
                <a:prstGeom prst="rect">
                  <a:avLst/>
                </a:prstGeom>
                <a:noFill/>
              </p:spPr>
              <p:txBody>
                <a:bodyPr wrap="square" rtlCol="0">
                  <a:spAutoFit/>
                </a:bodyPr>
                <a:lstStyle/>
                <a:p>
                  <a:r>
                    <a:rPr lang="en-US" dirty="0"/>
                    <a:t>(b) Min-cost WCG with factor window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⟨10, 10⟩</m:t>
                      </m:r>
                    </m:oMath>
                  </a14:m>
                  <a:r>
                    <a:rPr lang="en-US" dirty="0"/>
                    <a:t>, Cost = 150</a:t>
                  </a:r>
                </a:p>
              </p:txBody>
            </p:sp>
          </mc:Choice>
          <mc:Fallback xmlns="">
            <p:sp>
              <p:nvSpPr>
                <p:cNvPr id="13" name="TextBox 12">
                  <a:extLst>
                    <a:ext uri="{FF2B5EF4-FFF2-40B4-BE49-F238E27FC236}">
                      <a16:creationId xmlns:a16="http://schemas.microsoft.com/office/drawing/2014/main" id="{9C06F426-0677-5369-8A0A-A0C6276CA528}"/>
                    </a:ext>
                  </a:extLst>
                </p:cNvPr>
                <p:cNvSpPr txBox="1">
                  <a:spLocks noRot="1" noChangeAspect="1" noMove="1" noResize="1" noEditPoints="1" noAdjustHandles="1" noChangeArrowheads="1" noChangeShapeType="1" noTextEdit="1"/>
                </p:cNvSpPr>
                <p:nvPr/>
              </p:nvSpPr>
              <p:spPr>
                <a:xfrm>
                  <a:off x="5700159" y="5567052"/>
                  <a:ext cx="4155940" cy="646331"/>
                </a:xfrm>
                <a:prstGeom prst="rect">
                  <a:avLst/>
                </a:prstGeom>
                <a:blipFill>
                  <a:blip r:embed="rId9"/>
                  <a:stretch>
                    <a:fillRect l="-1173" t="-3774" b="-15094"/>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8FF5E80E-97BA-5197-8F09-8613F2C1531F}"/>
                </a:ext>
              </a:extLst>
            </p:cNvPr>
            <p:cNvSpPr/>
            <p:nvPr/>
          </p:nvSpPr>
          <p:spPr>
            <a:xfrm>
              <a:off x="4715262" y="4081297"/>
              <a:ext cx="453710" cy="321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60A80DB0-A466-1864-3C94-333CB736B5E3}"/>
              </a:ext>
            </a:extLst>
          </p:cNvPr>
          <p:cNvSpPr>
            <a:spLocks noGrp="1"/>
          </p:cNvSpPr>
          <p:nvPr>
            <p:ph type="sldNum" sz="quarter" idx="12"/>
          </p:nvPr>
        </p:nvSpPr>
        <p:spPr/>
        <p:txBody>
          <a:bodyPr/>
          <a:lstStyle/>
          <a:p>
            <a:fld id="{5DEF7F31-0B8A-474A-B86C-91F381754329}" type="slidenum">
              <a:rPr lang="en-US" smtClean="0"/>
              <a:t>8</a:t>
            </a:fld>
            <a:endParaRPr lang="en-US"/>
          </a:p>
        </p:txBody>
      </p:sp>
    </p:spTree>
    <p:custDataLst>
      <p:tags r:id="rId1"/>
    </p:custDataLst>
    <p:extLst>
      <p:ext uri="{BB962C8B-B14F-4D97-AF65-F5344CB8AC3E}">
        <p14:creationId xmlns:p14="http://schemas.microsoft.com/office/powerpoint/2010/main" val="4167388250"/>
      </p:ext>
    </p:extLst>
  </p:cSld>
  <p:clrMapOvr>
    <a:masterClrMapping/>
  </p:clrMapOvr>
  <mc:AlternateContent xmlns:mc="http://schemas.openxmlformats.org/markup-compatibility/2006" xmlns:p14="http://schemas.microsoft.com/office/powerpoint/2010/main">
    <mc:Choice Requires="p14">
      <p:transition spd="slow" p14:dur="2000" advTm="67633"/>
    </mc:Choice>
    <mc:Fallback xmlns="">
      <p:transition spd="slow" advTm="67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FA5FC-EF86-DB76-1404-942694CE9223}"/>
              </a:ext>
            </a:extLst>
          </p:cNvPr>
          <p:cNvSpPr>
            <a:spLocks noGrp="1"/>
          </p:cNvSpPr>
          <p:nvPr>
            <p:ph type="title"/>
          </p:nvPr>
        </p:nvSpPr>
        <p:spPr>
          <a:xfrm>
            <a:off x="1077364" y="720435"/>
            <a:ext cx="4140096" cy="1507375"/>
          </a:xfrm>
        </p:spPr>
        <p:txBody>
          <a:bodyPr>
            <a:normAutofit/>
          </a:bodyPr>
          <a:lstStyle/>
          <a:p>
            <a:pPr>
              <a:lnSpc>
                <a:spcPct val="100000"/>
              </a:lnSpc>
            </a:pPr>
            <a:r>
              <a:rPr lang="en-US" sz="2500" dirty="0"/>
              <a:t>Technical Problem: How to Find the Optimal Factor Windows?</a:t>
            </a:r>
          </a:p>
        </p:txBody>
      </p:sp>
      <p:sp>
        <p:nvSpPr>
          <p:cNvPr id="3" name="Content Placeholder 2">
            <a:extLst>
              <a:ext uri="{FF2B5EF4-FFF2-40B4-BE49-F238E27FC236}">
                <a16:creationId xmlns:a16="http://schemas.microsoft.com/office/drawing/2014/main" id="{B14C9D33-50E0-A949-2066-C334406359EC}"/>
              </a:ext>
            </a:extLst>
          </p:cNvPr>
          <p:cNvSpPr>
            <a:spLocks noGrp="1"/>
          </p:cNvSpPr>
          <p:nvPr>
            <p:ph idx="1"/>
          </p:nvPr>
        </p:nvSpPr>
        <p:spPr>
          <a:xfrm>
            <a:off x="960981" y="2420336"/>
            <a:ext cx="4372862" cy="3513514"/>
          </a:xfrm>
        </p:spPr>
        <p:txBody>
          <a:bodyPr>
            <a:normAutofit/>
          </a:bodyPr>
          <a:lstStyle/>
          <a:p>
            <a:pPr>
              <a:lnSpc>
                <a:spcPct val="110000"/>
              </a:lnSpc>
            </a:pPr>
            <a:r>
              <a:rPr lang="en-US" sz="1700" dirty="0"/>
              <a:t>NP-hard problem (Steiner tree)</a:t>
            </a:r>
          </a:p>
          <a:p>
            <a:pPr>
              <a:lnSpc>
                <a:spcPct val="110000"/>
              </a:lnSpc>
            </a:pPr>
            <a:endParaRPr lang="en-US" sz="1700" dirty="0"/>
          </a:p>
          <a:p>
            <a:pPr>
              <a:lnSpc>
                <a:spcPct val="110000"/>
              </a:lnSpc>
            </a:pPr>
            <a:r>
              <a:rPr lang="en-US" sz="1700" dirty="0"/>
              <a:t>Our “greedy” solution: Find factor windows that are “</a:t>
            </a:r>
            <a:r>
              <a:rPr lang="en-US" sz="1700" b="1" dirty="0"/>
              <a:t>locally</a:t>
            </a:r>
            <a:r>
              <a:rPr lang="en-US" sz="1700" dirty="0"/>
              <a:t>” optimal.</a:t>
            </a:r>
          </a:p>
          <a:p>
            <a:pPr lvl="1">
              <a:lnSpc>
                <a:spcPct val="110000"/>
              </a:lnSpc>
            </a:pPr>
            <a:r>
              <a:rPr lang="en-US" sz="1700" dirty="0"/>
              <a:t>(1) Candidate generation</a:t>
            </a:r>
          </a:p>
          <a:p>
            <a:pPr lvl="1">
              <a:lnSpc>
                <a:spcPct val="110000"/>
              </a:lnSpc>
            </a:pPr>
            <a:r>
              <a:rPr lang="en-US" sz="1700" dirty="0"/>
              <a:t>(2) Candidate selection</a:t>
            </a:r>
          </a:p>
          <a:p>
            <a:pPr lvl="1">
              <a:lnSpc>
                <a:spcPct val="110000"/>
              </a:lnSpc>
            </a:pPr>
            <a:endParaRPr lang="en-US" sz="1700" dirty="0"/>
          </a:p>
          <a:p>
            <a:pPr>
              <a:lnSpc>
                <a:spcPct val="110000"/>
              </a:lnSpc>
            </a:pPr>
            <a:r>
              <a:rPr lang="en-US" sz="1700" dirty="0"/>
              <a:t>Special treatment for “</a:t>
            </a:r>
            <a:r>
              <a:rPr lang="en-US" sz="1700" b="1" dirty="0"/>
              <a:t>partitioned by</a:t>
            </a:r>
            <a:r>
              <a:rPr lang="en-US" sz="1700" dirty="0"/>
              <a:t>” semantics: See the paper for details.</a:t>
            </a:r>
          </a:p>
          <a:p>
            <a:pPr marL="0" indent="0">
              <a:lnSpc>
                <a:spcPct val="110000"/>
              </a:lnSpc>
              <a:buNone/>
            </a:pPr>
            <a:endParaRPr lang="en-US" sz="1700" dirty="0"/>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72606F5-C6B5-2CEB-0E1A-A43082D2A695}"/>
              </a:ext>
            </a:extLst>
          </p:cNvPr>
          <p:cNvPicPr>
            <a:picLocks noChangeAspect="1"/>
          </p:cNvPicPr>
          <p:nvPr/>
        </p:nvPicPr>
        <p:blipFill>
          <a:blip r:embed="rId4"/>
          <a:stretch>
            <a:fillRect/>
          </a:stretch>
        </p:blipFill>
        <p:spPr>
          <a:xfrm>
            <a:off x="5217460" y="3209266"/>
            <a:ext cx="4788861" cy="1388769"/>
          </a:xfrm>
          <a:prstGeom prst="rect">
            <a:avLst/>
          </a:prstGeom>
        </p:spPr>
      </p:pic>
      <p:sp>
        <p:nvSpPr>
          <p:cNvPr id="6" name="Slide Number Placeholder 5">
            <a:extLst>
              <a:ext uri="{FF2B5EF4-FFF2-40B4-BE49-F238E27FC236}">
                <a16:creationId xmlns:a16="http://schemas.microsoft.com/office/drawing/2014/main" id="{039B8DCA-96B0-7F79-1462-DB5BEE153EDC}"/>
              </a:ext>
            </a:extLst>
          </p:cNvPr>
          <p:cNvSpPr>
            <a:spLocks noGrp="1"/>
          </p:cNvSpPr>
          <p:nvPr>
            <p:ph type="sldNum" sz="quarter" idx="12"/>
          </p:nvPr>
        </p:nvSpPr>
        <p:spPr/>
        <p:txBody>
          <a:bodyPr/>
          <a:lstStyle/>
          <a:p>
            <a:fld id="{5DEF7F31-0B8A-474A-B86C-91F381754329}" type="slidenum">
              <a:rPr lang="en-US" smtClean="0"/>
              <a:t>9</a:t>
            </a:fld>
            <a:endParaRPr lang="en-US"/>
          </a:p>
        </p:txBody>
      </p:sp>
    </p:spTree>
    <p:custDataLst>
      <p:tags r:id="rId1"/>
    </p:custDataLst>
    <p:extLst>
      <p:ext uri="{BB962C8B-B14F-4D97-AF65-F5344CB8AC3E}">
        <p14:creationId xmlns:p14="http://schemas.microsoft.com/office/powerpoint/2010/main" val="1316406821"/>
      </p:ext>
    </p:extLst>
  </p:cSld>
  <p:clrMapOvr>
    <a:masterClrMapping/>
  </p:clrMapOvr>
  <mc:AlternateContent xmlns:mc="http://schemas.openxmlformats.org/markup-compatibility/2006" xmlns:p14="http://schemas.microsoft.com/office/powerpoint/2010/main">
    <mc:Choice Requires="p14">
      <p:transition spd="slow" p14:dur="2000" advTm="56987"/>
    </mc:Choice>
    <mc:Fallback xmlns="">
      <p:transition spd="slow" advTm="56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9"/>
</p:tagLst>
</file>

<file path=ppt/tags/tag10.xml><?xml version="1.0" encoding="utf-8"?>
<p:tagLst xmlns:a="http://schemas.openxmlformats.org/drawingml/2006/main" xmlns:r="http://schemas.openxmlformats.org/officeDocument/2006/relationships" xmlns:p="http://schemas.openxmlformats.org/presentationml/2006/main">
  <p:tag name="TIMING" val="|10.7|19.4"/>
</p:tagLst>
</file>

<file path=ppt/tags/tag11.xml><?xml version="1.0" encoding="utf-8"?>
<p:tagLst xmlns:a="http://schemas.openxmlformats.org/drawingml/2006/main" xmlns:r="http://schemas.openxmlformats.org/officeDocument/2006/relationships" xmlns:p="http://schemas.openxmlformats.org/presentationml/2006/main">
  <p:tag name="TIMING" val="|10.4|15.8"/>
</p:tagLst>
</file>

<file path=ppt/tags/tag12.xml><?xml version="1.0" encoding="utf-8"?>
<p:tagLst xmlns:a="http://schemas.openxmlformats.org/drawingml/2006/main" xmlns:r="http://schemas.openxmlformats.org/officeDocument/2006/relationships" xmlns:p="http://schemas.openxmlformats.org/presentationml/2006/main">
  <p:tag name="TIMING" val="|5.7|10.7|13.2|11.4|19.8"/>
</p:tagLst>
</file>

<file path=ppt/tags/tag2.xml><?xml version="1.0" encoding="utf-8"?>
<p:tagLst xmlns:a="http://schemas.openxmlformats.org/drawingml/2006/main" xmlns:r="http://schemas.openxmlformats.org/officeDocument/2006/relationships" xmlns:p="http://schemas.openxmlformats.org/presentationml/2006/main">
  <p:tag name="TIMING" val="|8.7|20.7|33.8"/>
</p:tagLst>
</file>

<file path=ppt/tags/tag3.xml><?xml version="1.0" encoding="utf-8"?>
<p:tagLst xmlns:a="http://schemas.openxmlformats.org/drawingml/2006/main" xmlns:r="http://schemas.openxmlformats.org/officeDocument/2006/relationships" xmlns:p="http://schemas.openxmlformats.org/presentationml/2006/main">
  <p:tag name="TIMING" val="|10.4|34.4"/>
</p:tagLst>
</file>

<file path=ppt/tags/tag4.xml><?xml version="1.0" encoding="utf-8"?>
<p:tagLst xmlns:a="http://schemas.openxmlformats.org/drawingml/2006/main" xmlns:r="http://schemas.openxmlformats.org/officeDocument/2006/relationships" xmlns:p="http://schemas.openxmlformats.org/presentationml/2006/main">
  <p:tag name="TIMING" val="|24.8|7.1|9.7|6.1|10.3|0.9|8.6"/>
</p:tagLst>
</file>

<file path=ppt/tags/tag5.xml><?xml version="1.0" encoding="utf-8"?>
<p:tagLst xmlns:a="http://schemas.openxmlformats.org/drawingml/2006/main" xmlns:r="http://schemas.openxmlformats.org/officeDocument/2006/relationships" xmlns:p="http://schemas.openxmlformats.org/presentationml/2006/main">
  <p:tag name="TIMING" val="|9.4|9|12.4|14|10.9"/>
</p:tagLst>
</file>

<file path=ppt/tags/tag6.xml><?xml version="1.0" encoding="utf-8"?>
<p:tagLst xmlns:a="http://schemas.openxmlformats.org/drawingml/2006/main" xmlns:r="http://schemas.openxmlformats.org/officeDocument/2006/relationships" xmlns:p="http://schemas.openxmlformats.org/presentationml/2006/main">
  <p:tag name="TIMING" val="|17.3|26.1"/>
</p:tagLst>
</file>

<file path=ppt/tags/tag7.xml><?xml version="1.0" encoding="utf-8"?>
<p:tagLst xmlns:a="http://schemas.openxmlformats.org/drawingml/2006/main" xmlns:r="http://schemas.openxmlformats.org/officeDocument/2006/relationships" xmlns:p="http://schemas.openxmlformats.org/presentationml/2006/main">
  <p:tag name="TIMING" val="|32.1|5.2"/>
</p:tagLst>
</file>

<file path=ppt/tags/tag8.xml><?xml version="1.0" encoding="utf-8"?>
<p:tagLst xmlns:a="http://schemas.openxmlformats.org/drawingml/2006/main" xmlns:r="http://schemas.openxmlformats.org/officeDocument/2006/relationships" xmlns:p="http://schemas.openxmlformats.org/presentationml/2006/main">
  <p:tag name="TIMING" val="|9.4|5.7|8.2|10.3|5|6.4"/>
</p:tagLst>
</file>

<file path=ppt/tags/tag9.xml><?xml version="1.0" encoding="utf-8"?>
<p:tagLst xmlns:a="http://schemas.openxmlformats.org/drawingml/2006/main" xmlns:r="http://schemas.openxmlformats.org/officeDocument/2006/relationships" xmlns:p="http://schemas.openxmlformats.org/presentationml/2006/main">
  <p:tag name="TIMING" val="|25|15.4|15.1"/>
</p:tagLst>
</file>

<file path=ppt/theme/theme1.xml><?xml version="1.0" encoding="utf-8"?>
<a:theme xmlns:a="http://schemas.openxmlformats.org/drawingml/2006/main" name="BlocksVTI">
  <a:themeElements>
    <a:clrScheme name="AnalogousFromRegularSeedLeftStep">
      <a:dk1>
        <a:srgbClr val="000000"/>
      </a:dk1>
      <a:lt1>
        <a:srgbClr val="FFFFFF"/>
      </a:lt1>
      <a:dk2>
        <a:srgbClr val="1E1835"/>
      </a:dk2>
      <a:lt2>
        <a:srgbClr val="F1F0F3"/>
      </a:lt2>
      <a:accent1>
        <a:srgbClr val="7EAE36"/>
      </a:accent1>
      <a:accent2>
        <a:srgbClr val="A8A62A"/>
      </a:accent2>
      <a:accent3>
        <a:srgbClr val="CF9241"/>
      </a:accent3>
      <a:accent4>
        <a:srgbClr val="BD452F"/>
      </a:accent4>
      <a:accent5>
        <a:srgbClr val="CF4166"/>
      </a:accent5>
      <a:accent6>
        <a:srgbClr val="BD2F90"/>
      </a:accent6>
      <a:hlink>
        <a:srgbClr val="7D4EC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7079</TotalTime>
  <Words>3518</Words>
  <Application>Microsoft Office PowerPoint</Application>
  <PresentationFormat>Widescreen</PresentationFormat>
  <Paragraphs>294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Avenir Next LT Pro Light</vt:lpstr>
      <vt:lpstr>Calibri</vt:lpstr>
      <vt:lpstr>Cambria Math</vt:lpstr>
      <vt:lpstr>Wingdings</vt:lpstr>
      <vt:lpstr>BlocksVTI</vt:lpstr>
      <vt:lpstr>Factor Windows: Cost-based Query Rewriting for Optimizing Correlated Window Aggregates</vt:lpstr>
      <vt:lpstr>Scenario: Correlated Window Aggregates</vt:lpstr>
      <vt:lpstr>Overview of Our Solution</vt:lpstr>
      <vt:lpstr>Window Coverage</vt:lpstr>
      <vt:lpstr>Window Coverage Graph (WCG) </vt:lpstr>
      <vt:lpstr>Cost Modeling</vt:lpstr>
      <vt:lpstr>Min-Cost WCG</vt:lpstr>
      <vt:lpstr>Factor Windows</vt:lpstr>
      <vt:lpstr>Technical Problem: How to Find the Optimal Factor Windows?</vt:lpstr>
      <vt:lpstr>Candidate Generation</vt:lpstr>
      <vt:lpstr>Candidate Selection </vt:lpstr>
      <vt:lpstr>Put Things Together</vt:lpstr>
      <vt:lpstr>Experimental Settings</vt:lpstr>
      <vt:lpstr>Throughput with and without Factor Windows</vt:lpstr>
      <vt:lpstr>Summary of Throughput Results</vt:lpstr>
      <vt:lpstr>Scalability w.r.t. Window Set Size</vt:lpstr>
      <vt:lpstr>Query Optimization Overhead</vt:lpstr>
      <vt:lpstr>Comparison with Window Slicing</vt:lpstr>
      <vt:lpstr>Comparison Results</vt:lpstr>
      <vt:lpstr>Conclusion: Summary of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Windows: Cost-based Query Rewriting for Optimizing Correlated Window Aggregates</dc:title>
  <dc:creator>Wentao Wu</dc:creator>
  <cp:lastModifiedBy>Wentao Wu</cp:lastModifiedBy>
  <cp:revision>1</cp:revision>
  <dcterms:created xsi:type="dcterms:W3CDTF">2022-04-10T18:48:08Z</dcterms:created>
  <dcterms:modified xsi:type="dcterms:W3CDTF">2024-06-01T22:27:01Z</dcterms:modified>
</cp:coreProperties>
</file>