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78" r:id="rId5"/>
    <p:sldId id="279" r:id="rId6"/>
    <p:sldId id="260" r:id="rId7"/>
    <p:sldId id="261" r:id="rId8"/>
    <p:sldId id="262" r:id="rId9"/>
    <p:sldId id="263" r:id="rId10"/>
    <p:sldId id="264" r:id="rId11"/>
    <p:sldId id="265" r:id="rId12"/>
    <p:sldId id="274" r:id="rId13"/>
    <p:sldId id="266" r:id="rId14"/>
    <p:sldId id="275" r:id="rId15"/>
    <p:sldId id="268" r:id="rId16"/>
    <p:sldId id="276" r:id="rId17"/>
    <p:sldId id="269" r:id="rId18"/>
    <p:sldId id="271" r:id="rId19"/>
    <p:sldId id="277" r:id="rId20"/>
    <p:sldId id="270" r:id="rId21"/>
    <p:sldId id="272"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62DAEE-FD64-429D-A00F-1491A3FF7668}" v="1183" dt="2022-05-17T23:24:34.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17" autoAdjust="0"/>
  </p:normalViewPr>
  <p:slideViewPr>
    <p:cSldViewPr snapToGrid="0">
      <p:cViewPr varScale="1">
        <p:scale>
          <a:sx n="72" d="100"/>
          <a:sy n="72" d="100"/>
        </p:scale>
        <p:origin x="3000" y="60"/>
      </p:cViewPr>
      <p:guideLst/>
    </p:cSldViewPr>
  </p:slideViewPr>
  <p:notesTextViewPr>
    <p:cViewPr>
      <p:scale>
        <a:sx n="1" d="1"/>
        <a:sy n="1" d="1"/>
      </p:scale>
      <p:origin x="0" y="-5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tao Wu" userId="f6d934c6-15b7-4b44-a59d-4f36b533e669" providerId="ADAL" clId="{7362DAEE-FD64-429D-A00F-1491A3FF7668}"/>
    <pc:docChg chg="undo custSel addSld delSld modSld">
      <pc:chgData name="Wentao Wu" userId="f6d934c6-15b7-4b44-a59d-4f36b533e669" providerId="ADAL" clId="{7362DAEE-FD64-429D-A00F-1491A3FF7668}" dt="2022-05-19T07:17:25.805" v="23360" actId="20577"/>
      <pc:docMkLst>
        <pc:docMk/>
      </pc:docMkLst>
      <pc:sldChg chg="addSp delSp modSp new mod setBg modNotesTx">
        <pc:chgData name="Wentao Wu" userId="f6d934c6-15b7-4b44-a59d-4f36b533e669" providerId="ADAL" clId="{7362DAEE-FD64-429D-A00F-1491A3FF7668}" dt="2022-05-17T01:55:26.153" v="8224" actId="5793"/>
        <pc:sldMkLst>
          <pc:docMk/>
          <pc:sldMk cId="1798602698" sldId="256"/>
        </pc:sldMkLst>
        <pc:spChg chg="mod">
          <ac:chgData name="Wentao Wu" userId="f6d934c6-15b7-4b44-a59d-4f36b533e669" providerId="ADAL" clId="{7362DAEE-FD64-429D-A00F-1491A3FF7668}" dt="2022-04-23T21:35:55.379" v="311" actId="26606"/>
          <ac:spMkLst>
            <pc:docMk/>
            <pc:sldMk cId="1798602698" sldId="256"/>
            <ac:spMk id="2" creationId="{C36E6076-EDA9-2E57-49B3-228E10E2DB31}"/>
          </ac:spMkLst>
        </pc:spChg>
        <pc:spChg chg="mod">
          <ac:chgData name="Wentao Wu" userId="f6d934c6-15b7-4b44-a59d-4f36b533e669" providerId="ADAL" clId="{7362DAEE-FD64-429D-A00F-1491A3FF7668}" dt="2022-04-23T21:35:55.379" v="311" actId="26606"/>
          <ac:spMkLst>
            <pc:docMk/>
            <pc:sldMk cId="1798602698" sldId="256"/>
            <ac:spMk id="3" creationId="{DE5D381A-926E-DAFF-6240-B7E6033647B4}"/>
          </ac:spMkLst>
        </pc:spChg>
        <pc:spChg chg="add del">
          <ac:chgData name="Wentao Wu" userId="f6d934c6-15b7-4b44-a59d-4f36b533e669" providerId="ADAL" clId="{7362DAEE-FD64-429D-A00F-1491A3FF7668}" dt="2022-04-23T21:35:34.014" v="302" actId="26606"/>
          <ac:spMkLst>
            <pc:docMk/>
            <pc:sldMk cId="1798602698" sldId="256"/>
            <ac:spMk id="8" creationId="{DEE2AD96-B495-4E06-9291-B71706F728CB}"/>
          </ac:spMkLst>
        </pc:spChg>
        <pc:spChg chg="add del">
          <ac:chgData name="Wentao Wu" userId="f6d934c6-15b7-4b44-a59d-4f36b533e669" providerId="ADAL" clId="{7362DAEE-FD64-429D-A00F-1491A3FF7668}" dt="2022-04-23T21:35:34.014" v="302" actId="26606"/>
          <ac:spMkLst>
            <pc:docMk/>
            <pc:sldMk cId="1798602698" sldId="256"/>
            <ac:spMk id="10" creationId="{53CF6D67-C5A8-4ADD-9E8E-1E38CA1D3166}"/>
          </ac:spMkLst>
        </pc:spChg>
        <pc:spChg chg="add del">
          <ac:chgData name="Wentao Wu" userId="f6d934c6-15b7-4b44-a59d-4f36b533e669" providerId="ADAL" clId="{7362DAEE-FD64-429D-A00F-1491A3FF7668}" dt="2022-04-23T21:35:34.014" v="302" actId="26606"/>
          <ac:spMkLst>
            <pc:docMk/>
            <pc:sldMk cId="1798602698" sldId="256"/>
            <ac:spMk id="12" creationId="{86909FA0-B515-4681-B7A8-FA281D133B94}"/>
          </ac:spMkLst>
        </pc:spChg>
        <pc:spChg chg="add del">
          <ac:chgData name="Wentao Wu" userId="f6d934c6-15b7-4b44-a59d-4f36b533e669" providerId="ADAL" clId="{7362DAEE-FD64-429D-A00F-1491A3FF7668}" dt="2022-04-23T21:35:34.014" v="302" actId="26606"/>
          <ac:spMkLst>
            <pc:docMk/>
            <pc:sldMk cId="1798602698" sldId="256"/>
            <ac:spMk id="14" creationId="{21C9FE86-FCC3-4A31-AA1C-C882262B7FE7}"/>
          </ac:spMkLst>
        </pc:spChg>
        <pc:spChg chg="add del">
          <ac:chgData name="Wentao Wu" userId="f6d934c6-15b7-4b44-a59d-4f36b533e669" providerId="ADAL" clId="{7362DAEE-FD64-429D-A00F-1491A3FF7668}" dt="2022-04-23T21:35:34.014" v="302" actId="26606"/>
          <ac:spMkLst>
            <pc:docMk/>
            <pc:sldMk cId="1798602698" sldId="256"/>
            <ac:spMk id="16" creationId="{7D96243B-ECED-4B71-8E06-AE9A285EAD20}"/>
          </ac:spMkLst>
        </pc:spChg>
        <pc:spChg chg="add del">
          <ac:chgData name="Wentao Wu" userId="f6d934c6-15b7-4b44-a59d-4f36b533e669" providerId="ADAL" clId="{7362DAEE-FD64-429D-A00F-1491A3FF7668}" dt="2022-04-23T21:35:34.014" v="302" actId="26606"/>
          <ac:spMkLst>
            <pc:docMk/>
            <pc:sldMk cId="1798602698" sldId="256"/>
            <ac:spMk id="18" creationId="{A09989E4-EFDC-4A90-A633-E0525FB4139E}"/>
          </ac:spMkLst>
        </pc:spChg>
        <pc:spChg chg="add del">
          <ac:chgData name="Wentao Wu" userId="f6d934c6-15b7-4b44-a59d-4f36b533e669" providerId="ADAL" clId="{7362DAEE-FD64-429D-A00F-1491A3FF7668}" dt="2022-04-23T21:35:38.966" v="304" actId="26606"/>
          <ac:spMkLst>
            <pc:docMk/>
            <pc:sldMk cId="1798602698" sldId="256"/>
            <ac:spMk id="20" creationId="{33CD251C-A887-4D2F-925B-FC097198538B}"/>
          </ac:spMkLst>
        </pc:spChg>
        <pc:spChg chg="add del">
          <ac:chgData name="Wentao Wu" userId="f6d934c6-15b7-4b44-a59d-4f36b533e669" providerId="ADAL" clId="{7362DAEE-FD64-429D-A00F-1491A3FF7668}" dt="2022-04-23T21:35:38.966" v="304" actId="26606"/>
          <ac:spMkLst>
            <pc:docMk/>
            <pc:sldMk cId="1798602698" sldId="256"/>
            <ac:spMk id="21" creationId="{B19D093C-27FB-4032-B282-42C4563F257C}"/>
          </ac:spMkLst>
        </pc:spChg>
        <pc:spChg chg="add del">
          <ac:chgData name="Wentao Wu" userId="f6d934c6-15b7-4b44-a59d-4f36b533e669" providerId="ADAL" clId="{7362DAEE-FD64-429D-A00F-1491A3FF7668}" dt="2022-04-23T21:35:44.017" v="306" actId="26606"/>
          <ac:spMkLst>
            <pc:docMk/>
            <pc:sldMk cId="1798602698" sldId="256"/>
            <ac:spMk id="37" creationId="{1E234CF4-802C-4AA1-B540-36C3B838C462}"/>
          </ac:spMkLst>
        </pc:spChg>
        <pc:spChg chg="add del">
          <ac:chgData name="Wentao Wu" userId="f6d934c6-15b7-4b44-a59d-4f36b533e669" providerId="ADAL" clId="{7362DAEE-FD64-429D-A00F-1491A3FF7668}" dt="2022-04-23T21:35:44.017" v="306" actId="26606"/>
          <ac:spMkLst>
            <pc:docMk/>
            <pc:sldMk cId="1798602698" sldId="256"/>
            <ac:spMk id="38" creationId="{A5271697-90F1-4A23-8EF2-0179F2EAFACB}"/>
          </ac:spMkLst>
        </pc:spChg>
        <pc:spChg chg="add del">
          <ac:chgData name="Wentao Wu" userId="f6d934c6-15b7-4b44-a59d-4f36b533e669" providerId="ADAL" clId="{7362DAEE-FD64-429D-A00F-1491A3FF7668}" dt="2022-04-23T21:35:44.017" v="306" actId="26606"/>
          <ac:spMkLst>
            <pc:docMk/>
            <pc:sldMk cId="1798602698" sldId="256"/>
            <ac:spMk id="39" creationId="{D9F5512A-48E1-4C07-B75E-3CCC517B6804}"/>
          </ac:spMkLst>
        </pc:spChg>
        <pc:spChg chg="add del">
          <ac:chgData name="Wentao Wu" userId="f6d934c6-15b7-4b44-a59d-4f36b533e669" providerId="ADAL" clId="{7362DAEE-FD64-429D-A00F-1491A3FF7668}" dt="2022-04-23T21:35:44.017" v="306" actId="26606"/>
          <ac:spMkLst>
            <pc:docMk/>
            <pc:sldMk cId="1798602698" sldId="256"/>
            <ac:spMk id="40" creationId="{9D800584-727A-48CF-8223-244AD9717CAA}"/>
          </ac:spMkLst>
        </pc:spChg>
        <pc:spChg chg="add del">
          <ac:chgData name="Wentao Wu" userId="f6d934c6-15b7-4b44-a59d-4f36b533e669" providerId="ADAL" clId="{7362DAEE-FD64-429D-A00F-1491A3FF7668}" dt="2022-04-23T21:35:53.936" v="308" actId="26606"/>
          <ac:spMkLst>
            <pc:docMk/>
            <pc:sldMk cId="1798602698" sldId="256"/>
            <ac:spMk id="48" creationId="{18873D23-2DCF-4B31-A009-95721C06E8E1}"/>
          </ac:spMkLst>
        </pc:spChg>
        <pc:spChg chg="add del">
          <ac:chgData name="Wentao Wu" userId="f6d934c6-15b7-4b44-a59d-4f36b533e669" providerId="ADAL" clId="{7362DAEE-FD64-429D-A00F-1491A3FF7668}" dt="2022-04-23T21:35:53.936" v="308" actId="26606"/>
          <ac:spMkLst>
            <pc:docMk/>
            <pc:sldMk cId="1798602698" sldId="256"/>
            <ac:spMk id="49" creationId="{C13EF075-D4EF-4929-ADBC-91B27DA19955}"/>
          </ac:spMkLst>
        </pc:spChg>
        <pc:spChg chg="add del">
          <ac:chgData name="Wentao Wu" userId="f6d934c6-15b7-4b44-a59d-4f36b533e669" providerId="ADAL" clId="{7362DAEE-FD64-429D-A00F-1491A3FF7668}" dt="2022-04-23T21:35:55.368" v="310" actId="26606"/>
          <ac:spMkLst>
            <pc:docMk/>
            <pc:sldMk cId="1798602698" sldId="256"/>
            <ac:spMk id="54" creationId="{09588DA8-065E-4F6F-8EFD-43104AB2E0CF}"/>
          </ac:spMkLst>
        </pc:spChg>
        <pc:spChg chg="add del">
          <ac:chgData name="Wentao Wu" userId="f6d934c6-15b7-4b44-a59d-4f36b533e669" providerId="ADAL" clId="{7362DAEE-FD64-429D-A00F-1491A3FF7668}" dt="2022-04-23T21:35:55.368" v="310" actId="26606"/>
          <ac:spMkLst>
            <pc:docMk/>
            <pc:sldMk cId="1798602698" sldId="256"/>
            <ac:spMk id="55" creationId="{C4285719-470E-454C-AF62-8323075F1F5B}"/>
          </ac:spMkLst>
        </pc:spChg>
        <pc:spChg chg="add del">
          <ac:chgData name="Wentao Wu" userId="f6d934c6-15b7-4b44-a59d-4f36b533e669" providerId="ADAL" clId="{7362DAEE-FD64-429D-A00F-1491A3FF7668}" dt="2022-04-23T21:35:55.368" v="310" actId="26606"/>
          <ac:spMkLst>
            <pc:docMk/>
            <pc:sldMk cId="1798602698" sldId="256"/>
            <ac:spMk id="56" creationId="{CD9FE4EF-C4D8-49A0-B2FF-81D8DB7D8A24}"/>
          </ac:spMkLst>
        </pc:spChg>
        <pc:spChg chg="add del">
          <ac:chgData name="Wentao Wu" userId="f6d934c6-15b7-4b44-a59d-4f36b533e669" providerId="ADAL" clId="{7362DAEE-FD64-429D-A00F-1491A3FF7668}" dt="2022-04-23T21:35:55.368" v="310" actId="26606"/>
          <ac:spMkLst>
            <pc:docMk/>
            <pc:sldMk cId="1798602698" sldId="256"/>
            <ac:spMk id="57" creationId="{4300840D-0A0B-4512-BACA-B439D5B9C57C}"/>
          </ac:spMkLst>
        </pc:spChg>
        <pc:spChg chg="add del">
          <ac:chgData name="Wentao Wu" userId="f6d934c6-15b7-4b44-a59d-4f36b533e669" providerId="ADAL" clId="{7362DAEE-FD64-429D-A00F-1491A3FF7668}" dt="2022-04-23T21:35:55.368" v="310" actId="26606"/>
          <ac:spMkLst>
            <pc:docMk/>
            <pc:sldMk cId="1798602698" sldId="256"/>
            <ac:spMk id="58" creationId="{D2B78728-A580-49A7-84F9-6EF6F583ADE0}"/>
          </ac:spMkLst>
        </pc:spChg>
        <pc:spChg chg="add del">
          <ac:chgData name="Wentao Wu" userId="f6d934c6-15b7-4b44-a59d-4f36b533e669" providerId="ADAL" clId="{7362DAEE-FD64-429D-A00F-1491A3FF7668}" dt="2022-04-23T21:35:55.368" v="310" actId="26606"/>
          <ac:spMkLst>
            <pc:docMk/>
            <pc:sldMk cId="1798602698" sldId="256"/>
            <ac:spMk id="59" creationId="{38FAA1A1-D861-433F-88FA-1E9D6FD31D11}"/>
          </ac:spMkLst>
        </pc:spChg>
        <pc:spChg chg="add del">
          <ac:chgData name="Wentao Wu" userId="f6d934c6-15b7-4b44-a59d-4f36b533e669" providerId="ADAL" clId="{7362DAEE-FD64-429D-A00F-1491A3FF7668}" dt="2022-04-23T21:35:55.368" v="310" actId="26606"/>
          <ac:spMkLst>
            <pc:docMk/>
            <pc:sldMk cId="1798602698" sldId="256"/>
            <ac:spMk id="60" creationId="{8D71EDA1-87BF-4D5D-AB79-F346FD19278A}"/>
          </ac:spMkLst>
        </pc:spChg>
        <pc:spChg chg="add">
          <ac:chgData name="Wentao Wu" userId="f6d934c6-15b7-4b44-a59d-4f36b533e669" providerId="ADAL" clId="{7362DAEE-FD64-429D-A00F-1491A3FF7668}" dt="2022-04-23T21:35:55.379" v="311" actId="26606"/>
          <ac:spMkLst>
            <pc:docMk/>
            <pc:sldMk cId="1798602698" sldId="256"/>
            <ac:spMk id="62" creationId="{DEE2AD96-B495-4E06-9291-B71706F728CB}"/>
          </ac:spMkLst>
        </pc:spChg>
        <pc:spChg chg="add">
          <ac:chgData name="Wentao Wu" userId="f6d934c6-15b7-4b44-a59d-4f36b533e669" providerId="ADAL" clId="{7362DAEE-FD64-429D-A00F-1491A3FF7668}" dt="2022-04-23T21:35:55.379" v="311" actId="26606"/>
          <ac:spMkLst>
            <pc:docMk/>
            <pc:sldMk cId="1798602698" sldId="256"/>
            <ac:spMk id="63" creationId="{53CF6D67-C5A8-4ADD-9E8E-1E38CA1D3166}"/>
          </ac:spMkLst>
        </pc:spChg>
        <pc:spChg chg="add">
          <ac:chgData name="Wentao Wu" userId="f6d934c6-15b7-4b44-a59d-4f36b533e669" providerId="ADAL" clId="{7362DAEE-FD64-429D-A00F-1491A3FF7668}" dt="2022-04-23T21:35:55.379" v="311" actId="26606"/>
          <ac:spMkLst>
            <pc:docMk/>
            <pc:sldMk cId="1798602698" sldId="256"/>
            <ac:spMk id="64" creationId="{86909FA0-B515-4681-B7A8-FA281D133B94}"/>
          </ac:spMkLst>
        </pc:spChg>
        <pc:spChg chg="add">
          <ac:chgData name="Wentao Wu" userId="f6d934c6-15b7-4b44-a59d-4f36b533e669" providerId="ADAL" clId="{7362DAEE-FD64-429D-A00F-1491A3FF7668}" dt="2022-04-23T21:35:55.379" v="311" actId="26606"/>
          <ac:spMkLst>
            <pc:docMk/>
            <pc:sldMk cId="1798602698" sldId="256"/>
            <ac:spMk id="65" creationId="{21C9FE86-FCC3-4A31-AA1C-C882262B7FE7}"/>
          </ac:spMkLst>
        </pc:spChg>
        <pc:spChg chg="add">
          <ac:chgData name="Wentao Wu" userId="f6d934c6-15b7-4b44-a59d-4f36b533e669" providerId="ADAL" clId="{7362DAEE-FD64-429D-A00F-1491A3FF7668}" dt="2022-04-23T21:35:55.379" v="311" actId="26606"/>
          <ac:spMkLst>
            <pc:docMk/>
            <pc:sldMk cId="1798602698" sldId="256"/>
            <ac:spMk id="66" creationId="{7D96243B-ECED-4B71-8E06-AE9A285EAD20}"/>
          </ac:spMkLst>
        </pc:spChg>
        <pc:spChg chg="add">
          <ac:chgData name="Wentao Wu" userId="f6d934c6-15b7-4b44-a59d-4f36b533e669" providerId="ADAL" clId="{7362DAEE-FD64-429D-A00F-1491A3FF7668}" dt="2022-04-23T21:35:55.379" v="311" actId="26606"/>
          <ac:spMkLst>
            <pc:docMk/>
            <pc:sldMk cId="1798602698" sldId="256"/>
            <ac:spMk id="67" creationId="{A09989E4-EFDC-4A90-A633-E0525FB4139E}"/>
          </ac:spMkLst>
        </pc:spChg>
        <pc:grpChg chg="add del">
          <ac:chgData name="Wentao Wu" userId="f6d934c6-15b7-4b44-a59d-4f36b533e669" providerId="ADAL" clId="{7362DAEE-FD64-429D-A00F-1491A3FF7668}" dt="2022-04-23T21:35:38.966" v="304" actId="26606"/>
          <ac:grpSpMkLst>
            <pc:docMk/>
            <pc:sldMk cId="1798602698" sldId="256"/>
            <ac:grpSpMk id="22" creationId="{35EE815E-1BD3-4777-B652-6D98825BF66B}"/>
          </ac:grpSpMkLst>
        </pc:grpChg>
        <pc:grpChg chg="add del">
          <ac:chgData name="Wentao Wu" userId="f6d934c6-15b7-4b44-a59d-4f36b533e669" providerId="ADAL" clId="{7362DAEE-FD64-429D-A00F-1491A3FF7668}" dt="2022-04-23T21:35:44.017" v="306" actId="26606"/>
          <ac:grpSpMkLst>
            <pc:docMk/>
            <pc:sldMk cId="1798602698" sldId="256"/>
            <ac:grpSpMk id="41" creationId="{B0CED441-B73B-4907-9AF2-614CEAC6A182}"/>
          </ac:grpSpMkLst>
        </pc:grpChg>
        <pc:grpChg chg="add del">
          <ac:chgData name="Wentao Wu" userId="f6d934c6-15b7-4b44-a59d-4f36b533e669" providerId="ADAL" clId="{7362DAEE-FD64-429D-A00F-1491A3FF7668}" dt="2022-04-23T21:35:53.936" v="308" actId="26606"/>
          <ac:grpSpMkLst>
            <pc:docMk/>
            <pc:sldMk cId="1798602698" sldId="256"/>
            <ac:grpSpMk id="50" creationId="{DAA26DFA-AAB2-4973-9C17-16D587C7B198}"/>
          </ac:grpSpMkLst>
        </pc:grpChg>
      </pc:sldChg>
      <pc:sldChg chg="addSp delSp modSp new mod setBg modNotesTx">
        <pc:chgData name="Wentao Wu" userId="f6d934c6-15b7-4b44-a59d-4f36b533e669" providerId="ADAL" clId="{7362DAEE-FD64-429D-A00F-1491A3FF7668}" dt="2022-05-17T02:15:33.775" v="9797" actId="20577"/>
        <pc:sldMkLst>
          <pc:docMk/>
          <pc:sldMk cId="3593852500" sldId="257"/>
        </pc:sldMkLst>
        <pc:spChg chg="mod">
          <ac:chgData name="Wentao Wu" userId="f6d934c6-15b7-4b44-a59d-4f36b533e669" providerId="ADAL" clId="{7362DAEE-FD64-429D-A00F-1491A3FF7668}" dt="2022-04-24T18:42:10.763" v="379" actId="26606"/>
          <ac:spMkLst>
            <pc:docMk/>
            <pc:sldMk cId="3593852500" sldId="257"/>
            <ac:spMk id="2" creationId="{6E2DE0C2-442D-0724-DA8E-681A67706344}"/>
          </ac:spMkLst>
        </pc:spChg>
        <pc:spChg chg="del mod">
          <ac:chgData name="Wentao Wu" userId="f6d934c6-15b7-4b44-a59d-4f36b533e669" providerId="ADAL" clId="{7362DAEE-FD64-429D-A00F-1491A3FF7668}" dt="2022-04-24T18:41:59.805" v="376" actId="478"/>
          <ac:spMkLst>
            <pc:docMk/>
            <pc:sldMk cId="3593852500" sldId="257"/>
            <ac:spMk id="3" creationId="{79ED6261-0D80-7118-D661-F2A42566BB69}"/>
          </ac:spMkLst>
        </pc:spChg>
        <pc:spChg chg="add del mod">
          <ac:chgData name="Wentao Wu" userId="f6d934c6-15b7-4b44-a59d-4f36b533e669" providerId="ADAL" clId="{7362DAEE-FD64-429D-A00F-1491A3FF7668}" dt="2022-04-24T18:42:02.771" v="377" actId="478"/>
          <ac:spMkLst>
            <pc:docMk/>
            <pc:sldMk cId="3593852500" sldId="257"/>
            <ac:spMk id="7" creationId="{21C3C535-31DF-BD09-3D47-65F5CD4804D8}"/>
          </ac:spMkLst>
        </pc:spChg>
        <pc:spChg chg="add del">
          <ac:chgData name="Wentao Wu" userId="f6d934c6-15b7-4b44-a59d-4f36b533e669" providerId="ADAL" clId="{7362DAEE-FD64-429D-A00F-1491A3FF7668}" dt="2022-04-24T18:41:39.420" v="342" actId="26606"/>
          <ac:spMkLst>
            <pc:docMk/>
            <pc:sldMk cId="3593852500" sldId="257"/>
            <ac:spMk id="8" creationId="{1B15ED52-F352-441B-82BF-E0EA34836D08}"/>
          </ac:spMkLst>
        </pc:spChg>
        <pc:spChg chg="add">
          <ac:chgData name="Wentao Wu" userId="f6d934c6-15b7-4b44-a59d-4f36b533e669" providerId="ADAL" clId="{7362DAEE-FD64-429D-A00F-1491A3FF7668}" dt="2022-04-24T18:42:10.763" v="379" actId="26606"/>
          <ac:spMkLst>
            <pc:docMk/>
            <pc:sldMk cId="3593852500" sldId="257"/>
            <ac:spMk id="9" creationId="{D4771268-CB57-404A-9271-370EB28F6090}"/>
          </ac:spMkLst>
        </pc:spChg>
        <pc:spChg chg="add del">
          <ac:chgData name="Wentao Wu" userId="f6d934c6-15b7-4b44-a59d-4f36b533e669" providerId="ADAL" clId="{7362DAEE-FD64-429D-A00F-1491A3FF7668}" dt="2022-04-24T18:41:39.420" v="342" actId="26606"/>
          <ac:spMkLst>
            <pc:docMk/>
            <pc:sldMk cId="3593852500" sldId="257"/>
            <ac:spMk id="10" creationId="{3B2E3793-BFE6-45A2-9B7B-E18844431C99}"/>
          </ac:spMkLst>
        </pc:spChg>
        <pc:spChg chg="add del">
          <ac:chgData name="Wentao Wu" userId="f6d934c6-15b7-4b44-a59d-4f36b533e669" providerId="ADAL" clId="{7362DAEE-FD64-429D-A00F-1491A3FF7668}" dt="2022-04-24T18:41:39.420" v="342" actId="26606"/>
          <ac:spMkLst>
            <pc:docMk/>
            <pc:sldMk cId="3593852500" sldId="257"/>
            <ac:spMk id="12" creationId="{BC4C4868-CB8F-4AF9-9CDB-8108F2C19B67}"/>
          </ac:spMkLst>
        </pc:spChg>
        <pc:spChg chg="add del">
          <ac:chgData name="Wentao Wu" userId="f6d934c6-15b7-4b44-a59d-4f36b533e669" providerId="ADAL" clId="{7362DAEE-FD64-429D-A00F-1491A3FF7668}" dt="2022-04-24T18:41:39.420" v="342" actId="26606"/>
          <ac:spMkLst>
            <pc:docMk/>
            <pc:sldMk cId="3593852500" sldId="257"/>
            <ac:spMk id="14" creationId="{375E0459-6403-40CD-989D-56A4407CA12E}"/>
          </ac:spMkLst>
        </pc:spChg>
        <pc:spChg chg="add del">
          <ac:chgData name="Wentao Wu" userId="f6d934c6-15b7-4b44-a59d-4f36b533e669" providerId="ADAL" clId="{7362DAEE-FD64-429D-A00F-1491A3FF7668}" dt="2022-04-24T18:41:39.420" v="342" actId="26606"/>
          <ac:spMkLst>
            <pc:docMk/>
            <pc:sldMk cId="3593852500" sldId="257"/>
            <ac:spMk id="16" creationId="{53E5B1A8-3AC9-4BD1-9BBC-78CA94F2D1BA}"/>
          </ac:spMkLst>
        </pc:spChg>
        <pc:picChg chg="add mod">
          <ac:chgData name="Wentao Wu" userId="f6d934c6-15b7-4b44-a59d-4f36b533e669" providerId="ADAL" clId="{7362DAEE-FD64-429D-A00F-1491A3FF7668}" dt="2022-04-24T18:42:10.763" v="379" actId="26606"/>
          <ac:picMkLst>
            <pc:docMk/>
            <pc:sldMk cId="3593852500" sldId="257"/>
            <ac:picMk id="5" creationId="{9D705B63-407D-956A-3142-F7DBBBBCD158}"/>
          </ac:picMkLst>
        </pc:picChg>
      </pc:sldChg>
      <pc:sldChg chg="addSp modSp new mod setBg modNotesTx">
        <pc:chgData name="Wentao Wu" userId="f6d934c6-15b7-4b44-a59d-4f36b533e669" providerId="ADAL" clId="{7362DAEE-FD64-429D-A00F-1491A3FF7668}" dt="2022-05-17T19:23:51.183" v="10707" actId="6549"/>
        <pc:sldMkLst>
          <pc:docMk/>
          <pc:sldMk cId="1346895302" sldId="258"/>
        </pc:sldMkLst>
        <pc:spChg chg="mod">
          <ac:chgData name="Wentao Wu" userId="f6d934c6-15b7-4b44-a59d-4f36b533e669" providerId="ADAL" clId="{7362DAEE-FD64-429D-A00F-1491A3FF7668}" dt="2022-05-17T19:21:35.697" v="10517" actId="20577"/>
          <ac:spMkLst>
            <pc:docMk/>
            <pc:sldMk cId="1346895302" sldId="258"/>
            <ac:spMk id="2" creationId="{D47A9859-772A-C495-3E49-97633D053B7D}"/>
          </ac:spMkLst>
        </pc:spChg>
        <pc:spChg chg="mod ord">
          <ac:chgData name="Wentao Wu" userId="f6d934c6-15b7-4b44-a59d-4f36b533e669" providerId="ADAL" clId="{7362DAEE-FD64-429D-A00F-1491A3FF7668}" dt="2022-05-17T19:23:51.183" v="10707" actId="6549"/>
          <ac:spMkLst>
            <pc:docMk/>
            <pc:sldMk cId="1346895302" sldId="258"/>
            <ac:spMk id="3" creationId="{1994C552-F62A-53C4-C3A5-57D188A48901}"/>
          </ac:spMkLst>
        </pc:spChg>
        <pc:spChg chg="mod">
          <ac:chgData name="Wentao Wu" userId="f6d934c6-15b7-4b44-a59d-4f36b533e669" providerId="ADAL" clId="{7362DAEE-FD64-429D-A00F-1491A3FF7668}" dt="2022-05-17T01:51:23.105" v="8101" actId="1076"/>
          <ac:spMkLst>
            <pc:docMk/>
            <pc:sldMk cId="1346895302" sldId="258"/>
            <ac:spMk id="4" creationId="{DF7B66F1-2BA7-D847-150D-53CC613FD91B}"/>
          </ac:spMkLst>
        </pc:spChg>
        <pc:spChg chg="add">
          <ac:chgData name="Wentao Wu" userId="f6d934c6-15b7-4b44-a59d-4f36b533e669" providerId="ADAL" clId="{7362DAEE-FD64-429D-A00F-1491A3FF7668}" dt="2022-04-24T18:44:57.412" v="574" actId="26606"/>
          <ac:spMkLst>
            <pc:docMk/>
            <pc:sldMk cId="1346895302" sldId="258"/>
            <ac:spMk id="10" creationId="{4038CB10-1F5C-4D54-9DF7-12586DE5B007}"/>
          </ac:spMkLst>
        </pc:spChg>
        <pc:spChg chg="add">
          <ac:chgData name="Wentao Wu" userId="f6d934c6-15b7-4b44-a59d-4f36b533e669" providerId="ADAL" clId="{7362DAEE-FD64-429D-A00F-1491A3FF7668}" dt="2022-04-24T18:44:57.412" v="574" actId="26606"/>
          <ac:spMkLst>
            <pc:docMk/>
            <pc:sldMk cId="1346895302" sldId="258"/>
            <ac:spMk id="12" creationId="{36D30126-6314-4A93-B27E-5C66CF781924}"/>
          </ac:spMkLst>
        </pc:spChg>
        <pc:spChg chg="add">
          <ac:chgData name="Wentao Wu" userId="f6d934c6-15b7-4b44-a59d-4f36b533e669" providerId="ADAL" clId="{7362DAEE-FD64-429D-A00F-1491A3FF7668}" dt="2022-04-24T18:44:57.412" v="574" actId="26606"/>
          <ac:spMkLst>
            <pc:docMk/>
            <pc:sldMk cId="1346895302" sldId="258"/>
            <ac:spMk id="14" creationId="{73ED6512-6858-4552-B699-9A97FE9A4EA2}"/>
          </ac:spMkLst>
        </pc:spChg>
        <pc:picChg chg="add mod">
          <ac:chgData name="Wentao Wu" userId="f6d934c6-15b7-4b44-a59d-4f36b533e669" providerId="ADAL" clId="{7362DAEE-FD64-429D-A00F-1491A3FF7668}" dt="2022-04-24T18:44:57.412" v="574" actId="26606"/>
          <ac:picMkLst>
            <pc:docMk/>
            <pc:sldMk cId="1346895302" sldId="258"/>
            <ac:picMk id="5" creationId="{4693C580-2149-0CA4-83ED-AEFC7D538E0A}"/>
          </ac:picMkLst>
        </pc:picChg>
      </pc:sldChg>
      <pc:sldChg chg="addSp modSp new mod setBg">
        <pc:chgData name="Wentao Wu" userId="f6d934c6-15b7-4b44-a59d-4f36b533e669" providerId="ADAL" clId="{7362DAEE-FD64-429D-A00F-1491A3FF7668}" dt="2022-04-29T01:54:38.780" v="8047" actId="20577"/>
        <pc:sldMkLst>
          <pc:docMk/>
          <pc:sldMk cId="790038625" sldId="259"/>
        </pc:sldMkLst>
        <pc:spChg chg="mod">
          <ac:chgData name="Wentao Wu" userId="f6d934c6-15b7-4b44-a59d-4f36b533e669" providerId="ADAL" clId="{7362DAEE-FD64-429D-A00F-1491A3FF7668}" dt="2022-04-26T23:58:53.268" v="6164" actId="26606"/>
          <ac:spMkLst>
            <pc:docMk/>
            <pc:sldMk cId="790038625" sldId="259"/>
            <ac:spMk id="2" creationId="{62B7421F-6A1B-FF5E-AB2F-EDF5BF59D0BE}"/>
          </ac:spMkLst>
        </pc:spChg>
        <pc:spChg chg="mod">
          <ac:chgData name="Wentao Wu" userId="f6d934c6-15b7-4b44-a59d-4f36b533e669" providerId="ADAL" clId="{7362DAEE-FD64-429D-A00F-1491A3FF7668}" dt="2022-04-29T01:54:38.780" v="8047" actId="20577"/>
          <ac:spMkLst>
            <pc:docMk/>
            <pc:sldMk cId="790038625" sldId="259"/>
            <ac:spMk id="3" creationId="{9DA267B3-92BF-D86A-78C7-5169588E0037}"/>
          </ac:spMkLst>
        </pc:spChg>
        <pc:spChg chg="add">
          <ac:chgData name="Wentao Wu" userId="f6d934c6-15b7-4b44-a59d-4f36b533e669" providerId="ADAL" clId="{7362DAEE-FD64-429D-A00F-1491A3FF7668}" dt="2022-04-26T23:58:53.268" v="6164" actId="26606"/>
          <ac:spMkLst>
            <pc:docMk/>
            <pc:sldMk cId="790038625" sldId="259"/>
            <ac:spMk id="8" creationId="{09588DA8-065E-4F6F-8EFD-43104AB2E0CF}"/>
          </ac:spMkLst>
        </pc:spChg>
        <pc:spChg chg="add">
          <ac:chgData name="Wentao Wu" userId="f6d934c6-15b7-4b44-a59d-4f36b533e669" providerId="ADAL" clId="{7362DAEE-FD64-429D-A00F-1491A3FF7668}" dt="2022-04-26T23:58:53.268" v="6164" actId="26606"/>
          <ac:spMkLst>
            <pc:docMk/>
            <pc:sldMk cId="790038625" sldId="259"/>
            <ac:spMk id="10" creationId="{C4285719-470E-454C-AF62-8323075F1F5B}"/>
          </ac:spMkLst>
        </pc:spChg>
        <pc:spChg chg="add">
          <ac:chgData name="Wentao Wu" userId="f6d934c6-15b7-4b44-a59d-4f36b533e669" providerId="ADAL" clId="{7362DAEE-FD64-429D-A00F-1491A3FF7668}" dt="2022-04-26T23:58:53.268" v="6164" actId="26606"/>
          <ac:spMkLst>
            <pc:docMk/>
            <pc:sldMk cId="790038625" sldId="259"/>
            <ac:spMk id="12" creationId="{CD9FE4EF-C4D8-49A0-B2FF-81D8DB7D8A24}"/>
          </ac:spMkLst>
        </pc:spChg>
        <pc:spChg chg="add">
          <ac:chgData name="Wentao Wu" userId="f6d934c6-15b7-4b44-a59d-4f36b533e669" providerId="ADAL" clId="{7362DAEE-FD64-429D-A00F-1491A3FF7668}" dt="2022-04-26T23:58:53.268" v="6164" actId="26606"/>
          <ac:spMkLst>
            <pc:docMk/>
            <pc:sldMk cId="790038625" sldId="259"/>
            <ac:spMk id="14" creationId="{4300840D-0A0B-4512-BACA-B439D5B9C57C}"/>
          </ac:spMkLst>
        </pc:spChg>
        <pc:spChg chg="add">
          <ac:chgData name="Wentao Wu" userId="f6d934c6-15b7-4b44-a59d-4f36b533e669" providerId="ADAL" clId="{7362DAEE-FD64-429D-A00F-1491A3FF7668}" dt="2022-04-26T23:58:53.268" v="6164" actId="26606"/>
          <ac:spMkLst>
            <pc:docMk/>
            <pc:sldMk cId="790038625" sldId="259"/>
            <ac:spMk id="16" creationId="{D2B78728-A580-49A7-84F9-6EF6F583ADE0}"/>
          </ac:spMkLst>
        </pc:spChg>
        <pc:spChg chg="add">
          <ac:chgData name="Wentao Wu" userId="f6d934c6-15b7-4b44-a59d-4f36b533e669" providerId="ADAL" clId="{7362DAEE-FD64-429D-A00F-1491A3FF7668}" dt="2022-04-26T23:58:53.268" v="6164" actId="26606"/>
          <ac:spMkLst>
            <pc:docMk/>
            <pc:sldMk cId="790038625" sldId="259"/>
            <ac:spMk id="18" creationId="{38FAA1A1-D861-433F-88FA-1E9D6FD31D11}"/>
          </ac:spMkLst>
        </pc:spChg>
        <pc:spChg chg="add">
          <ac:chgData name="Wentao Wu" userId="f6d934c6-15b7-4b44-a59d-4f36b533e669" providerId="ADAL" clId="{7362DAEE-FD64-429D-A00F-1491A3FF7668}" dt="2022-04-26T23:58:53.268" v="6164" actId="26606"/>
          <ac:spMkLst>
            <pc:docMk/>
            <pc:sldMk cId="790038625" sldId="259"/>
            <ac:spMk id="20" creationId="{8D71EDA1-87BF-4D5D-AB79-F346FD19278A}"/>
          </ac:spMkLst>
        </pc:spChg>
      </pc:sldChg>
      <pc:sldChg chg="addSp modSp new mod setBg modNotesTx">
        <pc:chgData name="Wentao Wu" userId="f6d934c6-15b7-4b44-a59d-4f36b533e669" providerId="ADAL" clId="{7362DAEE-FD64-429D-A00F-1491A3FF7668}" dt="2022-05-17T22:56:48.405" v="17220" actId="20577"/>
        <pc:sldMkLst>
          <pc:docMk/>
          <pc:sldMk cId="1777523650" sldId="260"/>
        </pc:sldMkLst>
        <pc:spChg chg="mod">
          <ac:chgData name="Wentao Wu" userId="f6d934c6-15b7-4b44-a59d-4f36b533e669" providerId="ADAL" clId="{7362DAEE-FD64-429D-A00F-1491A3FF7668}" dt="2022-05-17T22:52:12.189" v="16810" actId="27636"/>
          <ac:spMkLst>
            <pc:docMk/>
            <pc:sldMk cId="1777523650" sldId="260"/>
            <ac:spMk id="2" creationId="{6E0FD29B-ED2A-956D-3F02-B36983FD9AC0}"/>
          </ac:spMkLst>
        </pc:spChg>
        <pc:spChg chg="mod ord">
          <ac:chgData name="Wentao Wu" userId="f6d934c6-15b7-4b44-a59d-4f36b533e669" providerId="ADAL" clId="{7362DAEE-FD64-429D-A00F-1491A3FF7668}" dt="2022-05-17T22:52:07.148" v="16806" actId="20577"/>
          <ac:spMkLst>
            <pc:docMk/>
            <pc:sldMk cId="1777523650" sldId="260"/>
            <ac:spMk id="3" creationId="{BB825CA0-C28E-23B6-C4AB-B4A4EDDF2112}"/>
          </ac:spMkLst>
        </pc:spChg>
        <pc:spChg chg="mod">
          <ac:chgData name="Wentao Wu" userId="f6d934c6-15b7-4b44-a59d-4f36b533e669" providerId="ADAL" clId="{7362DAEE-FD64-429D-A00F-1491A3FF7668}" dt="2022-05-17T01:51:33.258" v="8102" actId="1076"/>
          <ac:spMkLst>
            <pc:docMk/>
            <pc:sldMk cId="1777523650" sldId="260"/>
            <ac:spMk id="4" creationId="{D8374CE1-F7E1-F5E9-E43A-AA4EFA77CD30}"/>
          </ac:spMkLst>
        </pc:spChg>
        <pc:spChg chg="add">
          <ac:chgData name="Wentao Wu" userId="f6d934c6-15b7-4b44-a59d-4f36b533e669" providerId="ADAL" clId="{7362DAEE-FD64-429D-A00F-1491A3FF7668}" dt="2022-04-24T19:02:41.280" v="1421" actId="26606"/>
          <ac:spMkLst>
            <pc:docMk/>
            <pc:sldMk cId="1777523650" sldId="260"/>
            <ac:spMk id="10" creationId="{4038CB10-1F5C-4D54-9DF7-12586DE5B007}"/>
          </ac:spMkLst>
        </pc:spChg>
        <pc:spChg chg="add">
          <ac:chgData name="Wentao Wu" userId="f6d934c6-15b7-4b44-a59d-4f36b533e669" providerId="ADAL" clId="{7362DAEE-FD64-429D-A00F-1491A3FF7668}" dt="2022-04-24T19:02:41.280" v="1421" actId="26606"/>
          <ac:spMkLst>
            <pc:docMk/>
            <pc:sldMk cId="1777523650" sldId="260"/>
            <ac:spMk id="12" creationId="{36D30126-6314-4A93-B27E-5C66CF781924}"/>
          </ac:spMkLst>
        </pc:spChg>
        <pc:spChg chg="add">
          <ac:chgData name="Wentao Wu" userId="f6d934c6-15b7-4b44-a59d-4f36b533e669" providerId="ADAL" clId="{7362DAEE-FD64-429D-A00F-1491A3FF7668}" dt="2022-04-24T19:02:41.280" v="1421" actId="26606"/>
          <ac:spMkLst>
            <pc:docMk/>
            <pc:sldMk cId="1777523650" sldId="260"/>
            <ac:spMk id="14" creationId="{73ED6512-6858-4552-B699-9A97FE9A4EA2}"/>
          </ac:spMkLst>
        </pc:spChg>
        <pc:picChg chg="add mod">
          <ac:chgData name="Wentao Wu" userId="f6d934c6-15b7-4b44-a59d-4f36b533e669" providerId="ADAL" clId="{7362DAEE-FD64-429D-A00F-1491A3FF7668}" dt="2022-04-24T19:02:41.280" v="1421" actId="26606"/>
          <ac:picMkLst>
            <pc:docMk/>
            <pc:sldMk cId="1777523650" sldId="260"/>
            <ac:picMk id="5" creationId="{5FA41934-50E2-3542-1E72-B16AEA4B7155}"/>
          </ac:picMkLst>
        </pc:picChg>
      </pc:sldChg>
      <pc:sldChg chg="addSp modSp new mod setBg setClrOvrMap modNotesTx">
        <pc:chgData name="Wentao Wu" userId="f6d934c6-15b7-4b44-a59d-4f36b533e669" providerId="ADAL" clId="{7362DAEE-FD64-429D-A00F-1491A3FF7668}" dt="2022-05-17T23:22:29.283" v="19322" actId="20577"/>
        <pc:sldMkLst>
          <pc:docMk/>
          <pc:sldMk cId="3997049041" sldId="261"/>
        </pc:sldMkLst>
        <pc:spChg chg="mod">
          <ac:chgData name="Wentao Wu" userId="f6d934c6-15b7-4b44-a59d-4f36b533e669" providerId="ADAL" clId="{7362DAEE-FD64-429D-A00F-1491A3FF7668}" dt="2022-04-24T19:08:37.386" v="1620" actId="1076"/>
          <ac:spMkLst>
            <pc:docMk/>
            <pc:sldMk cId="3997049041" sldId="261"/>
            <ac:spMk id="2" creationId="{8006382F-DE00-9EC2-3859-F1318DE86AE5}"/>
          </ac:spMkLst>
        </pc:spChg>
        <pc:spChg chg="mod">
          <ac:chgData name="Wentao Wu" userId="f6d934c6-15b7-4b44-a59d-4f36b533e669" providerId="ADAL" clId="{7362DAEE-FD64-429D-A00F-1491A3FF7668}" dt="2022-04-29T01:39:57.324" v="7309" actId="20577"/>
          <ac:spMkLst>
            <pc:docMk/>
            <pc:sldMk cId="3997049041" sldId="261"/>
            <ac:spMk id="3" creationId="{3CC88620-5E5A-3396-D6A4-34F0217307FB}"/>
          </ac:spMkLst>
        </pc:spChg>
        <pc:spChg chg="mod">
          <ac:chgData name="Wentao Wu" userId="f6d934c6-15b7-4b44-a59d-4f36b533e669" providerId="ADAL" clId="{7362DAEE-FD64-429D-A00F-1491A3FF7668}" dt="2022-05-17T01:51:40.025" v="8103" actId="1076"/>
          <ac:spMkLst>
            <pc:docMk/>
            <pc:sldMk cId="3997049041" sldId="261"/>
            <ac:spMk id="4" creationId="{0D24E62E-1096-C8BF-386F-2921801E6F5C}"/>
          </ac:spMkLst>
        </pc:spChg>
        <pc:spChg chg="add mod">
          <ac:chgData name="Wentao Wu" userId="f6d934c6-15b7-4b44-a59d-4f36b533e669" providerId="ADAL" clId="{7362DAEE-FD64-429D-A00F-1491A3FF7668}" dt="2022-04-24T19:09:51.098" v="1652" actId="1076"/>
          <ac:spMkLst>
            <pc:docMk/>
            <pc:sldMk cId="3997049041" sldId="261"/>
            <ac:spMk id="12" creationId="{26102D84-D0A3-7541-41DA-B1DC1B4CE7FA}"/>
          </ac:spMkLst>
        </pc:spChg>
        <pc:spChg chg="add mod">
          <ac:chgData name="Wentao Wu" userId="f6d934c6-15b7-4b44-a59d-4f36b533e669" providerId="ADAL" clId="{7362DAEE-FD64-429D-A00F-1491A3FF7668}" dt="2022-04-24T19:11:46.673" v="1759" actId="20577"/>
          <ac:spMkLst>
            <pc:docMk/>
            <pc:sldMk cId="3997049041" sldId="261"/>
            <ac:spMk id="13" creationId="{D3944620-FB41-9CAF-12AC-D895AE6EDC23}"/>
          </ac:spMkLst>
        </pc:spChg>
        <pc:spChg chg="add mod">
          <ac:chgData name="Wentao Wu" userId="f6d934c6-15b7-4b44-a59d-4f36b533e669" providerId="ADAL" clId="{7362DAEE-FD64-429D-A00F-1491A3FF7668}" dt="2022-04-24T19:11:48.952" v="1761" actId="20577"/>
          <ac:spMkLst>
            <pc:docMk/>
            <pc:sldMk cId="3997049041" sldId="261"/>
            <ac:spMk id="14" creationId="{06299372-E83C-CA94-3D4F-51E12E20DE28}"/>
          </ac:spMkLst>
        </pc:spChg>
        <pc:spChg chg="add mod">
          <ac:chgData name="Wentao Wu" userId="f6d934c6-15b7-4b44-a59d-4f36b533e669" providerId="ADAL" clId="{7362DAEE-FD64-429D-A00F-1491A3FF7668}" dt="2022-04-24T19:11:51.616" v="1763" actId="20577"/>
          <ac:spMkLst>
            <pc:docMk/>
            <pc:sldMk cId="3997049041" sldId="261"/>
            <ac:spMk id="15" creationId="{9BA08A33-D0E3-508F-6370-2EA1CBE05CD7}"/>
          </ac:spMkLst>
        </pc:spChg>
        <pc:spChg chg="add">
          <ac:chgData name="Wentao Wu" userId="f6d934c6-15b7-4b44-a59d-4f36b533e669" providerId="ADAL" clId="{7362DAEE-FD64-429D-A00F-1491A3FF7668}" dt="2022-04-24T19:08:08.901" v="1595" actId="26606"/>
          <ac:spMkLst>
            <pc:docMk/>
            <pc:sldMk cId="3997049041" sldId="261"/>
            <ac:spMk id="16" creationId="{EBB6D9F6-3E47-45AD-8461-718A3C87E3E8}"/>
          </ac:spMkLst>
        </pc:spChg>
        <pc:spChg chg="add">
          <ac:chgData name="Wentao Wu" userId="f6d934c6-15b7-4b44-a59d-4f36b533e669" providerId="ADAL" clId="{7362DAEE-FD64-429D-A00F-1491A3FF7668}" dt="2022-04-24T19:08:08.901" v="1595" actId="26606"/>
          <ac:spMkLst>
            <pc:docMk/>
            <pc:sldMk cId="3997049041" sldId="261"/>
            <ac:spMk id="18" creationId="{A3B16A00-A549-4B07-B8C2-4B3A966D9E26}"/>
          </ac:spMkLst>
        </pc:spChg>
        <pc:spChg chg="add">
          <ac:chgData name="Wentao Wu" userId="f6d934c6-15b7-4b44-a59d-4f36b533e669" providerId="ADAL" clId="{7362DAEE-FD64-429D-A00F-1491A3FF7668}" dt="2022-04-24T19:08:08.901" v="1595" actId="26606"/>
          <ac:spMkLst>
            <pc:docMk/>
            <pc:sldMk cId="3997049041" sldId="261"/>
            <ac:spMk id="20" creationId="{33B86BAE-87B4-4192-ABB2-627FFC965AC7}"/>
          </ac:spMkLst>
        </pc:spChg>
        <pc:spChg chg="add">
          <ac:chgData name="Wentao Wu" userId="f6d934c6-15b7-4b44-a59d-4f36b533e669" providerId="ADAL" clId="{7362DAEE-FD64-429D-A00F-1491A3FF7668}" dt="2022-04-24T19:08:08.901" v="1595" actId="26606"/>
          <ac:spMkLst>
            <pc:docMk/>
            <pc:sldMk cId="3997049041" sldId="261"/>
            <ac:spMk id="22" creationId="{22BB4F03-4463-45CC-89A7-8E03412EDDBF}"/>
          </ac:spMkLst>
        </pc:spChg>
        <pc:spChg chg="add">
          <ac:chgData name="Wentao Wu" userId="f6d934c6-15b7-4b44-a59d-4f36b533e669" providerId="ADAL" clId="{7362DAEE-FD64-429D-A00F-1491A3FF7668}" dt="2022-04-24T19:08:08.901" v="1595" actId="26606"/>
          <ac:spMkLst>
            <pc:docMk/>
            <pc:sldMk cId="3997049041" sldId="261"/>
            <ac:spMk id="24" creationId="{80E1AEAE-1F52-4C29-925C-27738417E9F5}"/>
          </ac:spMkLst>
        </pc:spChg>
        <pc:picChg chg="add mod ord">
          <ac:chgData name="Wentao Wu" userId="f6d934c6-15b7-4b44-a59d-4f36b533e669" providerId="ADAL" clId="{7362DAEE-FD64-429D-A00F-1491A3FF7668}" dt="2022-04-24T19:09:02.980" v="1626" actId="167"/>
          <ac:picMkLst>
            <pc:docMk/>
            <pc:sldMk cId="3997049041" sldId="261"/>
            <ac:picMk id="5" creationId="{7D8926F0-A570-527A-A12A-B7F6D1C3EF54}"/>
          </ac:picMkLst>
        </pc:picChg>
        <pc:picChg chg="add mod">
          <ac:chgData name="Wentao Wu" userId="f6d934c6-15b7-4b44-a59d-4f36b533e669" providerId="ADAL" clId="{7362DAEE-FD64-429D-A00F-1491A3FF7668}" dt="2022-04-24T19:08:08.901" v="1595" actId="26606"/>
          <ac:picMkLst>
            <pc:docMk/>
            <pc:sldMk cId="3997049041" sldId="261"/>
            <ac:picMk id="7" creationId="{A64D4269-D295-ACA0-9F0A-B8E397AAB17A}"/>
          </ac:picMkLst>
        </pc:picChg>
        <pc:picChg chg="add mod ord">
          <ac:chgData name="Wentao Wu" userId="f6d934c6-15b7-4b44-a59d-4f36b533e669" providerId="ADAL" clId="{7362DAEE-FD64-429D-A00F-1491A3FF7668}" dt="2022-04-24T19:12:01.819" v="1765" actId="1076"/>
          <ac:picMkLst>
            <pc:docMk/>
            <pc:sldMk cId="3997049041" sldId="261"/>
            <ac:picMk id="9" creationId="{3555EB87-0F00-1243-350A-3A78DF09A284}"/>
          </ac:picMkLst>
        </pc:picChg>
        <pc:picChg chg="add mod">
          <ac:chgData name="Wentao Wu" userId="f6d934c6-15b7-4b44-a59d-4f36b533e669" providerId="ADAL" clId="{7362DAEE-FD64-429D-A00F-1491A3FF7668}" dt="2022-04-24T19:08:08.901" v="1595" actId="26606"/>
          <ac:picMkLst>
            <pc:docMk/>
            <pc:sldMk cId="3997049041" sldId="261"/>
            <ac:picMk id="11" creationId="{105174DE-D104-9416-C3DF-A2CCD92F8A05}"/>
          </ac:picMkLst>
        </pc:picChg>
      </pc:sldChg>
      <pc:sldChg chg="addSp delSp modSp new mod setBg modNotesTx">
        <pc:chgData name="Wentao Wu" userId="f6d934c6-15b7-4b44-a59d-4f36b533e669" providerId="ADAL" clId="{7362DAEE-FD64-429D-A00F-1491A3FF7668}" dt="2022-05-17T23:36:14.791" v="20058" actId="20577"/>
        <pc:sldMkLst>
          <pc:docMk/>
          <pc:sldMk cId="491512620" sldId="262"/>
        </pc:sldMkLst>
        <pc:spChg chg="mod">
          <ac:chgData name="Wentao Wu" userId="f6d934c6-15b7-4b44-a59d-4f36b533e669" providerId="ADAL" clId="{7362DAEE-FD64-429D-A00F-1491A3FF7668}" dt="2022-04-26T05:44:11.859" v="3034" actId="26606"/>
          <ac:spMkLst>
            <pc:docMk/>
            <pc:sldMk cId="491512620" sldId="262"/>
            <ac:spMk id="2" creationId="{BC4860CA-1354-3828-3AD8-F321F09CBAD6}"/>
          </ac:spMkLst>
        </pc:spChg>
        <pc:spChg chg="del mod">
          <ac:chgData name="Wentao Wu" userId="f6d934c6-15b7-4b44-a59d-4f36b533e669" providerId="ADAL" clId="{7362DAEE-FD64-429D-A00F-1491A3FF7668}" dt="2022-04-26T05:44:11.859" v="3034" actId="26606"/>
          <ac:spMkLst>
            <pc:docMk/>
            <pc:sldMk cId="491512620" sldId="262"/>
            <ac:spMk id="3" creationId="{7A4B9E13-FBAD-38A5-6712-19BFFAA067A4}"/>
          </ac:spMkLst>
        </pc:spChg>
        <pc:spChg chg="add">
          <ac:chgData name="Wentao Wu" userId="f6d934c6-15b7-4b44-a59d-4f36b533e669" providerId="ADAL" clId="{7362DAEE-FD64-429D-A00F-1491A3FF7668}" dt="2022-04-26T05:44:11.859" v="3034" actId="26606"/>
          <ac:spMkLst>
            <pc:docMk/>
            <pc:sldMk cId="491512620" sldId="262"/>
            <ac:spMk id="9" creationId="{BACC6370-2D7E-4714-9D71-7542949D7D5D}"/>
          </ac:spMkLst>
        </pc:spChg>
        <pc:spChg chg="add">
          <ac:chgData name="Wentao Wu" userId="f6d934c6-15b7-4b44-a59d-4f36b533e669" providerId="ADAL" clId="{7362DAEE-FD64-429D-A00F-1491A3FF7668}" dt="2022-04-26T05:44:11.859" v="3034" actId="26606"/>
          <ac:spMkLst>
            <pc:docMk/>
            <pc:sldMk cId="491512620" sldId="262"/>
            <ac:spMk id="11" creationId="{256B2C21-A230-48C0-8DF1-C46611373C44}"/>
          </ac:spMkLst>
        </pc:spChg>
        <pc:spChg chg="add">
          <ac:chgData name="Wentao Wu" userId="f6d934c6-15b7-4b44-a59d-4f36b533e669" providerId="ADAL" clId="{7362DAEE-FD64-429D-A00F-1491A3FF7668}" dt="2022-04-26T05:44:11.859" v="3034" actId="26606"/>
          <ac:spMkLst>
            <pc:docMk/>
            <pc:sldMk cId="491512620" sldId="262"/>
            <ac:spMk id="13" creationId="{3847E18C-932D-4C95-AABA-FEC7C9499AD7}"/>
          </ac:spMkLst>
        </pc:spChg>
        <pc:spChg chg="add">
          <ac:chgData name="Wentao Wu" userId="f6d934c6-15b7-4b44-a59d-4f36b533e669" providerId="ADAL" clId="{7362DAEE-FD64-429D-A00F-1491A3FF7668}" dt="2022-04-26T05:44:11.859" v="3034" actId="26606"/>
          <ac:spMkLst>
            <pc:docMk/>
            <pc:sldMk cId="491512620" sldId="262"/>
            <ac:spMk id="15" creationId="{3150CB11-0C61-439E-910F-5787759E72A0}"/>
          </ac:spMkLst>
        </pc:spChg>
        <pc:spChg chg="add">
          <ac:chgData name="Wentao Wu" userId="f6d934c6-15b7-4b44-a59d-4f36b533e669" providerId="ADAL" clId="{7362DAEE-FD64-429D-A00F-1491A3FF7668}" dt="2022-04-26T05:44:11.859" v="3034" actId="26606"/>
          <ac:spMkLst>
            <pc:docMk/>
            <pc:sldMk cId="491512620" sldId="262"/>
            <ac:spMk id="17" creationId="{43F8A58B-5155-44CE-A5FF-7647B47D0A7A}"/>
          </ac:spMkLst>
        </pc:spChg>
        <pc:spChg chg="add">
          <ac:chgData name="Wentao Wu" userId="f6d934c6-15b7-4b44-a59d-4f36b533e669" providerId="ADAL" clId="{7362DAEE-FD64-429D-A00F-1491A3FF7668}" dt="2022-04-26T05:44:11.859" v="3034" actId="26606"/>
          <ac:spMkLst>
            <pc:docMk/>
            <pc:sldMk cId="491512620" sldId="262"/>
            <ac:spMk id="19" creationId="{443F2ACA-E6D6-4028-82DD-F03C262D5DE6}"/>
          </ac:spMkLst>
        </pc:spChg>
        <pc:graphicFrameChg chg="add mod">
          <ac:chgData name="Wentao Wu" userId="f6d934c6-15b7-4b44-a59d-4f36b533e669" providerId="ADAL" clId="{7362DAEE-FD64-429D-A00F-1491A3FF7668}" dt="2022-04-29T01:40:43.298" v="7345" actId="20577"/>
          <ac:graphicFrameMkLst>
            <pc:docMk/>
            <pc:sldMk cId="491512620" sldId="262"/>
            <ac:graphicFrameMk id="5" creationId="{0E4FA343-CA72-7DEC-C8B8-7872BFCE201C}"/>
          </ac:graphicFrameMkLst>
        </pc:graphicFrameChg>
      </pc:sldChg>
      <pc:sldChg chg="addSp delSp modSp new mod setBg modNotesTx">
        <pc:chgData name="Wentao Wu" userId="f6d934c6-15b7-4b44-a59d-4f36b533e669" providerId="ADAL" clId="{7362DAEE-FD64-429D-A00F-1491A3FF7668}" dt="2022-05-18T20:29:43.583" v="21199" actId="20577"/>
        <pc:sldMkLst>
          <pc:docMk/>
          <pc:sldMk cId="2772251484" sldId="263"/>
        </pc:sldMkLst>
        <pc:spChg chg="mod">
          <ac:chgData name="Wentao Wu" userId="f6d934c6-15b7-4b44-a59d-4f36b533e669" providerId="ADAL" clId="{7362DAEE-FD64-429D-A00F-1491A3FF7668}" dt="2022-05-17T20:32:23.017" v="13247" actId="20577"/>
          <ac:spMkLst>
            <pc:docMk/>
            <pc:sldMk cId="2772251484" sldId="263"/>
            <ac:spMk id="2" creationId="{D1C4E6D0-324C-001D-FCEA-C2535E936673}"/>
          </ac:spMkLst>
        </pc:spChg>
        <pc:spChg chg="add mod">
          <ac:chgData name="Wentao Wu" userId="f6d934c6-15b7-4b44-a59d-4f36b533e669" providerId="ADAL" clId="{7362DAEE-FD64-429D-A00F-1491A3FF7668}" dt="2022-04-26T05:55:58.501" v="3375" actId="1076"/>
          <ac:spMkLst>
            <pc:docMk/>
            <pc:sldMk cId="2772251484" sldId="263"/>
            <ac:spMk id="3" creationId="{5B504A05-F68B-B672-D211-CAA85306D273}"/>
          </ac:spMkLst>
        </pc:spChg>
        <pc:spChg chg="del">
          <ac:chgData name="Wentao Wu" userId="f6d934c6-15b7-4b44-a59d-4f36b533e669" providerId="ADAL" clId="{7362DAEE-FD64-429D-A00F-1491A3FF7668}" dt="2022-04-24T19:15:56.025" v="1858" actId="478"/>
          <ac:spMkLst>
            <pc:docMk/>
            <pc:sldMk cId="2772251484" sldId="263"/>
            <ac:spMk id="3" creationId="{D4726DF0-2FAC-0C96-2DF4-718049DAAEA5}"/>
          </ac:spMkLst>
        </pc:spChg>
        <pc:spChg chg="add mod">
          <ac:chgData name="Wentao Wu" userId="f6d934c6-15b7-4b44-a59d-4f36b533e669" providerId="ADAL" clId="{7362DAEE-FD64-429D-A00F-1491A3FF7668}" dt="2022-04-26T05:54:22.518" v="3318" actId="20577"/>
          <ac:spMkLst>
            <pc:docMk/>
            <pc:sldMk cId="2772251484" sldId="263"/>
            <ac:spMk id="6" creationId="{5FE53DCC-47C1-4EA5-4BED-C02F96F75961}"/>
          </ac:spMkLst>
        </pc:spChg>
        <pc:spChg chg="add">
          <ac:chgData name="Wentao Wu" userId="f6d934c6-15b7-4b44-a59d-4f36b533e669" providerId="ADAL" clId="{7362DAEE-FD64-429D-A00F-1491A3FF7668}" dt="2022-04-26T05:52:12.112" v="3259" actId="26606"/>
          <ac:spMkLst>
            <pc:docMk/>
            <pc:sldMk cId="2772251484" sldId="263"/>
            <ac:spMk id="11" creationId="{C4285719-470E-454C-AF62-8323075F1F5B}"/>
          </ac:spMkLst>
        </pc:spChg>
        <pc:spChg chg="add">
          <ac:chgData name="Wentao Wu" userId="f6d934c6-15b7-4b44-a59d-4f36b533e669" providerId="ADAL" clId="{7362DAEE-FD64-429D-A00F-1491A3FF7668}" dt="2022-04-26T05:52:12.112" v="3259" actId="26606"/>
          <ac:spMkLst>
            <pc:docMk/>
            <pc:sldMk cId="2772251484" sldId="263"/>
            <ac:spMk id="13" creationId="{CD9FE4EF-C4D8-49A0-B2FF-81D8DB7D8A24}"/>
          </ac:spMkLst>
        </pc:spChg>
        <pc:spChg chg="add">
          <ac:chgData name="Wentao Wu" userId="f6d934c6-15b7-4b44-a59d-4f36b533e669" providerId="ADAL" clId="{7362DAEE-FD64-429D-A00F-1491A3FF7668}" dt="2022-04-26T05:52:12.112" v="3259" actId="26606"/>
          <ac:spMkLst>
            <pc:docMk/>
            <pc:sldMk cId="2772251484" sldId="263"/>
            <ac:spMk id="15" creationId="{4300840D-0A0B-4512-BACA-B439D5B9C57C}"/>
          </ac:spMkLst>
        </pc:spChg>
        <pc:spChg chg="add">
          <ac:chgData name="Wentao Wu" userId="f6d934c6-15b7-4b44-a59d-4f36b533e669" providerId="ADAL" clId="{7362DAEE-FD64-429D-A00F-1491A3FF7668}" dt="2022-04-26T05:52:12.112" v="3259" actId="26606"/>
          <ac:spMkLst>
            <pc:docMk/>
            <pc:sldMk cId="2772251484" sldId="263"/>
            <ac:spMk id="17" creationId="{D2B78728-A580-49A7-84F9-6EF6F583ADE0}"/>
          </ac:spMkLst>
        </pc:spChg>
        <pc:spChg chg="add">
          <ac:chgData name="Wentao Wu" userId="f6d934c6-15b7-4b44-a59d-4f36b533e669" providerId="ADAL" clId="{7362DAEE-FD64-429D-A00F-1491A3FF7668}" dt="2022-04-26T05:52:12.112" v="3259" actId="26606"/>
          <ac:spMkLst>
            <pc:docMk/>
            <pc:sldMk cId="2772251484" sldId="263"/>
            <ac:spMk id="19" creationId="{38FAA1A1-D861-433F-88FA-1E9D6FD31D11}"/>
          </ac:spMkLst>
        </pc:spChg>
        <pc:spChg chg="add">
          <ac:chgData name="Wentao Wu" userId="f6d934c6-15b7-4b44-a59d-4f36b533e669" providerId="ADAL" clId="{7362DAEE-FD64-429D-A00F-1491A3FF7668}" dt="2022-04-26T05:52:12.112" v="3259" actId="26606"/>
          <ac:spMkLst>
            <pc:docMk/>
            <pc:sldMk cId="2772251484" sldId="263"/>
            <ac:spMk id="21" creationId="{8D71EDA1-87BF-4D5D-AB79-F346FD19278A}"/>
          </ac:spMkLst>
        </pc:spChg>
        <pc:grpChg chg="add mod">
          <ac:chgData name="Wentao Wu" userId="f6d934c6-15b7-4b44-a59d-4f36b533e669" providerId="ADAL" clId="{7362DAEE-FD64-429D-A00F-1491A3FF7668}" dt="2022-04-26T05:56:27.903" v="3379" actId="1076"/>
          <ac:grpSpMkLst>
            <pc:docMk/>
            <pc:sldMk cId="2772251484" sldId="263"/>
            <ac:grpSpMk id="4" creationId="{1F001D69-3DC7-07E3-C9F0-CE6AAC92B9C2}"/>
          </ac:grpSpMkLst>
        </pc:grpChg>
        <pc:picChg chg="add mod ord">
          <ac:chgData name="Wentao Wu" userId="f6d934c6-15b7-4b44-a59d-4f36b533e669" providerId="ADAL" clId="{7362DAEE-FD64-429D-A00F-1491A3FF7668}" dt="2022-04-26T05:56:09.008" v="3377" actId="1076"/>
          <ac:picMkLst>
            <pc:docMk/>
            <pc:sldMk cId="2772251484" sldId="263"/>
            <ac:picMk id="5" creationId="{F197D962-9E5E-4724-9D39-7A6518BD251C}"/>
          </ac:picMkLst>
        </pc:picChg>
      </pc:sldChg>
      <pc:sldChg chg="addSp delSp modSp new mod setBg modNotesTx">
        <pc:chgData name="Wentao Wu" userId="f6d934c6-15b7-4b44-a59d-4f36b533e669" providerId="ADAL" clId="{7362DAEE-FD64-429D-A00F-1491A3FF7668}" dt="2022-05-19T07:17:25.805" v="23360" actId="20577"/>
        <pc:sldMkLst>
          <pc:docMk/>
          <pc:sldMk cId="785910340" sldId="264"/>
        </pc:sldMkLst>
        <pc:spChg chg="mod">
          <ac:chgData name="Wentao Wu" userId="f6d934c6-15b7-4b44-a59d-4f36b533e669" providerId="ADAL" clId="{7362DAEE-FD64-429D-A00F-1491A3FF7668}" dt="2022-04-26T05:58:13.142" v="3469" actId="6549"/>
          <ac:spMkLst>
            <pc:docMk/>
            <pc:sldMk cId="785910340" sldId="264"/>
            <ac:spMk id="2" creationId="{A3BF1408-5854-D61F-54EE-227262EA030A}"/>
          </ac:spMkLst>
        </pc:spChg>
        <pc:spChg chg="del">
          <ac:chgData name="Wentao Wu" userId="f6d934c6-15b7-4b44-a59d-4f36b533e669" providerId="ADAL" clId="{7362DAEE-FD64-429D-A00F-1491A3FF7668}" dt="2022-04-24T19:17:49.506" v="1968" actId="478"/>
          <ac:spMkLst>
            <pc:docMk/>
            <pc:sldMk cId="785910340" sldId="264"/>
            <ac:spMk id="3" creationId="{46944C59-AC0B-F206-A57B-3EE02D6617E2}"/>
          </ac:spMkLst>
        </pc:spChg>
        <pc:spChg chg="add">
          <ac:chgData name="Wentao Wu" userId="f6d934c6-15b7-4b44-a59d-4f36b533e669" providerId="ADAL" clId="{7362DAEE-FD64-429D-A00F-1491A3FF7668}" dt="2022-04-26T05:57:55.047" v="3454" actId="26606"/>
          <ac:spMkLst>
            <pc:docMk/>
            <pc:sldMk cId="785910340" sldId="264"/>
            <ac:spMk id="10" creationId="{A8384FB5-9ADC-4DDC-881B-597D56F5B15D}"/>
          </ac:spMkLst>
        </pc:spChg>
        <pc:spChg chg="add">
          <ac:chgData name="Wentao Wu" userId="f6d934c6-15b7-4b44-a59d-4f36b533e669" providerId="ADAL" clId="{7362DAEE-FD64-429D-A00F-1491A3FF7668}" dt="2022-04-26T05:57:55.047" v="3454" actId="26606"/>
          <ac:spMkLst>
            <pc:docMk/>
            <pc:sldMk cId="785910340" sldId="264"/>
            <ac:spMk id="12" creationId="{91E5A9A7-95C6-4F4F-B00E-C82E07FE62EF}"/>
          </ac:spMkLst>
        </pc:spChg>
        <pc:spChg chg="add">
          <ac:chgData name="Wentao Wu" userId="f6d934c6-15b7-4b44-a59d-4f36b533e669" providerId="ADAL" clId="{7362DAEE-FD64-429D-A00F-1491A3FF7668}" dt="2022-04-26T05:57:55.047" v="3454" actId="26606"/>
          <ac:spMkLst>
            <pc:docMk/>
            <pc:sldMk cId="785910340" sldId="264"/>
            <ac:spMk id="14" creationId="{D07DD2DE-F619-49DD-B5E7-03A290FF4ED1}"/>
          </ac:spMkLst>
        </pc:spChg>
        <pc:spChg chg="add">
          <ac:chgData name="Wentao Wu" userId="f6d934c6-15b7-4b44-a59d-4f36b533e669" providerId="ADAL" clId="{7362DAEE-FD64-429D-A00F-1491A3FF7668}" dt="2022-04-26T05:57:55.047" v="3454" actId="26606"/>
          <ac:spMkLst>
            <pc:docMk/>
            <pc:sldMk cId="785910340" sldId="264"/>
            <ac:spMk id="16" creationId="{85149191-5F60-4A28-AAFF-039F96B0F3EC}"/>
          </ac:spMkLst>
        </pc:spChg>
        <pc:spChg chg="add">
          <ac:chgData name="Wentao Wu" userId="f6d934c6-15b7-4b44-a59d-4f36b533e669" providerId="ADAL" clId="{7362DAEE-FD64-429D-A00F-1491A3FF7668}" dt="2022-04-26T05:57:55.047" v="3454" actId="26606"/>
          <ac:spMkLst>
            <pc:docMk/>
            <pc:sldMk cId="785910340" sldId="264"/>
            <ac:spMk id="18" creationId="{F8260ED5-17F7-4158-B241-D51DD4CF1B7E}"/>
          </ac:spMkLst>
        </pc:spChg>
        <pc:picChg chg="add mod">
          <ac:chgData name="Wentao Wu" userId="f6d934c6-15b7-4b44-a59d-4f36b533e669" providerId="ADAL" clId="{7362DAEE-FD64-429D-A00F-1491A3FF7668}" dt="2022-04-26T05:58:01.751" v="3455" actId="14100"/>
          <ac:picMkLst>
            <pc:docMk/>
            <pc:sldMk cId="785910340" sldId="264"/>
            <ac:picMk id="5" creationId="{6912C56D-DA15-5959-8709-0AA290A6ECAB}"/>
          </ac:picMkLst>
        </pc:picChg>
      </pc:sldChg>
      <pc:sldChg chg="addSp delSp add del setBg delDesignElem">
        <pc:chgData name="Wentao Wu" userId="f6d934c6-15b7-4b44-a59d-4f36b533e669" providerId="ADAL" clId="{7362DAEE-FD64-429D-A00F-1491A3FF7668}" dt="2022-05-17T23:24:34.071" v="19434"/>
        <pc:sldMkLst>
          <pc:docMk/>
          <pc:sldMk cId="2156813144" sldId="265"/>
        </pc:sldMkLst>
        <pc:spChg chg="add del">
          <ac:chgData name="Wentao Wu" userId="f6d934c6-15b7-4b44-a59d-4f36b533e669" providerId="ADAL" clId="{7362DAEE-FD64-429D-A00F-1491A3FF7668}" dt="2022-05-17T23:24:34.071" v="19434"/>
          <ac:spMkLst>
            <pc:docMk/>
            <pc:sldMk cId="2156813144" sldId="265"/>
            <ac:spMk id="24" creationId="{B712E947-0734-45F9-9C4F-41114EC3A33E}"/>
          </ac:spMkLst>
        </pc:spChg>
        <pc:grpChg chg="add del">
          <ac:chgData name="Wentao Wu" userId="f6d934c6-15b7-4b44-a59d-4f36b533e669" providerId="ADAL" clId="{7362DAEE-FD64-429D-A00F-1491A3FF7668}" dt="2022-05-17T23:24:34.071" v="19434"/>
          <ac:grpSpMkLst>
            <pc:docMk/>
            <pc:sldMk cId="2156813144" sldId="265"/>
            <ac:grpSpMk id="25" creationId="{12B3290A-D3BF-4B87-B55B-FD9A98B49727}"/>
          </ac:grpSpMkLst>
        </pc:grpChg>
      </pc:sldChg>
      <pc:sldChg chg="addSp delSp modSp new add del mod setBg">
        <pc:chgData name="Wentao Wu" userId="f6d934c6-15b7-4b44-a59d-4f36b533e669" providerId="ADAL" clId="{7362DAEE-FD64-429D-A00F-1491A3FF7668}" dt="2022-05-17T23:24:37.539" v="19435" actId="2696"/>
        <pc:sldMkLst>
          <pc:docMk/>
          <pc:sldMk cId="2863790069" sldId="265"/>
        </pc:sldMkLst>
        <pc:spChg chg="mod">
          <ac:chgData name="Wentao Wu" userId="f6d934c6-15b7-4b44-a59d-4f36b533e669" providerId="ADAL" clId="{7362DAEE-FD64-429D-A00F-1491A3FF7668}" dt="2022-04-26T20:10:56.470" v="5364" actId="26606"/>
          <ac:spMkLst>
            <pc:docMk/>
            <pc:sldMk cId="2863790069" sldId="265"/>
            <ac:spMk id="2" creationId="{4B2AAE53-89EF-3667-5199-6800E27789D1}"/>
          </ac:spMkLst>
        </pc:spChg>
        <pc:spChg chg="mod ord">
          <ac:chgData name="Wentao Wu" userId="f6d934c6-15b7-4b44-a59d-4f36b533e669" providerId="ADAL" clId="{7362DAEE-FD64-429D-A00F-1491A3FF7668}" dt="2022-04-29T01:45:06.897" v="7549" actId="1076"/>
          <ac:spMkLst>
            <pc:docMk/>
            <pc:sldMk cId="2863790069" sldId="265"/>
            <ac:spMk id="3" creationId="{BC8ACED6-1176-EA40-B62B-619999984F91}"/>
          </ac:spMkLst>
        </pc:spChg>
        <pc:spChg chg="add del">
          <ac:chgData name="Wentao Wu" userId="f6d934c6-15b7-4b44-a59d-4f36b533e669" providerId="ADAL" clId="{7362DAEE-FD64-429D-A00F-1491A3FF7668}" dt="2022-04-26T20:10:56.470" v="5364" actId="26606"/>
          <ac:spMkLst>
            <pc:docMk/>
            <pc:sldMk cId="2863790069" sldId="265"/>
            <ac:spMk id="12" creationId="{B712E947-0734-45F9-9C4F-41114EC3A33E}"/>
          </ac:spMkLst>
        </pc:spChg>
        <pc:spChg chg="add del">
          <ac:chgData name="Wentao Wu" userId="f6d934c6-15b7-4b44-a59d-4f36b533e669" providerId="ADAL" clId="{7362DAEE-FD64-429D-A00F-1491A3FF7668}" dt="2022-04-26T20:10:56.470" v="5364" actId="26606"/>
          <ac:spMkLst>
            <pc:docMk/>
            <pc:sldMk cId="2863790069" sldId="265"/>
            <ac:spMk id="14" creationId="{4C6B5652-C661-4C58-B937-F0F490F7FCB2}"/>
          </ac:spMkLst>
        </pc:spChg>
        <pc:spChg chg="add del">
          <ac:chgData name="Wentao Wu" userId="f6d934c6-15b7-4b44-a59d-4f36b533e669" providerId="ADAL" clId="{7362DAEE-FD64-429D-A00F-1491A3FF7668}" dt="2022-04-26T20:10:56.470" v="5364" actId="26606"/>
          <ac:spMkLst>
            <pc:docMk/>
            <pc:sldMk cId="2863790069" sldId="265"/>
            <ac:spMk id="16" creationId="{0B936867-6407-43FB-9DE6-1B0879D0CB31}"/>
          </ac:spMkLst>
        </pc:spChg>
        <pc:spChg chg="add del">
          <ac:chgData name="Wentao Wu" userId="f6d934c6-15b7-4b44-a59d-4f36b533e669" providerId="ADAL" clId="{7362DAEE-FD64-429D-A00F-1491A3FF7668}" dt="2022-04-26T20:10:56.470" v="5364" actId="26606"/>
          <ac:spMkLst>
            <pc:docMk/>
            <pc:sldMk cId="2863790069" sldId="265"/>
            <ac:spMk id="18" creationId="{ACD0B258-678B-4A8C-894F-848AF24A1922}"/>
          </ac:spMkLst>
        </pc:spChg>
        <pc:spChg chg="add del">
          <ac:chgData name="Wentao Wu" userId="f6d934c6-15b7-4b44-a59d-4f36b533e669" providerId="ADAL" clId="{7362DAEE-FD64-429D-A00F-1491A3FF7668}" dt="2022-04-26T20:10:56.470" v="5364" actId="26606"/>
          <ac:spMkLst>
            <pc:docMk/>
            <pc:sldMk cId="2863790069" sldId="265"/>
            <ac:spMk id="20" creationId="{C8D58395-74AF-401A-AF2F-76B6FCF71DFE}"/>
          </ac:spMkLst>
        </pc:spChg>
        <pc:spChg chg="add del">
          <ac:chgData name="Wentao Wu" userId="f6d934c6-15b7-4b44-a59d-4f36b533e669" providerId="ADAL" clId="{7362DAEE-FD64-429D-A00F-1491A3FF7668}" dt="2022-04-26T20:10:56.470" v="5364" actId="26606"/>
          <ac:spMkLst>
            <pc:docMk/>
            <pc:sldMk cId="2863790069" sldId="265"/>
            <ac:spMk id="22" creationId="{2F003F3F-F118-41D2-AA3F-74DB0D1970BB}"/>
          </ac:spMkLst>
        </pc:spChg>
        <pc:spChg chg="add">
          <ac:chgData name="Wentao Wu" userId="f6d934c6-15b7-4b44-a59d-4f36b533e669" providerId="ADAL" clId="{7362DAEE-FD64-429D-A00F-1491A3FF7668}" dt="2022-04-26T20:10:56.470" v="5364" actId="26606"/>
          <ac:spMkLst>
            <pc:docMk/>
            <pc:sldMk cId="2863790069" sldId="265"/>
            <ac:spMk id="24" creationId="{B712E947-0734-45F9-9C4F-41114EC3A33E}"/>
          </ac:spMkLst>
        </pc:spChg>
        <pc:spChg chg="add del">
          <ac:chgData name="Wentao Wu" userId="f6d934c6-15b7-4b44-a59d-4f36b533e669" providerId="ADAL" clId="{7362DAEE-FD64-429D-A00F-1491A3FF7668}" dt="2022-04-26T20:10:46.740" v="5363" actId="26606"/>
          <ac:spMkLst>
            <pc:docMk/>
            <pc:sldMk cId="2863790069" sldId="265"/>
            <ac:spMk id="27" creationId="{B712E947-0734-45F9-9C4F-41114EC3A33E}"/>
          </ac:spMkLst>
        </pc:spChg>
        <pc:grpChg chg="add">
          <ac:chgData name="Wentao Wu" userId="f6d934c6-15b7-4b44-a59d-4f36b533e669" providerId="ADAL" clId="{7362DAEE-FD64-429D-A00F-1491A3FF7668}" dt="2022-04-26T20:10:56.470" v="5364" actId="26606"/>
          <ac:grpSpMkLst>
            <pc:docMk/>
            <pc:sldMk cId="2863790069" sldId="265"/>
            <ac:grpSpMk id="25" creationId="{12B3290A-D3BF-4B87-B55B-FD9A98B49727}"/>
          </ac:grpSpMkLst>
        </pc:grpChg>
        <pc:grpChg chg="add del">
          <ac:chgData name="Wentao Wu" userId="f6d934c6-15b7-4b44-a59d-4f36b533e669" providerId="ADAL" clId="{7362DAEE-FD64-429D-A00F-1491A3FF7668}" dt="2022-04-26T20:10:46.740" v="5363" actId="26606"/>
          <ac:grpSpMkLst>
            <pc:docMk/>
            <pc:sldMk cId="2863790069" sldId="265"/>
            <ac:grpSpMk id="29" creationId="{12B3290A-D3BF-4B87-B55B-FD9A98B49727}"/>
          </ac:grpSpMkLst>
        </pc:grpChg>
        <pc:picChg chg="add mod ord">
          <ac:chgData name="Wentao Wu" userId="f6d934c6-15b7-4b44-a59d-4f36b533e669" providerId="ADAL" clId="{7362DAEE-FD64-429D-A00F-1491A3FF7668}" dt="2022-04-26T20:11:54.659" v="5376" actId="1076"/>
          <ac:picMkLst>
            <pc:docMk/>
            <pc:sldMk cId="2863790069" sldId="265"/>
            <ac:picMk id="5" creationId="{56F8A43B-1C28-33C9-AA91-8CA3AEE554A5}"/>
          </ac:picMkLst>
        </pc:picChg>
        <pc:picChg chg="add mod">
          <ac:chgData name="Wentao Wu" userId="f6d934c6-15b7-4b44-a59d-4f36b533e669" providerId="ADAL" clId="{7362DAEE-FD64-429D-A00F-1491A3FF7668}" dt="2022-04-29T01:45:26.840" v="7551" actId="1076"/>
          <ac:picMkLst>
            <pc:docMk/>
            <pc:sldMk cId="2863790069" sldId="265"/>
            <ac:picMk id="7" creationId="{6FAEB0E0-B5EB-78C5-722B-403E442ECEBE}"/>
          </ac:picMkLst>
        </pc:picChg>
      </pc:sldChg>
      <pc:sldChg chg="addSp delSp add del setBg delDesignElem">
        <pc:chgData name="Wentao Wu" userId="f6d934c6-15b7-4b44-a59d-4f36b533e669" providerId="ADAL" clId="{7362DAEE-FD64-429D-A00F-1491A3FF7668}" dt="2022-05-17T23:24:34.071" v="19434"/>
        <pc:sldMkLst>
          <pc:docMk/>
          <pc:sldMk cId="970815281" sldId="266"/>
        </pc:sldMkLst>
        <pc:spChg chg="add del">
          <ac:chgData name="Wentao Wu" userId="f6d934c6-15b7-4b44-a59d-4f36b533e669" providerId="ADAL" clId="{7362DAEE-FD64-429D-A00F-1491A3FF7668}" dt="2022-05-17T23:24:34.071" v="19434"/>
          <ac:spMkLst>
            <pc:docMk/>
            <pc:sldMk cId="970815281" sldId="266"/>
            <ac:spMk id="25" creationId="{1B15ED52-F352-441B-82BF-E0EA34836D08}"/>
          </ac:spMkLst>
        </pc:spChg>
        <pc:spChg chg="add del">
          <ac:chgData name="Wentao Wu" userId="f6d934c6-15b7-4b44-a59d-4f36b533e669" providerId="ADAL" clId="{7362DAEE-FD64-429D-A00F-1491A3FF7668}" dt="2022-05-17T23:24:34.071" v="19434"/>
          <ac:spMkLst>
            <pc:docMk/>
            <pc:sldMk cId="970815281" sldId="266"/>
            <ac:spMk id="27" creationId="{3B2E3793-BFE6-45A2-9B7B-E18844431C99}"/>
          </ac:spMkLst>
        </pc:spChg>
        <pc:spChg chg="add del">
          <ac:chgData name="Wentao Wu" userId="f6d934c6-15b7-4b44-a59d-4f36b533e669" providerId="ADAL" clId="{7362DAEE-FD64-429D-A00F-1491A3FF7668}" dt="2022-05-17T23:24:34.071" v="19434"/>
          <ac:spMkLst>
            <pc:docMk/>
            <pc:sldMk cId="970815281" sldId="266"/>
            <ac:spMk id="29" creationId="{BC4C4868-CB8F-4AF9-9CDB-8108F2C19B67}"/>
          </ac:spMkLst>
        </pc:spChg>
        <pc:spChg chg="add del">
          <ac:chgData name="Wentao Wu" userId="f6d934c6-15b7-4b44-a59d-4f36b533e669" providerId="ADAL" clId="{7362DAEE-FD64-429D-A00F-1491A3FF7668}" dt="2022-05-17T23:24:34.071" v="19434"/>
          <ac:spMkLst>
            <pc:docMk/>
            <pc:sldMk cId="970815281" sldId="266"/>
            <ac:spMk id="31" creationId="{375E0459-6403-40CD-989D-56A4407CA12E}"/>
          </ac:spMkLst>
        </pc:spChg>
        <pc:spChg chg="add del">
          <ac:chgData name="Wentao Wu" userId="f6d934c6-15b7-4b44-a59d-4f36b533e669" providerId="ADAL" clId="{7362DAEE-FD64-429D-A00F-1491A3FF7668}" dt="2022-05-17T23:24:34.071" v="19434"/>
          <ac:spMkLst>
            <pc:docMk/>
            <pc:sldMk cId="970815281" sldId="266"/>
            <ac:spMk id="33" creationId="{53E5B1A8-3AC9-4BD1-9BBC-78CA94F2D1BA}"/>
          </ac:spMkLst>
        </pc:spChg>
      </pc:sldChg>
      <pc:sldChg chg="addSp delSp modSp new add del mod setBg">
        <pc:chgData name="Wentao Wu" userId="f6d934c6-15b7-4b44-a59d-4f36b533e669" providerId="ADAL" clId="{7362DAEE-FD64-429D-A00F-1491A3FF7668}" dt="2022-05-17T23:24:37.539" v="19435" actId="2696"/>
        <pc:sldMkLst>
          <pc:docMk/>
          <pc:sldMk cId="1547864001" sldId="266"/>
        </pc:sldMkLst>
        <pc:spChg chg="mod">
          <ac:chgData name="Wentao Wu" userId="f6d934c6-15b7-4b44-a59d-4f36b533e669" providerId="ADAL" clId="{7362DAEE-FD64-429D-A00F-1491A3FF7668}" dt="2022-04-26T20:10:02.109" v="5360" actId="26606"/>
          <ac:spMkLst>
            <pc:docMk/>
            <pc:sldMk cId="1547864001" sldId="266"/>
            <ac:spMk id="2" creationId="{9570B9DD-62EA-6312-1586-D9778A24F931}"/>
          </ac:spMkLst>
        </pc:spChg>
        <pc:spChg chg="mod">
          <ac:chgData name="Wentao Wu" userId="f6d934c6-15b7-4b44-a59d-4f36b533e669" providerId="ADAL" clId="{7362DAEE-FD64-429D-A00F-1491A3FF7668}" dt="2022-04-29T01:47:56.420" v="7764"/>
          <ac:spMkLst>
            <pc:docMk/>
            <pc:sldMk cId="1547864001" sldId="266"/>
            <ac:spMk id="3" creationId="{6A7B9C18-353E-70B1-455F-BA06F48E8252}"/>
          </ac:spMkLst>
        </pc:spChg>
        <pc:spChg chg="add del">
          <ac:chgData name="Wentao Wu" userId="f6d934c6-15b7-4b44-a59d-4f36b533e669" providerId="ADAL" clId="{7362DAEE-FD64-429D-A00F-1491A3FF7668}" dt="2022-04-26T20:10:02.109" v="5360" actId="26606"/>
          <ac:spMkLst>
            <pc:docMk/>
            <pc:sldMk cId="1547864001" sldId="266"/>
            <ac:spMk id="8" creationId="{09588DA8-065E-4F6F-8EFD-43104AB2E0CF}"/>
          </ac:spMkLst>
        </pc:spChg>
        <pc:spChg chg="add del">
          <ac:chgData name="Wentao Wu" userId="f6d934c6-15b7-4b44-a59d-4f36b533e669" providerId="ADAL" clId="{7362DAEE-FD64-429D-A00F-1491A3FF7668}" dt="2022-04-26T20:10:02.109" v="5360" actId="26606"/>
          <ac:spMkLst>
            <pc:docMk/>
            <pc:sldMk cId="1547864001" sldId="266"/>
            <ac:spMk id="10" creationId="{C4285719-470E-454C-AF62-8323075F1F5B}"/>
          </ac:spMkLst>
        </pc:spChg>
        <pc:spChg chg="add del">
          <ac:chgData name="Wentao Wu" userId="f6d934c6-15b7-4b44-a59d-4f36b533e669" providerId="ADAL" clId="{7362DAEE-FD64-429D-A00F-1491A3FF7668}" dt="2022-04-26T20:10:02.109" v="5360" actId="26606"/>
          <ac:spMkLst>
            <pc:docMk/>
            <pc:sldMk cId="1547864001" sldId="266"/>
            <ac:spMk id="12" creationId="{CD9FE4EF-C4D8-49A0-B2FF-81D8DB7D8A24}"/>
          </ac:spMkLst>
        </pc:spChg>
        <pc:spChg chg="add del">
          <ac:chgData name="Wentao Wu" userId="f6d934c6-15b7-4b44-a59d-4f36b533e669" providerId="ADAL" clId="{7362DAEE-FD64-429D-A00F-1491A3FF7668}" dt="2022-04-26T20:10:02.109" v="5360" actId="26606"/>
          <ac:spMkLst>
            <pc:docMk/>
            <pc:sldMk cId="1547864001" sldId="266"/>
            <ac:spMk id="14" creationId="{4300840D-0A0B-4512-BACA-B439D5B9C57C}"/>
          </ac:spMkLst>
        </pc:spChg>
        <pc:spChg chg="add del">
          <ac:chgData name="Wentao Wu" userId="f6d934c6-15b7-4b44-a59d-4f36b533e669" providerId="ADAL" clId="{7362DAEE-FD64-429D-A00F-1491A3FF7668}" dt="2022-04-26T20:10:02.109" v="5360" actId="26606"/>
          <ac:spMkLst>
            <pc:docMk/>
            <pc:sldMk cId="1547864001" sldId="266"/>
            <ac:spMk id="16" creationId="{D2B78728-A580-49A7-84F9-6EF6F583ADE0}"/>
          </ac:spMkLst>
        </pc:spChg>
        <pc:spChg chg="add del">
          <ac:chgData name="Wentao Wu" userId="f6d934c6-15b7-4b44-a59d-4f36b533e669" providerId="ADAL" clId="{7362DAEE-FD64-429D-A00F-1491A3FF7668}" dt="2022-04-26T20:10:02.109" v="5360" actId="26606"/>
          <ac:spMkLst>
            <pc:docMk/>
            <pc:sldMk cId="1547864001" sldId="266"/>
            <ac:spMk id="18" creationId="{38FAA1A1-D861-433F-88FA-1E9D6FD31D11}"/>
          </ac:spMkLst>
        </pc:spChg>
        <pc:spChg chg="add del">
          <ac:chgData name="Wentao Wu" userId="f6d934c6-15b7-4b44-a59d-4f36b533e669" providerId="ADAL" clId="{7362DAEE-FD64-429D-A00F-1491A3FF7668}" dt="2022-04-26T20:10:02.109" v="5360" actId="26606"/>
          <ac:spMkLst>
            <pc:docMk/>
            <pc:sldMk cId="1547864001" sldId="266"/>
            <ac:spMk id="20" creationId="{8D71EDA1-87BF-4D5D-AB79-F346FD19278A}"/>
          </ac:spMkLst>
        </pc:spChg>
        <pc:spChg chg="add">
          <ac:chgData name="Wentao Wu" userId="f6d934c6-15b7-4b44-a59d-4f36b533e669" providerId="ADAL" clId="{7362DAEE-FD64-429D-A00F-1491A3FF7668}" dt="2022-04-26T20:10:02.109" v="5360" actId="26606"/>
          <ac:spMkLst>
            <pc:docMk/>
            <pc:sldMk cId="1547864001" sldId="266"/>
            <ac:spMk id="25" creationId="{1B15ED52-F352-441B-82BF-E0EA34836D08}"/>
          </ac:spMkLst>
        </pc:spChg>
        <pc:spChg chg="add">
          <ac:chgData name="Wentao Wu" userId="f6d934c6-15b7-4b44-a59d-4f36b533e669" providerId="ADAL" clId="{7362DAEE-FD64-429D-A00F-1491A3FF7668}" dt="2022-04-26T20:10:02.109" v="5360" actId="26606"/>
          <ac:spMkLst>
            <pc:docMk/>
            <pc:sldMk cId="1547864001" sldId="266"/>
            <ac:spMk id="27" creationId="{3B2E3793-BFE6-45A2-9B7B-E18844431C99}"/>
          </ac:spMkLst>
        </pc:spChg>
        <pc:spChg chg="add">
          <ac:chgData name="Wentao Wu" userId="f6d934c6-15b7-4b44-a59d-4f36b533e669" providerId="ADAL" clId="{7362DAEE-FD64-429D-A00F-1491A3FF7668}" dt="2022-04-26T20:10:02.109" v="5360" actId="26606"/>
          <ac:spMkLst>
            <pc:docMk/>
            <pc:sldMk cId="1547864001" sldId="266"/>
            <ac:spMk id="29" creationId="{BC4C4868-CB8F-4AF9-9CDB-8108F2C19B67}"/>
          </ac:spMkLst>
        </pc:spChg>
        <pc:spChg chg="add">
          <ac:chgData name="Wentao Wu" userId="f6d934c6-15b7-4b44-a59d-4f36b533e669" providerId="ADAL" clId="{7362DAEE-FD64-429D-A00F-1491A3FF7668}" dt="2022-04-26T20:10:02.109" v="5360" actId="26606"/>
          <ac:spMkLst>
            <pc:docMk/>
            <pc:sldMk cId="1547864001" sldId="266"/>
            <ac:spMk id="31" creationId="{375E0459-6403-40CD-989D-56A4407CA12E}"/>
          </ac:spMkLst>
        </pc:spChg>
        <pc:spChg chg="add">
          <ac:chgData name="Wentao Wu" userId="f6d934c6-15b7-4b44-a59d-4f36b533e669" providerId="ADAL" clId="{7362DAEE-FD64-429D-A00F-1491A3FF7668}" dt="2022-04-26T20:10:02.109" v="5360" actId="26606"/>
          <ac:spMkLst>
            <pc:docMk/>
            <pc:sldMk cId="1547864001" sldId="266"/>
            <ac:spMk id="33" creationId="{53E5B1A8-3AC9-4BD1-9BBC-78CA94F2D1BA}"/>
          </ac:spMkLst>
        </pc:spChg>
      </pc:sldChg>
      <pc:sldChg chg="modSp new del mod">
        <pc:chgData name="Wentao Wu" userId="f6d934c6-15b7-4b44-a59d-4f36b533e669" providerId="ADAL" clId="{7362DAEE-FD64-429D-A00F-1491A3FF7668}" dt="2022-04-26T06:11:25.154" v="4215" actId="47"/>
        <pc:sldMkLst>
          <pc:docMk/>
          <pc:sldMk cId="2587869791" sldId="267"/>
        </pc:sldMkLst>
        <pc:spChg chg="mod">
          <ac:chgData name="Wentao Wu" userId="f6d934c6-15b7-4b44-a59d-4f36b533e669" providerId="ADAL" clId="{7362DAEE-FD64-429D-A00F-1491A3FF7668}" dt="2022-04-24T18:51:38.345" v="995" actId="20577"/>
          <ac:spMkLst>
            <pc:docMk/>
            <pc:sldMk cId="2587869791" sldId="267"/>
            <ac:spMk id="2" creationId="{64318FF7-A320-CDCC-99F7-EA23DA951C47}"/>
          </ac:spMkLst>
        </pc:spChg>
        <pc:spChg chg="mod">
          <ac:chgData name="Wentao Wu" userId="f6d934c6-15b7-4b44-a59d-4f36b533e669" providerId="ADAL" clId="{7362DAEE-FD64-429D-A00F-1491A3FF7668}" dt="2022-04-24T19:19:09.345" v="2071" actId="20577"/>
          <ac:spMkLst>
            <pc:docMk/>
            <pc:sldMk cId="2587869791" sldId="267"/>
            <ac:spMk id="3" creationId="{11391B6D-3A3E-6124-1B12-BC0263563146}"/>
          </ac:spMkLst>
        </pc:spChg>
      </pc:sldChg>
      <pc:sldChg chg="addSp delSp modSp new mod setBg">
        <pc:chgData name="Wentao Wu" userId="f6d934c6-15b7-4b44-a59d-4f36b533e669" providerId="ADAL" clId="{7362DAEE-FD64-429D-A00F-1491A3FF7668}" dt="2022-04-26T21:51:24.663" v="6013" actId="20577"/>
        <pc:sldMkLst>
          <pc:docMk/>
          <pc:sldMk cId="2741544658" sldId="268"/>
        </pc:sldMkLst>
        <pc:spChg chg="mod">
          <ac:chgData name="Wentao Wu" userId="f6d934c6-15b7-4b44-a59d-4f36b533e669" providerId="ADAL" clId="{7362DAEE-FD64-429D-A00F-1491A3FF7668}" dt="2022-04-26T21:46:53.099" v="5640" actId="26606"/>
          <ac:spMkLst>
            <pc:docMk/>
            <pc:sldMk cId="2741544658" sldId="268"/>
            <ac:spMk id="2" creationId="{57EAAA5B-9564-6241-6E3D-C51A9AAA917C}"/>
          </ac:spMkLst>
        </pc:spChg>
        <pc:spChg chg="mod">
          <ac:chgData name="Wentao Wu" userId="f6d934c6-15b7-4b44-a59d-4f36b533e669" providerId="ADAL" clId="{7362DAEE-FD64-429D-A00F-1491A3FF7668}" dt="2022-04-26T21:51:24.663" v="6013" actId="20577"/>
          <ac:spMkLst>
            <pc:docMk/>
            <pc:sldMk cId="2741544658" sldId="268"/>
            <ac:spMk id="3" creationId="{BA5FADDD-4D8E-9355-DAD5-C2264914BB89}"/>
          </ac:spMkLst>
        </pc:spChg>
        <pc:spChg chg="add">
          <ac:chgData name="Wentao Wu" userId="f6d934c6-15b7-4b44-a59d-4f36b533e669" providerId="ADAL" clId="{7362DAEE-FD64-429D-A00F-1491A3FF7668}" dt="2022-04-26T21:46:53.099" v="5640" actId="26606"/>
          <ac:spMkLst>
            <pc:docMk/>
            <pc:sldMk cId="2741544658" sldId="268"/>
            <ac:spMk id="7" creationId="{81AEB8A9-B768-4E30-BA55-D919E6687343}"/>
          </ac:spMkLst>
        </pc:spChg>
        <pc:spChg chg="add del">
          <ac:chgData name="Wentao Wu" userId="f6d934c6-15b7-4b44-a59d-4f36b533e669" providerId="ADAL" clId="{7362DAEE-FD64-429D-A00F-1491A3FF7668}" dt="2022-04-26T21:46:02.022" v="5580" actId="26606"/>
          <ac:spMkLst>
            <pc:docMk/>
            <pc:sldMk cId="2741544658" sldId="268"/>
            <ac:spMk id="10" creationId="{2E17E911-875F-4DE5-8699-99D9F1805A5D}"/>
          </ac:spMkLst>
        </pc:spChg>
        <pc:spChg chg="add del">
          <ac:chgData name="Wentao Wu" userId="f6d934c6-15b7-4b44-a59d-4f36b533e669" providerId="ADAL" clId="{7362DAEE-FD64-429D-A00F-1491A3FF7668}" dt="2022-04-26T21:46:02.022" v="5580" actId="26606"/>
          <ac:spMkLst>
            <pc:docMk/>
            <pc:sldMk cId="2741544658" sldId="268"/>
            <ac:spMk id="12" creationId="{CD9FE4EF-C4D8-49A0-B2FF-81D8DB7D8A24}"/>
          </ac:spMkLst>
        </pc:spChg>
        <pc:spChg chg="add del">
          <ac:chgData name="Wentao Wu" userId="f6d934c6-15b7-4b44-a59d-4f36b533e669" providerId="ADAL" clId="{7362DAEE-FD64-429D-A00F-1491A3FF7668}" dt="2022-04-26T21:46:02.022" v="5580" actId="26606"/>
          <ac:spMkLst>
            <pc:docMk/>
            <pc:sldMk cId="2741544658" sldId="268"/>
            <ac:spMk id="14" creationId="{4300840D-0A0B-4512-BACA-B439D5B9C57C}"/>
          </ac:spMkLst>
        </pc:spChg>
        <pc:spChg chg="add del">
          <ac:chgData name="Wentao Wu" userId="f6d934c6-15b7-4b44-a59d-4f36b533e669" providerId="ADAL" clId="{7362DAEE-FD64-429D-A00F-1491A3FF7668}" dt="2022-04-26T21:46:02.022" v="5580" actId="26606"/>
          <ac:spMkLst>
            <pc:docMk/>
            <pc:sldMk cId="2741544658" sldId="268"/>
            <ac:spMk id="16" creationId="{D2B78728-A580-49A7-84F9-6EF6F583ADE0}"/>
          </ac:spMkLst>
        </pc:spChg>
        <pc:spChg chg="add del">
          <ac:chgData name="Wentao Wu" userId="f6d934c6-15b7-4b44-a59d-4f36b533e669" providerId="ADAL" clId="{7362DAEE-FD64-429D-A00F-1491A3FF7668}" dt="2022-04-26T21:46:02.022" v="5580" actId="26606"/>
          <ac:spMkLst>
            <pc:docMk/>
            <pc:sldMk cId="2741544658" sldId="268"/>
            <ac:spMk id="18" creationId="{38FAA1A1-D861-433F-88FA-1E9D6FD31D11}"/>
          </ac:spMkLst>
        </pc:spChg>
        <pc:spChg chg="add del">
          <ac:chgData name="Wentao Wu" userId="f6d934c6-15b7-4b44-a59d-4f36b533e669" providerId="ADAL" clId="{7362DAEE-FD64-429D-A00F-1491A3FF7668}" dt="2022-04-26T21:46:02.022" v="5580" actId="26606"/>
          <ac:spMkLst>
            <pc:docMk/>
            <pc:sldMk cId="2741544658" sldId="268"/>
            <ac:spMk id="20" creationId="{8D71EDA1-87BF-4D5D-AB79-F346FD19278A}"/>
          </ac:spMkLst>
        </pc:spChg>
        <pc:picChg chg="add mod">
          <ac:chgData name="Wentao Wu" userId="f6d934c6-15b7-4b44-a59d-4f36b533e669" providerId="ADAL" clId="{7362DAEE-FD64-429D-A00F-1491A3FF7668}" dt="2022-04-26T21:47:19.220" v="5645" actId="1076"/>
          <ac:picMkLst>
            <pc:docMk/>
            <pc:sldMk cId="2741544658" sldId="268"/>
            <ac:picMk id="5" creationId="{6AB7B38C-7D20-3CC5-AA10-303918314D71}"/>
          </ac:picMkLst>
        </pc:picChg>
      </pc:sldChg>
      <pc:sldChg chg="addSp delSp modSp new mod setBg">
        <pc:chgData name="Wentao Wu" userId="f6d934c6-15b7-4b44-a59d-4f36b533e669" providerId="ADAL" clId="{7362DAEE-FD64-429D-A00F-1491A3FF7668}" dt="2022-04-29T01:50:42.285" v="7924" actId="1076"/>
        <pc:sldMkLst>
          <pc:docMk/>
          <pc:sldMk cId="2601212763" sldId="269"/>
        </pc:sldMkLst>
        <pc:spChg chg="mod">
          <ac:chgData name="Wentao Wu" userId="f6d934c6-15b7-4b44-a59d-4f36b533e669" providerId="ADAL" clId="{7362DAEE-FD64-429D-A00F-1491A3FF7668}" dt="2022-04-26T23:46:12.217" v="6094" actId="26606"/>
          <ac:spMkLst>
            <pc:docMk/>
            <pc:sldMk cId="2601212763" sldId="269"/>
            <ac:spMk id="2" creationId="{633FDF84-4413-128B-76CF-34BD9EED9A17}"/>
          </ac:spMkLst>
        </pc:spChg>
        <pc:spChg chg="del">
          <ac:chgData name="Wentao Wu" userId="f6d934c6-15b7-4b44-a59d-4f36b533e669" providerId="ADAL" clId="{7362DAEE-FD64-429D-A00F-1491A3FF7668}" dt="2022-04-24T19:20:41.505" v="2072" actId="478"/>
          <ac:spMkLst>
            <pc:docMk/>
            <pc:sldMk cId="2601212763" sldId="269"/>
            <ac:spMk id="3" creationId="{5AF5653C-DAB7-8100-D113-0172E56810BD}"/>
          </ac:spMkLst>
        </pc:spChg>
        <pc:spChg chg="add mod">
          <ac:chgData name="Wentao Wu" userId="f6d934c6-15b7-4b44-a59d-4f36b533e669" providerId="ADAL" clId="{7362DAEE-FD64-429D-A00F-1491A3FF7668}" dt="2022-04-29T01:50:23.817" v="7919" actId="1076"/>
          <ac:spMkLst>
            <pc:docMk/>
            <pc:sldMk cId="2601212763" sldId="269"/>
            <ac:spMk id="6" creationId="{5690E406-82EB-3C19-CB7F-23A113A5FBBB}"/>
          </ac:spMkLst>
        </pc:spChg>
        <pc:spChg chg="add mod">
          <ac:chgData name="Wentao Wu" userId="f6d934c6-15b7-4b44-a59d-4f36b533e669" providerId="ADAL" clId="{7362DAEE-FD64-429D-A00F-1491A3FF7668}" dt="2022-04-29T01:50:42.285" v="7924" actId="1076"/>
          <ac:spMkLst>
            <pc:docMk/>
            <pc:sldMk cId="2601212763" sldId="269"/>
            <ac:spMk id="10" creationId="{540CCCD1-DC9D-EAE0-CDAF-A6876D35E24B}"/>
          </ac:spMkLst>
        </pc:spChg>
        <pc:spChg chg="add del mod">
          <ac:chgData name="Wentao Wu" userId="f6d934c6-15b7-4b44-a59d-4f36b533e669" providerId="ADAL" clId="{7362DAEE-FD64-429D-A00F-1491A3FF7668}" dt="2022-04-24T19:23:15.591" v="2124" actId="21"/>
          <ac:spMkLst>
            <pc:docMk/>
            <pc:sldMk cId="2601212763" sldId="269"/>
            <ac:spMk id="10" creationId="{71039FA4-92D7-0A16-2A7F-FD92A774C409}"/>
          </ac:spMkLst>
        </pc:spChg>
        <pc:spChg chg="add">
          <ac:chgData name="Wentao Wu" userId="f6d934c6-15b7-4b44-a59d-4f36b533e669" providerId="ADAL" clId="{7362DAEE-FD64-429D-A00F-1491A3FF7668}" dt="2022-04-26T23:46:12.217" v="6094" actId="26606"/>
          <ac:spMkLst>
            <pc:docMk/>
            <pc:sldMk cId="2601212763" sldId="269"/>
            <ac:spMk id="16" creationId="{BACC6370-2D7E-4714-9D71-7542949D7D5D}"/>
          </ac:spMkLst>
        </pc:spChg>
        <pc:spChg chg="add">
          <ac:chgData name="Wentao Wu" userId="f6d934c6-15b7-4b44-a59d-4f36b533e669" providerId="ADAL" clId="{7362DAEE-FD64-429D-A00F-1491A3FF7668}" dt="2022-04-26T23:46:12.217" v="6094" actId="26606"/>
          <ac:spMkLst>
            <pc:docMk/>
            <pc:sldMk cId="2601212763" sldId="269"/>
            <ac:spMk id="18" creationId="{F68B3F68-107C-434F-AA38-110D5EA91B85}"/>
          </ac:spMkLst>
        </pc:spChg>
        <pc:spChg chg="add">
          <ac:chgData name="Wentao Wu" userId="f6d934c6-15b7-4b44-a59d-4f36b533e669" providerId="ADAL" clId="{7362DAEE-FD64-429D-A00F-1491A3FF7668}" dt="2022-04-26T23:46:12.217" v="6094" actId="26606"/>
          <ac:spMkLst>
            <pc:docMk/>
            <pc:sldMk cId="2601212763" sldId="269"/>
            <ac:spMk id="20" creationId="{AAD0DBB9-1A4B-4391-81D4-CB19F9AB918A}"/>
          </ac:spMkLst>
        </pc:spChg>
        <pc:spChg chg="add">
          <ac:chgData name="Wentao Wu" userId="f6d934c6-15b7-4b44-a59d-4f36b533e669" providerId="ADAL" clId="{7362DAEE-FD64-429D-A00F-1491A3FF7668}" dt="2022-04-26T23:46:12.217" v="6094" actId="26606"/>
          <ac:spMkLst>
            <pc:docMk/>
            <pc:sldMk cId="2601212763" sldId="269"/>
            <ac:spMk id="22" creationId="{063BBA22-50EA-4C4D-BE05-F1CE4E63AA56}"/>
          </ac:spMkLst>
        </pc:spChg>
        <pc:grpChg chg="add mod">
          <ac:chgData name="Wentao Wu" userId="f6d934c6-15b7-4b44-a59d-4f36b533e669" providerId="ADAL" clId="{7362DAEE-FD64-429D-A00F-1491A3FF7668}" dt="2022-04-26T23:46:12.217" v="6094" actId="26606"/>
          <ac:grpSpMkLst>
            <pc:docMk/>
            <pc:sldMk cId="2601212763" sldId="269"/>
            <ac:grpSpMk id="11" creationId="{D53BEC82-6C64-CEBF-C38A-9DE9EDFC9569}"/>
          </ac:grpSpMkLst>
        </pc:grpChg>
        <pc:picChg chg="add mod">
          <ac:chgData name="Wentao Wu" userId="f6d934c6-15b7-4b44-a59d-4f36b533e669" providerId="ADAL" clId="{7362DAEE-FD64-429D-A00F-1491A3FF7668}" dt="2022-04-29T01:50:09.953" v="7915" actId="1035"/>
          <ac:picMkLst>
            <pc:docMk/>
            <pc:sldMk cId="2601212763" sldId="269"/>
            <ac:picMk id="4" creationId="{2442CB0F-8E73-0278-944F-860D2B4395A0}"/>
          </ac:picMkLst>
        </pc:picChg>
        <pc:picChg chg="add del mod">
          <ac:chgData name="Wentao Wu" userId="f6d934c6-15b7-4b44-a59d-4f36b533e669" providerId="ADAL" clId="{7362DAEE-FD64-429D-A00F-1491A3FF7668}" dt="2022-04-26T23:43:27.687" v="6069" actId="478"/>
          <ac:picMkLst>
            <pc:docMk/>
            <pc:sldMk cId="2601212763" sldId="269"/>
            <ac:picMk id="5" creationId="{1729BBCA-6F71-C8D8-28C4-9EF2102E5556}"/>
          </ac:picMkLst>
        </pc:picChg>
        <pc:picChg chg="add del mod">
          <ac:chgData name="Wentao Wu" userId="f6d934c6-15b7-4b44-a59d-4f36b533e669" providerId="ADAL" clId="{7362DAEE-FD64-429D-A00F-1491A3FF7668}" dt="2022-04-24T19:23:02.376" v="2120" actId="21"/>
          <ac:picMkLst>
            <pc:docMk/>
            <pc:sldMk cId="2601212763" sldId="269"/>
            <ac:picMk id="8" creationId="{05542DE0-2128-B01A-A2BB-63EE85FF94BB}"/>
          </ac:picMkLst>
        </pc:picChg>
        <pc:picChg chg="add mod">
          <ac:chgData name="Wentao Wu" userId="f6d934c6-15b7-4b44-a59d-4f36b533e669" providerId="ADAL" clId="{7362DAEE-FD64-429D-A00F-1491A3FF7668}" dt="2022-04-29T01:50:27.705" v="7920" actId="1076"/>
          <ac:picMkLst>
            <pc:docMk/>
            <pc:sldMk cId="2601212763" sldId="269"/>
            <ac:picMk id="8" creationId="{36A4FB06-C872-78BB-3B26-8BD5E9C9766F}"/>
          </ac:picMkLst>
        </pc:picChg>
      </pc:sldChg>
      <pc:sldChg chg="addSp delSp modSp new mod setBg">
        <pc:chgData name="Wentao Wu" userId="f6d934c6-15b7-4b44-a59d-4f36b533e669" providerId="ADAL" clId="{7362DAEE-FD64-429D-A00F-1491A3FF7668}" dt="2022-04-29T01:53:13.017" v="7993" actId="1076"/>
        <pc:sldMkLst>
          <pc:docMk/>
          <pc:sldMk cId="3841433401" sldId="270"/>
        </pc:sldMkLst>
        <pc:spChg chg="mod">
          <ac:chgData name="Wentao Wu" userId="f6d934c6-15b7-4b44-a59d-4f36b533e669" providerId="ADAL" clId="{7362DAEE-FD64-429D-A00F-1491A3FF7668}" dt="2022-04-26T23:55:49.112" v="6134" actId="26606"/>
          <ac:spMkLst>
            <pc:docMk/>
            <pc:sldMk cId="3841433401" sldId="270"/>
            <ac:spMk id="2" creationId="{42D4B00E-10FD-74D6-E2E4-DF4DBC43710A}"/>
          </ac:spMkLst>
        </pc:spChg>
        <pc:spChg chg="del">
          <ac:chgData name="Wentao Wu" userId="f6d934c6-15b7-4b44-a59d-4f36b533e669" providerId="ADAL" clId="{7362DAEE-FD64-429D-A00F-1491A3FF7668}" dt="2022-04-24T19:28:08.825" v="2244" actId="478"/>
          <ac:spMkLst>
            <pc:docMk/>
            <pc:sldMk cId="3841433401" sldId="270"/>
            <ac:spMk id="3" creationId="{622B7D7F-B3CA-D658-2AF4-441BD61B0D1A}"/>
          </ac:spMkLst>
        </pc:spChg>
        <pc:spChg chg="add mod">
          <ac:chgData name="Wentao Wu" userId="f6d934c6-15b7-4b44-a59d-4f36b533e669" providerId="ADAL" clId="{7362DAEE-FD64-429D-A00F-1491A3FF7668}" dt="2022-04-29T01:52:51.209" v="7989" actId="1076"/>
          <ac:spMkLst>
            <pc:docMk/>
            <pc:sldMk cId="3841433401" sldId="270"/>
            <ac:spMk id="6" creationId="{1E4F41F7-34D6-F5C3-0F33-FD25523831F5}"/>
          </ac:spMkLst>
        </pc:spChg>
        <pc:spChg chg="add mod">
          <ac:chgData name="Wentao Wu" userId="f6d934c6-15b7-4b44-a59d-4f36b533e669" providerId="ADAL" clId="{7362DAEE-FD64-429D-A00F-1491A3FF7668}" dt="2022-04-29T01:53:13.017" v="7993" actId="1076"/>
          <ac:spMkLst>
            <pc:docMk/>
            <pc:sldMk cId="3841433401" sldId="270"/>
            <ac:spMk id="7" creationId="{0DF67E76-3C49-B92D-E201-01160A33EE18}"/>
          </ac:spMkLst>
        </pc:spChg>
        <pc:spChg chg="add">
          <ac:chgData name="Wentao Wu" userId="f6d934c6-15b7-4b44-a59d-4f36b533e669" providerId="ADAL" clId="{7362DAEE-FD64-429D-A00F-1491A3FF7668}" dt="2022-04-26T23:55:49.112" v="6134" actId="26606"/>
          <ac:spMkLst>
            <pc:docMk/>
            <pc:sldMk cId="3841433401" sldId="270"/>
            <ac:spMk id="16" creationId="{BACC6370-2D7E-4714-9D71-7542949D7D5D}"/>
          </ac:spMkLst>
        </pc:spChg>
        <pc:spChg chg="add">
          <ac:chgData name="Wentao Wu" userId="f6d934c6-15b7-4b44-a59d-4f36b533e669" providerId="ADAL" clId="{7362DAEE-FD64-429D-A00F-1491A3FF7668}" dt="2022-04-26T23:55:49.112" v="6134" actId="26606"/>
          <ac:spMkLst>
            <pc:docMk/>
            <pc:sldMk cId="3841433401" sldId="270"/>
            <ac:spMk id="18" creationId="{F68B3F68-107C-434F-AA38-110D5EA91B85}"/>
          </ac:spMkLst>
        </pc:spChg>
        <pc:spChg chg="add">
          <ac:chgData name="Wentao Wu" userId="f6d934c6-15b7-4b44-a59d-4f36b533e669" providerId="ADAL" clId="{7362DAEE-FD64-429D-A00F-1491A3FF7668}" dt="2022-04-26T23:55:49.112" v="6134" actId="26606"/>
          <ac:spMkLst>
            <pc:docMk/>
            <pc:sldMk cId="3841433401" sldId="270"/>
            <ac:spMk id="20" creationId="{AAD0DBB9-1A4B-4391-81D4-CB19F9AB918A}"/>
          </ac:spMkLst>
        </pc:spChg>
        <pc:spChg chg="add">
          <ac:chgData name="Wentao Wu" userId="f6d934c6-15b7-4b44-a59d-4f36b533e669" providerId="ADAL" clId="{7362DAEE-FD64-429D-A00F-1491A3FF7668}" dt="2022-04-26T23:55:49.112" v="6134" actId="26606"/>
          <ac:spMkLst>
            <pc:docMk/>
            <pc:sldMk cId="3841433401" sldId="270"/>
            <ac:spMk id="22" creationId="{063BBA22-50EA-4C4D-BE05-F1CE4E63AA56}"/>
          </ac:spMkLst>
        </pc:spChg>
        <pc:grpChg chg="add mod">
          <ac:chgData name="Wentao Wu" userId="f6d934c6-15b7-4b44-a59d-4f36b533e669" providerId="ADAL" clId="{7362DAEE-FD64-429D-A00F-1491A3FF7668}" dt="2022-04-26T23:55:49.112" v="6134" actId="26606"/>
          <ac:grpSpMkLst>
            <pc:docMk/>
            <pc:sldMk cId="3841433401" sldId="270"/>
            <ac:grpSpMk id="11" creationId="{201A8C6D-37E2-B332-C438-0777ACD9CC68}"/>
          </ac:grpSpMkLst>
        </pc:grpChg>
        <pc:picChg chg="add mod">
          <ac:chgData name="Wentao Wu" userId="f6d934c6-15b7-4b44-a59d-4f36b533e669" providerId="ADAL" clId="{7362DAEE-FD64-429D-A00F-1491A3FF7668}" dt="2022-04-29T01:52:47.305" v="7988" actId="1076"/>
          <ac:picMkLst>
            <pc:docMk/>
            <pc:sldMk cId="3841433401" sldId="270"/>
            <ac:picMk id="4" creationId="{F658665A-2B1A-6C0B-EED5-4A68C9042C8F}"/>
          </ac:picMkLst>
        </pc:picChg>
        <pc:picChg chg="add del mod">
          <ac:chgData name="Wentao Wu" userId="f6d934c6-15b7-4b44-a59d-4f36b533e669" providerId="ADAL" clId="{7362DAEE-FD64-429D-A00F-1491A3FF7668}" dt="2022-04-26T23:53:45.176" v="6112" actId="478"/>
          <ac:picMkLst>
            <pc:docMk/>
            <pc:sldMk cId="3841433401" sldId="270"/>
            <ac:picMk id="5" creationId="{5A22980F-5D93-B0BC-FBD3-65004E6E3946}"/>
          </ac:picMkLst>
        </pc:picChg>
        <pc:picChg chg="add mod">
          <ac:chgData name="Wentao Wu" userId="f6d934c6-15b7-4b44-a59d-4f36b533e669" providerId="ADAL" clId="{7362DAEE-FD64-429D-A00F-1491A3FF7668}" dt="2022-04-29T01:52:53.729" v="7990" actId="1076"/>
          <ac:picMkLst>
            <pc:docMk/>
            <pc:sldMk cId="3841433401" sldId="270"/>
            <ac:picMk id="10" creationId="{D9E16F23-377D-D907-8B85-52533F7DB355}"/>
          </ac:picMkLst>
        </pc:picChg>
      </pc:sldChg>
      <pc:sldChg chg="addSp delSp modSp new mod setBg">
        <pc:chgData name="Wentao Wu" userId="f6d934c6-15b7-4b44-a59d-4f36b533e669" providerId="ADAL" clId="{7362DAEE-FD64-429D-A00F-1491A3FF7668}" dt="2022-04-29T01:51:18.522" v="7959" actId="1076"/>
        <pc:sldMkLst>
          <pc:docMk/>
          <pc:sldMk cId="2250721891" sldId="271"/>
        </pc:sldMkLst>
        <pc:spChg chg="mod">
          <ac:chgData name="Wentao Wu" userId="f6d934c6-15b7-4b44-a59d-4f36b533e669" providerId="ADAL" clId="{7362DAEE-FD64-429D-A00F-1491A3FF7668}" dt="2022-04-26T23:51:33.440" v="6110" actId="26606"/>
          <ac:spMkLst>
            <pc:docMk/>
            <pc:sldMk cId="2250721891" sldId="271"/>
            <ac:spMk id="2" creationId="{0EB88A58-F737-EB32-A3DF-DAAD396E8387}"/>
          </ac:spMkLst>
        </pc:spChg>
        <pc:spChg chg="del">
          <ac:chgData name="Wentao Wu" userId="f6d934c6-15b7-4b44-a59d-4f36b533e669" providerId="ADAL" clId="{7362DAEE-FD64-429D-A00F-1491A3FF7668}" dt="2022-04-24T19:23:05.705" v="2121" actId="478"/>
          <ac:spMkLst>
            <pc:docMk/>
            <pc:sldMk cId="2250721891" sldId="271"/>
            <ac:spMk id="3" creationId="{EB909CE0-D755-C54C-9FD6-AED1143B300B}"/>
          </ac:spMkLst>
        </pc:spChg>
        <pc:spChg chg="add mod">
          <ac:chgData name="Wentao Wu" userId="f6d934c6-15b7-4b44-a59d-4f36b533e669" providerId="ADAL" clId="{7362DAEE-FD64-429D-A00F-1491A3FF7668}" dt="2022-04-29T01:51:02.721" v="7945" actId="1076"/>
          <ac:spMkLst>
            <pc:docMk/>
            <pc:sldMk cId="2250721891" sldId="271"/>
            <ac:spMk id="7" creationId="{D4197349-E273-99E7-04EB-37534145ABA1}"/>
          </ac:spMkLst>
        </pc:spChg>
        <pc:spChg chg="add mod">
          <ac:chgData name="Wentao Wu" userId="f6d934c6-15b7-4b44-a59d-4f36b533e669" providerId="ADAL" clId="{7362DAEE-FD64-429D-A00F-1491A3FF7668}" dt="2022-04-29T01:51:18.522" v="7959" actId="1076"/>
          <ac:spMkLst>
            <pc:docMk/>
            <pc:sldMk cId="2250721891" sldId="271"/>
            <ac:spMk id="11" creationId="{D65BDE7B-424F-2D20-8443-8CB77A87E54E}"/>
          </ac:spMkLst>
        </pc:spChg>
        <pc:spChg chg="add">
          <ac:chgData name="Wentao Wu" userId="f6d934c6-15b7-4b44-a59d-4f36b533e669" providerId="ADAL" clId="{7362DAEE-FD64-429D-A00F-1491A3FF7668}" dt="2022-04-26T23:51:33.440" v="6110" actId="26606"/>
          <ac:spMkLst>
            <pc:docMk/>
            <pc:sldMk cId="2250721891" sldId="271"/>
            <ac:spMk id="16" creationId="{BACC6370-2D7E-4714-9D71-7542949D7D5D}"/>
          </ac:spMkLst>
        </pc:spChg>
        <pc:spChg chg="add">
          <ac:chgData name="Wentao Wu" userId="f6d934c6-15b7-4b44-a59d-4f36b533e669" providerId="ADAL" clId="{7362DAEE-FD64-429D-A00F-1491A3FF7668}" dt="2022-04-26T23:51:33.440" v="6110" actId="26606"/>
          <ac:spMkLst>
            <pc:docMk/>
            <pc:sldMk cId="2250721891" sldId="271"/>
            <ac:spMk id="18" creationId="{F68B3F68-107C-434F-AA38-110D5EA91B85}"/>
          </ac:spMkLst>
        </pc:spChg>
        <pc:spChg chg="add">
          <ac:chgData name="Wentao Wu" userId="f6d934c6-15b7-4b44-a59d-4f36b533e669" providerId="ADAL" clId="{7362DAEE-FD64-429D-A00F-1491A3FF7668}" dt="2022-04-26T23:51:33.440" v="6110" actId="26606"/>
          <ac:spMkLst>
            <pc:docMk/>
            <pc:sldMk cId="2250721891" sldId="271"/>
            <ac:spMk id="20" creationId="{AAD0DBB9-1A4B-4391-81D4-CB19F9AB918A}"/>
          </ac:spMkLst>
        </pc:spChg>
        <pc:spChg chg="add">
          <ac:chgData name="Wentao Wu" userId="f6d934c6-15b7-4b44-a59d-4f36b533e669" providerId="ADAL" clId="{7362DAEE-FD64-429D-A00F-1491A3FF7668}" dt="2022-04-26T23:51:33.440" v="6110" actId="26606"/>
          <ac:spMkLst>
            <pc:docMk/>
            <pc:sldMk cId="2250721891" sldId="271"/>
            <ac:spMk id="22" creationId="{063BBA22-50EA-4C4D-BE05-F1CE4E63AA56}"/>
          </ac:spMkLst>
        </pc:spChg>
        <pc:grpChg chg="add mod">
          <ac:chgData name="Wentao Wu" userId="f6d934c6-15b7-4b44-a59d-4f36b533e669" providerId="ADAL" clId="{7362DAEE-FD64-429D-A00F-1491A3FF7668}" dt="2022-04-26T23:51:33.440" v="6110" actId="26606"/>
          <ac:grpSpMkLst>
            <pc:docMk/>
            <pc:sldMk cId="2250721891" sldId="271"/>
            <ac:grpSpMk id="10" creationId="{837749A8-4CF6-8F51-C170-CF393D909772}"/>
          </ac:grpSpMkLst>
        </pc:grpChg>
        <pc:picChg chg="add mod">
          <ac:chgData name="Wentao Wu" userId="f6d934c6-15b7-4b44-a59d-4f36b533e669" providerId="ADAL" clId="{7362DAEE-FD64-429D-A00F-1491A3FF7668}" dt="2022-04-29T01:50:51.970" v="7942" actId="1035"/>
          <ac:picMkLst>
            <pc:docMk/>
            <pc:sldMk cId="2250721891" sldId="271"/>
            <ac:picMk id="4" creationId="{EF8AF3A4-8C58-572F-2F14-15162EBFF345}"/>
          </ac:picMkLst>
        </pc:picChg>
        <pc:picChg chg="add del mod">
          <ac:chgData name="Wentao Wu" userId="f6d934c6-15b7-4b44-a59d-4f36b533e669" providerId="ADAL" clId="{7362DAEE-FD64-429D-A00F-1491A3FF7668}" dt="2022-04-26T23:49:23.031" v="6095" actId="478"/>
          <ac:picMkLst>
            <pc:docMk/>
            <pc:sldMk cId="2250721891" sldId="271"/>
            <ac:picMk id="5" creationId="{ACE35E27-CC94-9892-BC97-BBCB5E4A2C88}"/>
          </ac:picMkLst>
        </pc:picChg>
        <pc:picChg chg="add mod">
          <ac:chgData name="Wentao Wu" userId="f6d934c6-15b7-4b44-a59d-4f36b533e669" providerId="ADAL" clId="{7362DAEE-FD64-429D-A00F-1491A3FF7668}" dt="2022-04-29T01:51:06.520" v="7956" actId="1035"/>
          <ac:picMkLst>
            <pc:docMk/>
            <pc:sldMk cId="2250721891" sldId="271"/>
            <ac:picMk id="8" creationId="{5531B256-ECEE-A78D-9B68-88E166A3ED86}"/>
          </ac:picMkLst>
        </pc:picChg>
        <pc:picChg chg="add del mod">
          <ac:chgData name="Wentao Wu" userId="f6d934c6-15b7-4b44-a59d-4f36b533e669" providerId="ADAL" clId="{7362DAEE-FD64-429D-A00F-1491A3FF7668}" dt="2022-04-26T23:50:13.215" v="6101" actId="478"/>
          <ac:picMkLst>
            <pc:docMk/>
            <pc:sldMk cId="2250721891" sldId="271"/>
            <ac:picMk id="9" creationId="{3EBDF0F6-5156-E7BE-B080-D8B14B8BC3EC}"/>
          </ac:picMkLst>
        </pc:picChg>
      </pc:sldChg>
      <pc:sldChg chg="addSp delSp modSp new mod setBg">
        <pc:chgData name="Wentao Wu" userId="f6d934c6-15b7-4b44-a59d-4f36b533e669" providerId="ADAL" clId="{7362DAEE-FD64-429D-A00F-1491A3FF7668}" dt="2022-04-29T01:53:49.560" v="8002" actId="1076"/>
        <pc:sldMkLst>
          <pc:docMk/>
          <pc:sldMk cId="694691101" sldId="272"/>
        </pc:sldMkLst>
        <pc:spChg chg="mod">
          <ac:chgData name="Wentao Wu" userId="f6d934c6-15b7-4b44-a59d-4f36b533e669" providerId="ADAL" clId="{7362DAEE-FD64-429D-A00F-1491A3FF7668}" dt="2022-04-26T23:58:07.183" v="6148" actId="26606"/>
          <ac:spMkLst>
            <pc:docMk/>
            <pc:sldMk cId="694691101" sldId="272"/>
            <ac:spMk id="2" creationId="{A02A45E6-669A-7EF3-0152-FF9A4BA2B2F3}"/>
          </ac:spMkLst>
        </pc:spChg>
        <pc:spChg chg="del">
          <ac:chgData name="Wentao Wu" userId="f6d934c6-15b7-4b44-a59d-4f36b533e669" providerId="ADAL" clId="{7362DAEE-FD64-429D-A00F-1491A3FF7668}" dt="2022-04-24T19:29:28.233" v="2256" actId="478"/>
          <ac:spMkLst>
            <pc:docMk/>
            <pc:sldMk cId="694691101" sldId="272"/>
            <ac:spMk id="3" creationId="{62F4C117-B413-7D20-0CC1-EA7797E75D2D}"/>
          </ac:spMkLst>
        </pc:spChg>
        <pc:spChg chg="add mod">
          <ac:chgData name="Wentao Wu" userId="f6d934c6-15b7-4b44-a59d-4f36b533e669" providerId="ADAL" clId="{7362DAEE-FD64-429D-A00F-1491A3FF7668}" dt="2022-04-29T01:53:34.353" v="7998" actId="1076"/>
          <ac:spMkLst>
            <pc:docMk/>
            <pc:sldMk cId="694691101" sldId="272"/>
            <ac:spMk id="7" creationId="{BD46FDED-94A7-55BA-1634-FB1AE8C7CBB8}"/>
          </ac:spMkLst>
        </pc:spChg>
        <pc:spChg chg="add mod">
          <ac:chgData name="Wentao Wu" userId="f6d934c6-15b7-4b44-a59d-4f36b533e669" providerId="ADAL" clId="{7362DAEE-FD64-429D-A00F-1491A3FF7668}" dt="2022-04-29T01:53:49.560" v="8002" actId="1076"/>
          <ac:spMkLst>
            <pc:docMk/>
            <pc:sldMk cId="694691101" sldId="272"/>
            <ac:spMk id="11" creationId="{7650FEAA-17AF-FC59-83E3-4B7C6FCB61AB}"/>
          </ac:spMkLst>
        </pc:spChg>
        <pc:spChg chg="add">
          <ac:chgData name="Wentao Wu" userId="f6d934c6-15b7-4b44-a59d-4f36b533e669" providerId="ADAL" clId="{7362DAEE-FD64-429D-A00F-1491A3FF7668}" dt="2022-04-26T23:58:07.183" v="6148" actId="26606"/>
          <ac:spMkLst>
            <pc:docMk/>
            <pc:sldMk cId="694691101" sldId="272"/>
            <ac:spMk id="16" creationId="{BACC6370-2D7E-4714-9D71-7542949D7D5D}"/>
          </ac:spMkLst>
        </pc:spChg>
        <pc:spChg chg="add">
          <ac:chgData name="Wentao Wu" userId="f6d934c6-15b7-4b44-a59d-4f36b533e669" providerId="ADAL" clId="{7362DAEE-FD64-429D-A00F-1491A3FF7668}" dt="2022-04-26T23:58:07.183" v="6148" actId="26606"/>
          <ac:spMkLst>
            <pc:docMk/>
            <pc:sldMk cId="694691101" sldId="272"/>
            <ac:spMk id="18" creationId="{F68B3F68-107C-434F-AA38-110D5EA91B85}"/>
          </ac:spMkLst>
        </pc:spChg>
        <pc:spChg chg="add">
          <ac:chgData name="Wentao Wu" userId="f6d934c6-15b7-4b44-a59d-4f36b533e669" providerId="ADAL" clId="{7362DAEE-FD64-429D-A00F-1491A3FF7668}" dt="2022-04-26T23:58:07.183" v="6148" actId="26606"/>
          <ac:spMkLst>
            <pc:docMk/>
            <pc:sldMk cId="694691101" sldId="272"/>
            <ac:spMk id="20" creationId="{AAD0DBB9-1A4B-4391-81D4-CB19F9AB918A}"/>
          </ac:spMkLst>
        </pc:spChg>
        <pc:spChg chg="add">
          <ac:chgData name="Wentao Wu" userId="f6d934c6-15b7-4b44-a59d-4f36b533e669" providerId="ADAL" clId="{7362DAEE-FD64-429D-A00F-1491A3FF7668}" dt="2022-04-26T23:58:07.183" v="6148" actId="26606"/>
          <ac:spMkLst>
            <pc:docMk/>
            <pc:sldMk cId="694691101" sldId="272"/>
            <ac:spMk id="22" creationId="{063BBA22-50EA-4C4D-BE05-F1CE4E63AA56}"/>
          </ac:spMkLst>
        </pc:spChg>
        <pc:grpChg chg="add mod">
          <ac:chgData name="Wentao Wu" userId="f6d934c6-15b7-4b44-a59d-4f36b533e669" providerId="ADAL" clId="{7362DAEE-FD64-429D-A00F-1491A3FF7668}" dt="2022-04-26T23:58:07.183" v="6148" actId="26606"/>
          <ac:grpSpMkLst>
            <pc:docMk/>
            <pc:sldMk cId="694691101" sldId="272"/>
            <ac:grpSpMk id="10" creationId="{6D49432E-A558-B4D1-2620-69F6B8E29F84}"/>
          </ac:grpSpMkLst>
        </pc:grpChg>
        <pc:picChg chg="add mod">
          <ac:chgData name="Wentao Wu" userId="f6d934c6-15b7-4b44-a59d-4f36b533e669" providerId="ADAL" clId="{7362DAEE-FD64-429D-A00F-1491A3FF7668}" dt="2022-04-29T01:53:23.488" v="7994" actId="1076"/>
          <ac:picMkLst>
            <pc:docMk/>
            <pc:sldMk cId="694691101" sldId="272"/>
            <ac:picMk id="4" creationId="{DA481BC3-BFA2-FAA5-C220-8BE64EA90D87}"/>
          </ac:picMkLst>
        </pc:picChg>
        <pc:picChg chg="add del mod">
          <ac:chgData name="Wentao Wu" userId="f6d934c6-15b7-4b44-a59d-4f36b533e669" providerId="ADAL" clId="{7362DAEE-FD64-429D-A00F-1491A3FF7668}" dt="2022-04-26T23:56:55.343" v="6136" actId="478"/>
          <ac:picMkLst>
            <pc:docMk/>
            <pc:sldMk cId="694691101" sldId="272"/>
            <ac:picMk id="5" creationId="{AFF263CA-E3E2-299E-D162-0713E912147A}"/>
          </ac:picMkLst>
        </pc:picChg>
        <pc:picChg chg="add mod">
          <ac:chgData name="Wentao Wu" userId="f6d934c6-15b7-4b44-a59d-4f36b533e669" providerId="ADAL" clId="{7362DAEE-FD64-429D-A00F-1491A3FF7668}" dt="2022-04-29T01:53:38.690" v="7999" actId="1076"/>
          <ac:picMkLst>
            <pc:docMk/>
            <pc:sldMk cId="694691101" sldId="272"/>
            <ac:picMk id="8" creationId="{7ACE4446-B747-BEB1-2E7B-6BC8509D17DD}"/>
          </ac:picMkLst>
        </pc:picChg>
        <pc:picChg chg="add del mod">
          <ac:chgData name="Wentao Wu" userId="f6d934c6-15b7-4b44-a59d-4f36b533e669" providerId="ADAL" clId="{7362DAEE-FD64-429D-A00F-1491A3FF7668}" dt="2022-04-26T23:57:33.191" v="6141" actId="478"/>
          <ac:picMkLst>
            <pc:docMk/>
            <pc:sldMk cId="694691101" sldId="272"/>
            <ac:picMk id="9" creationId="{177B99AC-3F08-8E8F-D037-F8BD28870FBD}"/>
          </ac:picMkLst>
        </pc:picChg>
      </pc:sldChg>
      <pc:sldChg chg="addSp delSp modSp new del mod">
        <pc:chgData name="Wentao Wu" userId="f6d934c6-15b7-4b44-a59d-4f36b533e669" providerId="ADAL" clId="{7362DAEE-FD64-429D-A00F-1491A3FF7668}" dt="2022-04-26T23:51:51.821" v="6111" actId="47"/>
        <pc:sldMkLst>
          <pc:docMk/>
          <pc:sldMk cId="2472879142" sldId="273"/>
        </pc:sldMkLst>
        <pc:spChg chg="mod">
          <ac:chgData name="Wentao Wu" userId="f6d934c6-15b7-4b44-a59d-4f36b533e669" providerId="ADAL" clId="{7362DAEE-FD64-429D-A00F-1491A3FF7668}" dt="2022-04-24T19:32:42.408" v="2314" actId="20577"/>
          <ac:spMkLst>
            <pc:docMk/>
            <pc:sldMk cId="2472879142" sldId="273"/>
            <ac:spMk id="2" creationId="{49551E9F-D1FB-7E07-C5CD-9A13422451BB}"/>
          </ac:spMkLst>
        </pc:spChg>
        <pc:spChg chg="del">
          <ac:chgData name="Wentao Wu" userId="f6d934c6-15b7-4b44-a59d-4f36b533e669" providerId="ADAL" clId="{7362DAEE-FD64-429D-A00F-1491A3FF7668}" dt="2022-04-24T19:32:46.018" v="2315" actId="478"/>
          <ac:spMkLst>
            <pc:docMk/>
            <pc:sldMk cId="2472879142" sldId="273"/>
            <ac:spMk id="3" creationId="{44839F1E-6570-8029-B47B-A8B210B537E6}"/>
          </ac:spMkLst>
        </pc:spChg>
        <pc:picChg chg="add mod">
          <ac:chgData name="Wentao Wu" userId="f6d934c6-15b7-4b44-a59d-4f36b533e669" providerId="ADAL" clId="{7362DAEE-FD64-429D-A00F-1491A3FF7668}" dt="2022-04-24T19:33:22.321" v="2319" actId="1076"/>
          <ac:picMkLst>
            <pc:docMk/>
            <pc:sldMk cId="2472879142" sldId="273"/>
            <ac:picMk id="5" creationId="{BCC03639-D6A3-D1B3-4585-7957C25DFFE5}"/>
          </ac:picMkLst>
        </pc:picChg>
        <pc:picChg chg="add mod">
          <ac:chgData name="Wentao Wu" userId="f6d934c6-15b7-4b44-a59d-4f36b533e669" providerId="ADAL" clId="{7362DAEE-FD64-429D-A00F-1491A3FF7668}" dt="2022-04-24T19:33:53.377" v="2323" actId="1076"/>
          <ac:picMkLst>
            <pc:docMk/>
            <pc:sldMk cId="2472879142" sldId="273"/>
            <ac:picMk id="7" creationId="{8DD13378-B452-943D-AB19-61AD6E74F072}"/>
          </ac:picMkLst>
        </pc:picChg>
        <pc:picChg chg="add mod">
          <ac:chgData name="Wentao Wu" userId="f6d934c6-15b7-4b44-a59d-4f36b533e669" providerId="ADAL" clId="{7362DAEE-FD64-429D-A00F-1491A3FF7668}" dt="2022-04-24T19:34:20.265" v="2328" actId="1076"/>
          <ac:picMkLst>
            <pc:docMk/>
            <pc:sldMk cId="2472879142" sldId="273"/>
            <ac:picMk id="9" creationId="{95294AF8-043D-5BB5-949A-C70133CD7CD3}"/>
          </ac:picMkLst>
        </pc:picChg>
      </pc:sldChg>
      <pc:sldChg chg="addSp delSp modSp new add del mod setBg">
        <pc:chgData name="Wentao Wu" userId="f6d934c6-15b7-4b44-a59d-4f36b533e669" providerId="ADAL" clId="{7362DAEE-FD64-429D-A00F-1491A3FF7668}" dt="2022-05-17T23:24:37.539" v="19435" actId="2696"/>
        <pc:sldMkLst>
          <pc:docMk/>
          <pc:sldMk cId="1374068439" sldId="274"/>
        </pc:sldMkLst>
        <pc:spChg chg="mod">
          <ac:chgData name="Wentao Wu" userId="f6d934c6-15b7-4b44-a59d-4f36b533e669" providerId="ADAL" clId="{7362DAEE-FD64-429D-A00F-1491A3FF7668}" dt="2022-04-26T20:10:10.405" v="5361" actId="26606"/>
          <ac:spMkLst>
            <pc:docMk/>
            <pc:sldMk cId="1374068439" sldId="274"/>
            <ac:spMk id="2" creationId="{F80B4EAC-687B-B2F7-128F-C50A17368D40}"/>
          </ac:spMkLst>
        </pc:spChg>
        <pc:spChg chg="mod">
          <ac:chgData name="Wentao Wu" userId="f6d934c6-15b7-4b44-a59d-4f36b533e669" providerId="ADAL" clId="{7362DAEE-FD64-429D-A00F-1491A3FF7668}" dt="2022-04-26T20:10:10.405" v="5361" actId="26606"/>
          <ac:spMkLst>
            <pc:docMk/>
            <pc:sldMk cId="1374068439" sldId="274"/>
            <ac:spMk id="3" creationId="{B4A2BDC9-1A28-638D-AF9F-29AD72382F55}"/>
          </ac:spMkLst>
        </pc:spChg>
        <pc:spChg chg="add del">
          <ac:chgData name="Wentao Wu" userId="f6d934c6-15b7-4b44-a59d-4f36b533e669" providerId="ADAL" clId="{7362DAEE-FD64-429D-A00F-1491A3FF7668}" dt="2022-04-26T18:59:54.960" v="4634" actId="26606"/>
          <ac:spMkLst>
            <pc:docMk/>
            <pc:sldMk cId="1374068439" sldId="274"/>
            <ac:spMk id="8" creationId="{DEE2AD96-B495-4E06-9291-B71706F728CB}"/>
          </ac:spMkLst>
        </pc:spChg>
        <pc:spChg chg="add del">
          <ac:chgData name="Wentao Wu" userId="f6d934c6-15b7-4b44-a59d-4f36b533e669" providerId="ADAL" clId="{7362DAEE-FD64-429D-A00F-1491A3FF7668}" dt="2022-04-26T18:59:54.960" v="4634" actId="26606"/>
          <ac:spMkLst>
            <pc:docMk/>
            <pc:sldMk cId="1374068439" sldId="274"/>
            <ac:spMk id="10" creationId="{53CF6D67-C5A8-4ADD-9E8E-1E38CA1D3166}"/>
          </ac:spMkLst>
        </pc:spChg>
        <pc:spChg chg="add del">
          <ac:chgData name="Wentao Wu" userId="f6d934c6-15b7-4b44-a59d-4f36b533e669" providerId="ADAL" clId="{7362DAEE-FD64-429D-A00F-1491A3FF7668}" dt="2022-04-26T18:59:54.960" v="4634" actId="26606"/>
          <ac:spMkLst>
            <pc:docMk/>
            <pc:sldMk cId="1374068439" sldId="274"/>
            <ac:spMk id="12" creationId="{86909FA0-B515-4681-B7A8-FA281D133B94}"/>
          </ac:spMkLst>
        </pc:spChg>
        <pc:spChg chg="add del">
          <ac:chgData name="Wentao Wu" userId="f6d934c6-15b7-4b44-a59d-4f36b533e669" providerId="ADAL" clId="{7362DAEE-FD64-429D-A00F-1491A3FF7668}" dt="2022-04-26T18:59:54.960" v="4634" actId="26606"/>
          <ac:spMkLst>
            <pc:docMk/>
            <pc:sldMk cId="1374068439" sldId="274"/>
            <ac:spMk id="14" creationId="{21C9FE86-FCC3-4A31-AA1C-C882262B7FE7}"/>
          </ac:spMkLst>
        </pc:spChg>
        <pc:spChg chg="add del">
          <ac:chgData name="Wentao Wu" userId="f6d934c6-15b7-4b44-a59d-4f36b533e669" providerId="ADAL" clId="{7362DAEE-FD64-429D-A00F-1491A3FF7668}" dt="2022-04-26T18:59:54.960" v="4634" actId="26606"/>
          <ac:spMkLst>
            <pc:docMk/>
            <pc:sldMk cId="1374068439" sldId="274"/>
            <ac:spMk id="16" creationId="{7D96243B-ECED-4B71-8E06-AE9A285EAD20}"/>
          </ac:spMkLst>
        </pc:spChg>
        <pc:spChg chg="add del">
          <ac:chgData name="Wentao Wu" userId="f6d934c6-15b7-4b44-a59d-4f36b533e669" providerId="ADAL" clId="{7362DAEE-FD64-429D-A00F-1491A3FF7668}" dt="2022-04-26T18:59:54.960" v="4634" actId="26606"/>
          <ac:spMkLst>
            <pc:docMk/>
            <pc:sldMk cId="1374068439" sldId="274"/>
            <ac:spMk id="18" creationId="{A09989E4-EFDC-4A90-A633-E0525FB4139E}"/>
          </ac:spMkLst>
        </pc:spChg>
        <pc:spChg chg="add del">
          <ac:chgData name="Wentao Wu" userId="f6d934c6-15b7-4b44-a59d-4f36b533e669" providerId="ADAL" clId="{7362DAEE-FD64-429D-A00F-1491A3FF7668}" dt="2022-04-26T20:10:10.405" v="5361" actId="26606"/>
          <ac:spMkLst>
            <pc:docMk/>
            <pc:sldMk cId="1374068439" sldId="274"/>
            <ac:spMk id="20" creationId="{8D71EDA1-87BF-4D5D-AB79-F346FD19278A}"/>
          </ac:spMkLst>
        </pc:spChg>
        <pc:spChg chg="add del">
          <ac:chgData name="Wentao Wu" userId="f6d934c6-15b7-4b44-a59d-4f36b533e669" providerId="ADAL" clId="{7362DAEE-FD64-429D-A00F-1491A3FF7668}" dt="2022-04-26T20:10:10.405" v="5361" actId="26606"/>
          <ac:spMkLst>
            <pc:docMk/>
            <pc:sldMk cId="1374068439" sldId="274"/>
            <ac:spMk id="21" creationId="{09588DA8-065E-4F6F-8EFD-43104AB2E0CF}"/>
          </ac:spMkLst>
        </pc:spChg>
        <pc:spChg chg="add del">
          <ac:chgData name="Wentao Wu" userId="f6d934c6-15b7-4b44-a59d-4f36b533e669" providerId="ADAL" clId="{7362DAEE-FD64-429D-A00F-1491A3FF7668}" dt="2022-04-26T20:10:10.405" v="5361" actId="26606"/>
          <ac:spMkLst>
            <pc:docMk/>
            <pc:sldMk cId="1374068439" sldId="274"/>
            <ac:spMk id="22" creationId="{C4285719-470E-454C-AF62-8323075F1F5B}"/>
          </ac:spMkLst>
        </pc:spChg>
        <pc:spChg chg="add del">
          <ac:chgData name="Wentao Wu" userId="f6d934c6-15b7-4b44-a59d-4f36b533e669" providerId="ADAL" clId="{7362DAEE-FD64-429D-A00F-1491A3FF7668}" dt="2022-04-26T20:10:10.405" v="5361" actId="26606"/>
          <ac:spMkLst>
            <pc:docMk/>
            <pc:sldMk cId="1374068439" sldId="274"/>
            <ac:spMk id="23" creationId="{CD9FE4EF-C4D8-49A0-B2FF-81D8DB7D8A24}"/>
          </ac:spMkLst>
        </pc:spChg>
        <pc:spChg chg="add del">
          <ac:chgData name="Wentao Wu" userId="f6d934c6-15b7-4b44-a59d-4f36b533e669" providerId="ADAL" clId="{7362DAEE-FD64-429D-A00F-1491A3FF7668}" dt="2022-04-26T20:10:10.405" v="5361" actId="26606"/>
          <ac:spMkLst>
            <pc:docMk/>
            <pc:sldMk cId="1374068439" sldId="274"/>
            <ac:spMk id="24" creationId="{4300840D-0A0B-4512-BACA-B439D5B9C57C}"/>
          </ac:spMkLst>
        </pc:spChg>
        <pc:spChg chg="add del">
          <ac:chgData name="Wentao Wu" userId="f6d934c6-15b7-4b44-a59d-4f36b533e669" providerId="ADAL" clId="{7362DAEE-FD64-429D-A00F-1491A3FF7668}" dt="2022-04-26T20:10:10.405" v="5361" actId="26606"/>
          <ac:spMkLst>
            <pc:docMk/>
            <pc:sldMk cId="1374068439" sldId="274"/>
            <ac:spMk id="25" creationId="{D2B78728-A580-49A7-84F9-6EF6F583ADE0}"/>
          </ac:spMkLst>
        </pc:spChg>
        <pc:spChg chg="add del">
          <ac:chgData name="Wentao Wu" userId="f6d934c6-15b7-4b44-a59d-4f36b533e669" providerId="ADAL" clId="{7362DAEE-FD64-429D-A00F-1491A3FF7668}" dt="2022-04-26T20:10:10.405" v="5361" actId="26606"/>
          <ac:spMkLst>
            <pc:docMk/>
            <pc:sldMk cId="1374068439" sldId="274"/>
            <ac:spMk id="26" creationId="{38FAA1A1-D861-433F-88FA-1E9D6FD31D11}"/>
          </ac:spMkLst>
        </pc:spChg>
        <pc:spChg chg="add">
          <ac:chgData name="Wentao Wu" userId="f6d934c6-15b7-4b44-a59d-4f36b533e669" providerId="ADAL" clId="{7362DAEE-FD64-429D-A00F-1491A3FF7668}" dt="2022-04-26T20:10:10.405" v="5361" actId="26606"/>
          <ac:spMkLst>
            <pc:docMk/>
            <pc:sldMk cId="1374068439" sldId="274"/>
            <ac:spMk id="31" creationId="{1B15ED52-F352-441B-82BF-E0EA34836D08}"/>
          </ac:spMkLst>
        </pc:spChg>
        <pc:spChg chg="add">
          <ac:chgData name="Wentao Wu" userId="f6d934c6-15b7-4b44-a59d-4f36b533e669" providerId="ADAL" clId="{7362DAEE-FD64-429D-A00F-1491A3FF7668}" dt="2022-04-26T20:10:10.405" v="5361" actId="26606"/>
          <ac:spMkLst>
            <pc:docMk/>
            <pc:sldMk cId="1374068439" sldId="274"/>
            <ac:spMk id="33" creationId="{3B2E3793-BFE6-45A2-9B7B-E18844431C99}"/>
          </ac:spMkLst>
        </pc:spChg>
        <pc:spChg chg="add">
          <ac:chgData name="Wentao Wu" userId="f6d934c6-15b7-4b44-a59d-4f36b533e669" providerId="ADAL" clId="{7362DAEE-FD64-429D-A00F-1491A3FF7668}" dt="2022-04-26T20:10:10.405" v="5361" actId="26606"/>
          <ac:spMkLst>
            <pc:docMk/>
            <pc:sldMk cId="1374068439" sldId="274"/>
            <ac:spMk id="35" creationId="{BC4C4868-CB8F-4AF9-9CDB-8108F2C19B67}"/>
          </ac:spMkLst>
        </pc:spChg>
        <pc:spChg chg="add">
          <ac:chgData name="Wentao Wu" userId="f6d934c6-15b7-4b44-a59d-4f36b533e669" providerId="ADAL" clId="{7362DAEE-FD64-429D-A00F-1491A3FF7668}" dt="2022-04-26T20:10:10.405" v="5361" actId="26606"/>
          <ac:spMkLst>
            <pc:docMk/>
            <pc:sldMk cId="1374068439" sldId="274"/>
            <ac:spMk id="37" creationId="{375E0459-6403-40CD-989D-56A4407CA12E}"/>
          </ac:spMkLst>
        </pc:spChg>
        <pc:spChg chg="add">
          <ac:chgData name="Wentao Wu" userId="f6d934c6-15b7-4b44-a59d-4f36b533e669" providerId="ADAL" clId="{7362DAEE-FD64-429D-A00F-1491A3FF7668}" dt="2022-04-26T20:10:10.405" v="5361" actId="26606"/>
          <ac:spMkLst>
            <pc:docMk/>
            <pc:sldMk cId="1374068439" sldId="274"/>
            <ac:spMk id="39" creationId="{53E5B1A8-3AC9-4BD1-9BBC-78CA94F2D1BA}"/>
          </ac:spMkLst>
        </pc:spChg>
      </pc:sldChg>
      <pc:sldChg chg="addSp delSp add del setBg delDesignElem">
        <pc:chgData name="Wentao Wu" userId="f6d934c6-15b7-4b44-a59d-4f36b533e669" providerId="ADAL" clId="{7362DAEE-FD64-429D-A00F-1491A3FF7668}" dt="2022-05-17T23:24:34.071" v="19434"/>
        <pc:sldMkLst>
          <pc:docMk/>
          <pc:sldMk cId="3605102177" sldId="274"/>
        </pc:sldMkLst>
        <pc:spChg chg="add del">
          <ac:chgData name="Wentao Wu" userId="f6d934c6-15b7-4b44-a59d-4f36b533e669" providerId="ADAL" clId="{7362DAEE-FD64-429D-A00F-1491A3FF7668}" dt="2022-05-17T23:24:34.071" v="19434"/>
          <ac:spMkLst>
            <pc:docMk/>
            <pc:sldMk cId="3605102177" sldId="274"/>
            <ac:spMk id="31" creationId="{1B15ED52-F352-441B-82BF-E0EA34836D08}"/>
          </ac:spMkLst>
        </pc:spChg>
        <pc:spChg chg="add del">
          <ac:chgData name="Wentao Wu" userId="f6d934c6-15b7-4b44-a59d-4f36b533e669" providerId="ADAL" clId="{7362DAEE-FD64-429D-A00F-1491A3FF7668}" dt="2022-05-17T23:24:34.071" v="19434"/>
          <ac:spMkLst>
            <pc:docMk/>
            <pc:sldMk cId="3605102177" sldId="274"/>
            <ac:spMk id="33" creationId="{3B2E3793-BFE6-45A2-9B7B-E18844431C99}"/>
          </ac:spMkLst>
        </pc:spChg>
        <pc:spChg chg="add del">
          <ac:chgData name="Wentao Wu" userId="f6d934c6-15b7-4b44-a59d-4f36b533e669" providerId="ADAL" clId="{7362DAEE-FD64-429D-A00F-1491A3FF7668}" dt="2022-05-17T23:24:34.071" v="19434"/>
          <ac:spMkLst>
            <pc:docMk/>
            <pc:sldMk cId="3605102177" sldId="274"/>
            <ac:spMk id="35" creationId="{BC4C4868-CB8F-4AF9-9CDB-8108F2C19B67}"/>
          </ac:spMkLst>
        </pc:spChg>
        <pc:spChg chg="add del">
          <ac:chgData name="Wentao Wu" userId="f6d934c6-15b7-4b44-a59d-4f36b533e669" providerId="ADAL" clId="{7362DAEE-FD64-429D-A00F-1491A3FF7668}" dt="2022-05-17T23:24:34.071" v="19434"/>
          <ac:spMkLst>
            <pc:docMk/>
            <pc:sldMk cId="3605102177" sldId="274"/>
            <ac:spMk id="37" creationId="{375E0459-6403-40CD-989D-56A4407CA12E}"/>
          </ac:spMkLst>
        </pc:spChg>
        <pc:spChg chg="add del">
          <ac:chgData name="Wentao Wu" userId="f6d934c6-15b7-4b44-a59d-4f36b533e669" providerId="ADAL" clId="{7362DAEE-FD64-429D-A00F-1491A3FF7668}" dt="2022-05-17T23:24:34.071" v="19434"/>
          <ac:spMkLst>
            <pc:docMk/>
            <pc:sldMk cId="3605102177" sldId="274"/>
            <ac:spMk id="39" creationId="{53E5B1A8-3AC9-4BD1-9BBC-78CA94F2D1BA}"/>
          </ac:spMkLst>
        </pc:spChg>
      </pc:sldChg>
      <pc:sldChg chg="addSp delSp modSp add del mod setBg">
        <pc:chgData name="Wentao Wu" userId="f6d934c6-15b7-4b44-a59d-4f36b533e669" providerId="ADAL" clId="{7362DAEE-FD64-429D-A00F-1491A3FF7668}" dt="2022-05-17T23:24:37.539" v="19435" actId="2696"/>
        <pc:sldMkLst>
          <pc:docMk/>
          <pc:sldMk cId="1627915670" sldId="275"/>
        </pc:sldMkLst>
        <pc:spChg chg="mod">
          <ac:chgData name="Wentao Wu" userId="f6d934c6-15b7-4b44-a59d-4f36b533e669" providerId="ADAL" clId="{7362DAEE-FD64-429D-A00F-1491A3FF7668}" dt="2022-04-26T20:09:45.489" v="5359" actId="26606"/>
          <ac:spMkLst>
            <pc:docMk/>
            <pc:sldMk cId="1627915670" sldId="275"/>
            <ac:spMk id="2" creationId="{9570B9DD-62EA-6312-1586-D9778A24F931}"/>
          </ac:spMkLst>
        </pc:spChg>
        <pc:spChg chg="del mod">
          <ac:chgData name="Wentao Wu" userId="f6d934c6-15b7-4b44-a59d-4f36b533e669" providerId="ADAL" clId="{7362DAEE-FD64-429D-A00F-1491A3FF7668}" dt="2022-04-26T20:07:44.076" v="5338" actId="26606"/>
          <ac:spMkLst>
            <pc:docMk/>
            <pc:sldMk cId="1627915670" sldId="275"/>
            <ac:spMk id="3" creationId="{6A7B9C18-353E-70B1-455F-BA06F48E8252}"/>
          </ac:spMkLst>
        </pc:spChg>
        <pc:spChg chg="add del">
          <ac:chgData name="Wentao Wu" userId="f6d934c6-15b7-4b44-a59d-4f36b533e669" providerId="ADAL" clId="{7362DAEE-FD64-429D-A00F-1491A3FF7668}" dt="2022-04-26T20:09:45.489" v="5359" actId="26606"/>
          <ac:spMkLst>
            <pc:docMk/>
            <pc:sldMk cId="1627915670" sldId="275"/>
            <ac:spMk id="9" creationId="{BACC6370-2D7E-4714-9D71-7542949D7D5D}"/>
          </ac:spMkLst>
        </pc:spChg>
        <pc:spChg chg="add del">
          <ac:chgData name="Wentao Wu" userId="f6d934c6-15b7-4b44-a59d-4f36b533e669" providerId="ADAL" clId="{7362DAEE-FD64-429D-A00F-1491A3FF7668}" dt="2022-04-26T20:09:45.489" v="5359" actId="26606"/>
          <ac:spMkLst>
            <pc:docMk/>
            <pc:sldMk cId="1627915670" sldId="275"/>
            <ac:spMk id="11" creationId="{256B2C21-A230-48C0-8DF1-C46611373C44}"/>
          </ac:spMkLst>
        </pc:spChg>
        <pc:spChg chg="add del">
          <ac:chgData name="Wentao Wu" userId="f6d934c6-15b7-4b44-a59d-4f36b533e669" providerId="ADAL" clId="{7362DAEE-FD64-429D-A00F-1491A3FF7668}" dt="2022-04-26T20:09:45.489" v="5359" actId="26606"/>
          <ac:spMkLst>
            <pc:docMk/>
            <pc:sldMk cId="1627915670" sldId="275"/>
            <ac:spMk id="13" creationId="{3847E18C-932D-4C95-AABA-FEC7C9499AD7}"/>
          </ac:spMkLst>
        </pc:spChg>
        <pc:spChg chg="add del">
          <ac:chgData name="Wentao Wu" userId="f6d934c6-15b7-4b44-a59d-4f36b533e669" providerId="ADAL" clId="{7362DAEE-FD64-429D-A00F-1491A3FF7668}" dt="2022-04-26T20:09:45.489" v="5359" actId="26606"/>
          <ac:spMkLst>
            <pc:docMk/>
            <pc:sldMk cId="1627915670" sldId="275"/>
            <ac:spMk id="15" creationId="{3150CB11-0C61-439E-910F-5787759E72A0}"/>
          </ac:spMkLst>
        </pc:spChg>
        <pc:spChg chg="add del">
          <ac:chgData name="Wentao Wu" userId="f6d934c6-15b7-4b44-a59d-4f36b533e669" providerId="ADAL" clId="{7362DAEE-FD64-429D-A00F-1491A3FF7668}" dt="2022-04-26T20:09:45.489" v="5359" actId="26606"/>
          <ac:spMkLst>
            <pc:docMk/>
            <pc:sldMk cId="1627915670" sldId="275"/>
            <ac:spMk id="17" creationId="{43F8A58B-5155-44CE-A5FF-7647B47D0A7A}"/>
          </ac:spMkLst>
        </pc:spChg>
        <pc:spChg chg="add del">
          <ac:chgData name="Wentao Wu" userId="f6d934c6-15b7-4b44-a59d-4f36b533e669" providerId="ADAL" clId="{7362DAEE-FD64-429D-A00F-1491A3FF7668}" dt="2022-04-26T20:09:45.489" v="5359" actId="26606"/>
          <ac:spMkLst>
            <pc:docMk/>
            <pc:sldMk cId="1627915670" sldId="275"/>
            <ac:spMk id="19" creationId="{443F2ACA-E6D6-4028-82DD-F03C262D5DE6}"/>
          </ac:spMkLst>
        </pc:spChg>
        <pc:spChg chg="add">
          <ac:chgData name="Wentao Wu" userId="f6d934c6-15b7-4b44-a59d-4f36b533e669" providerId="ADAL" clId="{7362DAEE-FD64-429D-A00F-1491A3FF7668}" dt="2022-04-26T20:09:45.489" v="5359" actId="26606"/>
          <ac:spMkLst>
            <pc:docMk/>
            <pc:sldMk cId="1627915670" sldId="275"/>
            <ac:spMk id="24" creationId="{BACC6370-2D7E-4714-9D71-7542949D7D5D}"/>
          </ac:spMkLst>
        </pc:spChg>
        <pc:spChg chg="add">
          <ac:chgData name="Wentao Wu" userId="f6d934c6-15b7-4b44-a59d-4f36b533e669" providerId="ADAL" clId="{7362DAEE-FD64-429D-A00F-1491A3FF7668}" dt="2022-04-26T20:09:45.489" v="5359" actId="26606"/>
          <ac:spMkLst>
            <pc:docMk/>
            <pc:sldMk cId="1627915670" sldId="275"/>
            <ac:spMk id="26" creationId="{F68B3F68-107C-434F-AA38-110D5EA91B85}"/>
          </ac:spMkLst>
        </pc:spChg>
        <pc:spChg chg="add">
          <ac:chgData name="Wentao Wu" userId="f6d934c6-15b7-4b44-a59d-4f36b533e669" providerId="ADAL" clId="{7362DAEE-FD64-429D-A00F-1491A3FF7668}" dt="2022-04-26T20:09:45.489" v="5359" actId="26606"/>
          <ac:spMkLst>
            <pc:docMk/>
            <pc:sldMk cId="1627915670" sldId="275"/>
            <ac:spMk id="28" creationId="{AAD0DBB9-1A4B-4391-81D4-CB19F9AB918A}"/>
          </ac:spMkLst>
        </pc:spChg>
        <pc:spChg chg="add">
          <ac:chgData name="Wentao Wu" userId="f6d934c6-15b7-4b44-a59d-4f36b533e669" providerId="ADAL" clId="{7362DAEE-FD64-429D-A00F-1491A3FF7668}" dt="2022-04-26T20:09:45.489" v="5359" actId="26606"/>
          <ac:spMkLst>
            <pc:docMk/>
            <pc:sldMk cId="1627915670" sldId="275"/>
            <ac:spMk id="30" creationId="{063BBA22-50EA-4C4D-BE05-F1CE4E63AA56}"/>
          </ac:spMkLst>
        </pc:spChg>
        <pc:graphicFrameChg chg="add mod modGraphic">
          <ac:chgData name="Wentao Wu" userId="f6d934c6-15b7-4b44-a59d-4f36b533e669" providerId="ADAL" clId="{7362DAEE-FD64-429D-A00F-1491A3FF7668}" dt="2022-04-29T01:49:25.658" v="7888" actId="20577"/>
          <ac:graphicFrameMkLst>
            <pc:docMk/>
            <pc:sldMk cId="1627915670" sldId="275"/>
            <ac:graphicFrameMk id="5" creationId="{190D6D28-2207-6ADA-31EE-E803830EDA60}"/>
          </ac:graphicFrameMkLst>
        </pc:graphicFrameChg>
      </pc:sldChg>
      <pc:sldChg chg="addSp delSp add del setBg delDesignElem">
        <pc:chgData name="Wentao Wu" userId="f6d934c6-15b7-4b44-a59d-4f36b533e669" providerId="ADAL" clId="{7362DAEE-FD64-429D-A00F-1491A3FF7668}" dt="2022-05-17T23:24:34.071" v="19434"/>
        <pc:sldMkLst>
          <pc:docMk/>
          <pc:sldMk cId="4063689140" sldId="275"/>
        </pc:sldMkLst>
        <pc:spChg chg="add del">
          <ac:chgData name="Wentao Wu" userId="f6d934c6-15b7-4b44-a59d-4f36b533e669" providerId="ADAL" clId="{7362DAEE-FD64-429D-A00F-1491A3FF7668}" dt="2022-05-17T23:24:34.071" v="19434"/>
          <ac:spMkLst>
            <pc:docMk/>
            <pc:sldMk cId="4063689140" sldId="275"/>
            <ac:spMk id="24" creationId="{BACC6370-2D7E-4714-9D71-7542949D7D5D}"/>
          </ac:spMkLst>
        </pc:spChg>
        <pc:spChg chg="add del">
          <ac:chgData name="Wentao Wu" userId="f6d934c6-15b7-4b44-a59d-4f36b533e669" providerId="ADAL" clId="{7362DAEE-FD64-429D-A00F-1491A3FF7668}" dt="2022-05-17T23:24:34.071" v="19434"/>
          <ac:spMkLst>
            <pc:docMk/>
            <pc:sldMk cId="4063689140" sldId="275"/>
            <ac:spMk id="26" creationId="{F68B3F68-107C-434F-AA38-110D5EA91B85}"/>
          </ac:spMkLst>
        </pc:spChg>
        <pc:spChg chg="add del">
          <ac:chgData name="Wentao Wu" userId="f6d934c6-15b7-4b44-a59d-4f36b533e669" providerId="ADAL" clId="{7362DAEE-FD64-429D-A00F-1491A3FF7668}" dt="2022-05-17T23:24:34.071" v="19434"/>
          <ac:spMkLst>
            <pc:docMk/>
            <pc:sldMk cId="4063689140" sldId="275"/>
            <ac:spMk id="28" creationId="{AAD0DBB9-1A4B-4391-81D4-CB19F9AB918A}"/>
          </ac:spMkLst>
        </pc:spChg>
        <pc:spChg chg="add del">
          <ac:chgData name="Wentao Wu" userId="f6d934c6-15b7-4b44-a59d-4f36b533e669" providerId="ADAL" clId="{7362DAEE-FD64-429D-A00F-1491A3FF7668}" dt="2022-05-17T23:24:34.071" v="19434"/>
          <ac:spMkLst>
            <pc:docMk/>
            <pc:sldMk cId="4063689140" sldId="275"/>
            <ac:spMk id="30" creationId="{063BBA22-50EA-4C4D-BE05-F1CE4E63AA56}"/>
          </ac:spMkLst>
        </pc:spChg>
      </pc:sldChg>
      <pc:sldChg chg="addSp delSp modSp new mod setBg">
        <pc:chgData name="Wentao Wu" userId="f6d934c6-15b7-4b44-a59d-4f36b533e669" providerId="ADAL" clId="{7362DAEE-FD64-429D-A00F-1491A3FF7668}" dt="2022-04-29T01:49:51.897" v="7892" actId="20577"/>
        <pc:sldMkLst>
          <pc:docMk/>
          <pc:sldMk cId="2509270835" sldId="276"/>
        </pc:sldMkLst>
        <pc:spChg chg="mod">
          <ac:chgData name="Wentao Wu" userId="f6d934c6-15b7-4b44-a59d-4f36b533e669" providerId="ADAL" clId="{7362DAEE-FD64-429D-A00F-1491A3FF7668}" dt="2022-04-29T01:49:38.577" v="7890" actId="20577"/>
          <ac:spMkLst>
            <pc:docMk/>
            <pc:sldMk cId="2509270835" sldId="276"/>
            <ac:spMk id="2" creationId="{C80697E6-F03F-B8A4-25EB-D22E70AD6C92}"/>
          </ac:spMkLst>
        </pc:spChg>
        <pc:spChg chg="del mod">
          <ac:chgData name="Wentao Wu" userId="f6d934c6-15b7-4b44-a59d-4f36b533e669" providerId="ADAL" clId="{7362DAEE-FD64-429D-A00F-1491A3FF7668}" dt="2022-04-26T21:52:29.945" v="6068" actId="26606"/>
          <ac:spMkLst>
            <pc:docMk/>
            <pc:sldMk cId="2509270835" sldId="276"/>
            <ac:spMk id="3" creationId="{4CA9B569-6743-E3FD-477F-AC1DBD405D71}"/>
          </ac:spMkLst>
        </pc:spChg>
        <pc:spChg chg="add">
          <ac:chgData name="Wentao Wu" userId="f6d934c6-15b7-4b44-a59d-4f36b533e669" providerId="ADAL" clId="{7362DAEE-FD64-429D-A00F-1491A3FF7668}" dt="2022-04-26T21:52:29.945" v="6068" actId="26606"/>
          <ac:spMkLst>
            <pc:docMk/>
            <pc:sldMk cId="2509270835" sldId="276"/>
            <ac:spMk id="9" creationId="{BACC6370-2D7E-4714-9D71-7542949D7D5D}"/>
          </ac:spMkLst>
        </pc:spChg>
        <pc:spChg chg="add">
          <ac:chgData name="Wentao Wu" userId="f6d934c6-15b7-4b44-a59d-4f36b533e669" providerId="ADAL" clId="{7362DAEE-FD64-429D-A00F-1491A3FF7668}" dt="2022-04-26T21:52:29.945" v="6068" actId="26606"/>
          <ac:spMkLst>
            <pc:docMk/>
            <pc:sldMk cId="2509270835" sldId="276"/>
            <ac:spMk id="11" creationId="{256B2C21-A230-48C0-8DF1-C46611373C44}"/>
          </ac:spMkLst>
        </pc:spChg>
        <pc:spChg chg="add">
          <ac:chgData name="Wentao Wu" userId="f6d934c6-15b7-4b44-a59d-4f36b533e669" providerId="ADAL" clId="{7362DAEE-FD64-429D-A00F-1491A3FF7668}" dt="2022-04-26T21:52:29.945" v="6068" actId="26606"/>
          <ac:spMkLst>
            <pc:docMk/>
            <pc:sldMk cId="2509270835" sldId="276"/>
            <ac:spMk id="13" creationId="{3847E18C-932D-4C95-AABA-FEC7C9499AD7}"/>
          </ac:spMkLst>
        </pc:spChg>
        <pc:spChg chg="add">
          <ac:chgData name="Wentao Wu" userId="f6d934c6-15b7-4b44-a59d-4f36b533e669" providerId="ADAL" clId="{7362DAEE-FD64-429D-A00F-1491A3FF7668}" dt="2022-04-26T21:52:29.945" v="6068" actId="26606"/>
          <ac:spMkLst>
            <pc:docMk/>
            <pc:sldMk cId="2509270835" sldId="276"/>
            <ac:spMk id="15" creationId="{3150CB11-0C61-439E-910F-5787759E72A0}"/>
          </ac:spMkLst>
        </pc:spChg>
        <pc:spChg chg="add">
          <ac:chgData name="Wentao Wu" userId="f6d934c6-15b7-4b44-a59d-4f36b533e669" providerId="ADAL" clId="{7362DAEE-FD64-429D-A00F-1491A3FF7668}" dt="2022-04-26T21:52:29.945" v="6068" actId="26606"/>
          <ac:spMkLst>
            <pc:docMk/>
            <pc:sldMk cId="2509270835" sldId="276"/>
            <ac:spMk id="17" creationId="{43F8A58B-5155-44CE-A5FF-7647B47D0A7A}"/>
          </ac:spMkLst>
        </pc:spChg>
        <pc:spChg chg="add">
          <ac:chgData name="Wentao Wu" userId="f6d934c6-15b7-4b44-a59d-4f36b533e669" providerId="ADAL" clId="{7362DAEE-FD64-429D-A00F-1491A3FF7668}" dt="2022-04-26T21:52:29.945" v="6068" actId="26606"/>
          <ac:spMkLst>
            <pc:docMk/>
            <pc:sldMk cId="2509270835" sldId="276"/>
            <ac:spMk id="19" creationId="{443F2ACA-E6D6-4028-82DD-F03C262D5DE6}"/>
          </ac:spMkLst>
        </pc:spChg>
        <pc:graphicFrameChg chg="add mod">
          <ac:chgData name="Wentao Wu" userId="f6d934c6-15b7-4b44-a59d-4f36b533e669" providerId="ADAL" clId="{7362DAEE-FD64-429D-A00F-1491A3FF7668}" dt="2022-04-29T01:49:51.897" v="7892" actId="20577"/>
          <ac:graphicFrameMkLst>
            <pc:docMk/>
            <pc:sldMk cId="2509270835" sldId="276"/>
            <ac:graphicFrameMk id="5" creationId="{93D61512-9E1E-7F76-CC5C-13A32532FE04}"/>
          </ac:graphicFrameMkLst>
        </pc:graphicFrameChg>
      </pc:sldChg>
      <pc:sldChg chg="addSp delSp modSp new mod setBg">
        <pc:chgData name="Wentao Wu" userId="f6d934c6-15b7-4b44-a59d-4f36b533e669" providerId="ADAL" clId="{7362DAEE-FD64-429D-A00F-1491A3FF7668}" dt="2022-04-27T00:02:15.476" v="6479" actId="26606"/>
        <pc:sldMkLst>
          <pc:docMk/>
          <pc:sldMk cId="4286875759" sldId="277"/>
        </pc:sldMkLst>
        <pc:spChg chg="mod">
          <ac:chgData name="Wentao Wu" userId="f6d934c6-15b7-4b44-a59d-4f36b533e669" providerId="ADAL" clId="{7362DAEE-FD64-429D-A00F-1491A3FF7668}" dt="2022-04-27T00:02:15.476" v="6479" actId="26606"/>
          <ac:spMkLst>
            <pc:docMk/>
            <pc:sldMk cId="4286875759" sldId="277"/>
            <ac:spMk id="2" creationId="{446CBDE8-12C9-8A5A-B4B5-3428E5728617}"/>
          </ac:spMkLst>
        </pc:spChg>
        <pc:spChg chg="del mod">
          <ac:chgData name="Wentao Wu" userId="f6d934c6-15b7-4b44-a59d-4f36b533e669" providerId="ADAL" clId="{7362DAEE-FD64-429D-A00F-1491A3FF7668}" dt="2022-04-27T00:02:15.476" v="6479" actId="26606"/>
          <ac:spMkLst>
            <pc:docMk/>
            <pc:sldMk cId="4286875759" sldId="277"/>
            <ac:spMk id="3" creationId="{215B926C-6707-6792-7D36-3C91248217B7}"/>
          </ac:spMkLst>
        </pc:spChg>
        <pc:spChg chg="add">
          <ac:chgData name="Wentao Wu" userId="f6d934c6-15b7-4b44-a59d-4f36b533e669" providerId="ADAL" clId="{7362DAEE-FD64-429D-A00F-1491A3FF7668}" dt="2022-04-27T00:02:15.476" v="6479" actId="26606"/>
          <ac:spMkLst>
            <pc:docMk/>
            <pc:sldMk cId="4286875759" sldId="277"/>
            <ac:spMk id="9" creationId="{BACC6370-2D7E-4714-9D71-7542949D7D5D}"/>
          </ac:spMkLst>
        </pc:spChg>
        <pc:spChg chg="add">
          <ac:chgData name="Wentao Wu" userId="f6d934c6-15b7-4b44-a59d-4f36b533e669" providerId="ADAL" clId="{7362DAEE-FD64-429D-A00F-1491A3FF7668}" dt="2022-04-27T00:02:15.476" v="6479" actId="26606"/>
          <ac:spMkLst>
            <pc:docMk/>
            <pc:sldMk cId="4286875759" sldId="277"/>
            <ac:spMk id="11" creationId="{256B2C21-A230-48C0-8DF1-C46611373C44}"/>
          </ac:spMkLst>
        </pc:spChg>
        <pc:spChg chg="add">
          <ac:chgData name="Wentao Wu" userId="f6d934c6-15b7-4b44-a59d-4f36b533e669" providerId="ADAL" clId="{7362DAEE-FD64-429D-A00F-1491A3FF7668}" dt="2022-04-27T00:02:15.476" v="6479" actId="26606"/>
          <ac:spMkLst>
            <pc:docMk/>
            <pc:sldMk cId="4286875759" sldId="277"/>
            <ac:spMk id="13" creationId="{3847E18C-932D-4C95-AABA-FEC7C9499AD7}"/>
          </ac:spMkLst>
        </pc:spChg>
        <pc:spChg chg="add">
          <ac:chgData name="Wentao Wu" userId="f6d934c6-15b7-4b44-a59d-4f36b533e669" providerId="ADAL" clId="{7362DAEE-FD64-429D-A00F-1491A3FF7668}" dt="2022-04-27T00:02:15.476" v="6479" actId="26606"/>
          <ac:spMkLst>
            <pc:docMk/>
            <pc:sldMk cId="4286875759" sldId="277"/>
            <ac:spMk id="15" creationId="{3150CB11-0C61-439E-910F-5787759E72A0}"/>
          </ac:spMkLst>
        </pc:spChg>
        <pc:spChg chg="add">
          <ac:chgData name="Wentao Wu" userId="f6d934c6-15b7-4b44-a59d-4f36b533e669" providerId="ADAL" clId="{7362DAEE-FD64-429D-A00F-1491A3FF7668}" dt="2022-04-27T00:02:15.476" v="6479" actId="26606"/>
          <ac:spMkLst>
            <pc:docMk/>
            <pc:sldMk cId="4286875759" sldId="277"/>
            <ac:spMk id="17" creationId="{43F8A58B-5155-44CE-A5FF-7647B47D0A7A}"/>
          </ac:spMkLst>
        </pc:spChg>
        <pc:spChg chg="add">
          <ac:chgData name="Wentao Wu" userId="f6d934c6-15b7-4b44-a59d-4f36b533e669" providerId="ADAL" clId="{7362DAEE-FD64-429D-A00F-1491A3FF7668}" dt="2022-04-27T00:02:15.476" v="6479" actId="26606"/>
          <ac:spMkLst>
            <pc:docMk/>
            <pc:sldMk cId="4286875759" sldId="277"/>
            <ac:spMk id="19" creationId="{443F2ACA-E6D6-4028-82DD-F03C262D5DE6}"/>
          </ac:spMkLst>
        </pc:spChg>
        <pc:graphicFrameChg chg="add">
          <ac:chgData name="Wentao Wu" userId="f6d934c6-15b7-4b44-a59d-4f36b533e669" providerId="ADAL" clId="{7362DAEE-FD64-429D-A00F-1491A3FF7668}" dt="2022-04-27T00:02:15.476" v="6479" actId="26606"/>
          <ac:graphicFrameMkLst>
            <pc:docMk/>
            <pc:sldMk cId="4286875759" sldId="277"/>
            <ac:graphicFrameMk id="5" creationId="{C5EE453E-ED2E-95B2-5AAC-989A308A7EF9}"/>
          </ac:graphicFrameMkLst>
        </pc:graphicFrameChg>
      </pc:sldChg>
      <pc:sldChg chg="addSp delSp modSp new mod setBg modNotesTx">
        <pc:chgData name="Wentao Wu" userId="f6d934c6-15b7-4b44-a59d-4f36b533e669" providerId="ADAL" clId="{7362DAEE-FD64-429D-A00F-1491A3FF7668}" dt="2022-05-17T21:57:53.840" v="14431" actId="20577"/>
        <pc:sldMkLst>
          <pc:docMk/>
          <pc:sldMk cId="921269178" sldId="278"/>
        </pc:sldMkLst>
        <pc:spChg chg="mod">
          <ac:chgData name="Wentao Wu" userId="f6d934c6-15b7-4b44-a59d-4f36b533e669" providerId="ADAL" clId="{7362DAEE-FD64-429D-A00F-1491A3FF7668}" dt="2022-05-17T20:05:27.199" v="11615" actId="26606"/>
          <ac:spMkLst>
            <pc:docMk/>
            <pc:sldMk cId="921269178" sldId="278"/>
            <ac:spMk id="2" creationId="{1BD43F22-F690-A1D4-8A64-9ACE512374C5}"/>
          </ac:spMkLst>
        </pc:spChg>
        <pc:spChg chg="del mod">
          <ac:chgData name="Wentao Wu" userId="f6d934c6-15b7-4b44-a59d-4f36b533e669" providerId="ADAL" clId="{7362DAEE-FD64-429D-A00F-1491A3FF7668}" dt="2022-05-17T20:05:27.199" v="11615" actId="26606"/>
          <ac:spMkLst>
            <pc:docMk/>
            <pc:sldMk cId="921269178" sldId="278"/>
            <ac:spMk id="3" creationId="{74A48379-506B-A204-6712-F21A9AE38EAD}"/>
          </ac:spMkLst>
        </pc:spChg>
        <pc:spChg chg="mod">
          <ac:chgData name="Wentao Wu" userId="f6d934c6-15b7-4b44-a59d-4f36b533e669" providerId="ADAL" clId="{7362DAEE-FD64-429D-A00F-1491A3FF7668}" dt="2022-05-17T20:05:27.199" v="11615" actId="26606"/>
          <ac:spMkLst>
            <pc:docMk/>
            <pc:sldMk cId="921269178" sldId="278"/>
            <ac:spMk id="4" creationId="{44EE2708-0464-2DDE-157F-063A1E27586E}"/>
          </ac:spMkLst>
        </pc:spChg>
        <pc:spChg chg="add">
          <ac:chgData name="Wentao Wu" userId="f6d934c6-15b7-4b44-a59d-4f36b533e669" providerId="ADAL" clId="{7362DAEE-FD64-429D-A00F-1491A3FF7668}" dt="2022-05-17T20:05:27.199" v="11615" actId="26606"/>
          <ac:spMkLst>
            <pc:docMk/>
            <pc:sldMk cId="921269178" sldId="278"/>
            <ac:spMk id="10" creationId="{BACC6370-2D7E-4714-9D71-7542949D7D5D}"/>
          </ac:spMkLst>
        </pc:spChg>
        <pc:spChg chg="add">
          <ac:chgData name="Wentao Wu" userId="f6d934c6-15b7-4b44-a59d-4f36b533e669" providerId="ADAL" clId="{7362DAEE-FD64-429D-A00F-1491A3FF7668}" dt="2022-05-17T20:05:27.199" v="11615" actId="26606"/>
          <ac:spMkLst>
            <pc:docMk/>
            <pc:sldMk cId="921269178" sldId="278"/>
            <ac:spMk id="12" creationId="{256B2C21-A230-48C0-8DF1-C46611373C44}"/>
          </ac:spMkLst>
        </pc:spChg>
        <pc:spChg chg="add">
          <ac:chgData name="Wentao Wu" userId="f6d934c6-15b7-4b44-a59d-4f36b533e669" providerId="ADAL" clId="{7362DAEE-FD64-429D-A00F-1491A3FF7668}" dt="2022-05-17T20:05:27.199" v="11615" actId="26606"/>
          <ac:spMkLst>
            <pc:docMk/>
            <pc:sldMk cId="921269178" sldId="278"/>
            <ac:spMk id="14" creationId="{3847E18C-932D-4C95-AABA-FEC7C9499AD7}"/>
          </ac:spMkLst>
        </pc:spChg>
        <pc:spChg chg="add">
          <ac:chgData name="Wentao Wu" userId="f6d934c6-15b7-4b44-a59d-4f36b533e669" providerId="ADAL" clId="{7362DAEE-FD64-429D-A00F-1491A3FF7668}" dt="2022-05-17T20:05:27.199" v="11615" actId="26606"/>
          <ac:spMkLst>
            <pc:docMk/>
            <pc:sldMk cId="921269178" sldId="278"/>
            <ac:spMk id="16" creationId="{3150CB11-0C61-439E-910F-5787759E72A0}"/>
          </ac:spMkLst>
        </pc:spChg>
        <pc:spChg chg="add">
          <ac:chgData name="Wentao Wu" userId="f6d934c6-15b7-4b44-a59d-4f36b533e669" providerId="ADAL" clId="{7362DAEE-FD64-429D-A00F-1491A3FF7668}" dt="2022-05-17T20:05:27.199" v="11615" actId="26606"/>
          <ac:spMkLst>
            <pc:docMk/>
            <pc:sldMk cId="921269178" sldId="278"/>
            <ac:spMk id="18" creationId="{43F8A58B-5155-44CE-A5FF-7647B47D0A7A}"/>
          </ac:spMkLst>
        </pc:spChg>
        <pc:spChg chg="add">
          <ac:chgData name="Wentao Wu" userId="f6d934c6-15b7-4b44-a59d-4f36b533e669" providerId="ADAL" clId="{7362DAEE-FD64-429D-A00F-1491A3FF7668}" dt="2022-05-17T20:05:27.199" v="11615" actId="26606"/>
          <ac:spMkLst>
            <pc:docMk/>
            <pc:sldMk cId="921269178" sldId="278"/>
            <ac:spMk id="20" creationId="{443F2ACA-E6D6-4028-82DD-F03C262D5DE6}"/>
          </ac:spMkLst>
        </pc:spChg>
        <pc:graphicFrameChg chg="add mod">
          <ac:chgData name="Wentao Wu" userId="f6d934c6-15b7-4b44-a59d-4f36b533e669" providerId="ADAL" clId="{7362DAEE-FD64-429D-A00F-1491A3FF7668}" dt="2022-05-17T21:57:10.438" v="14268" actId="20577"/>
          <ac:graphicFrameMkLst>
            <pc:docMk/>
            <pc:sldMk cId="921269178" sldId="278"/>
            <ac:graphicFrameMk id="6" creationId="{FD868DA2-A77F-9AC9-95C1-00908F9099A9}"/>
          </ac:graphicFrameMkLst>
        </pc:graphicFrameChg>
      </pc:sldChg>
      <pc:sldChg chg="addSp delSp modSp new mod setBg modNotesTx">
        <pc:chgData name="Wentao Wu" userId="f6d934c6-15b7-4b44-a59d-4f36b533e669" providerId="ADAL" clId="{7362DAEE-FD64-429D-A00F-1491A3FF7668}" dt="2022-05-17T22:19:06.853" v="15268" actId="20577"/>
        <pc:sldMkLst>
          <pc:docMk/>
          <pc:sldMk cId="2050946181" sldId="279"/>
        </pc:sldMkLst>
        <pc:spChg chg="mod">
          <ac:chgData name="Wentao Wu" userId="f6d934c6-15b7-4b44-a59d-4f36b533e669" providerId="ADAL" clId="{7362DAEE-FD64-429D-A00F-1491A3FF7668}" dt="2022-05-17T20:21:14.263" v="12779" actId="26606"/>
          <ac:spMkLst>
            <pc:docMk/>
            <pc:sldMk cId="2050946181" sldId="279"/>
            <ac:spMk id="2" creationId="{B13A47AF-D485-EF0B-026A-B7BD0F07F8A4}"/>
          </ac:spMkLst>
        </pc:spChg>
        <pc:spChg chg="add del mod">
          <ac:chgData name="Wentao Wu" userId="f6d934c6-15b7-4b44-a59d-4f36b533e669" providerId="ADAL" clId="{7362DAEE-FD64-429D-A00F-1491A3FF7668}" dt="2022-05-17T20:21:14.263" v="12779" actId="26606"/>
          <ac:spMkLst>
            <pc:docMk/>
            <pc:sldMk cId="2050946181" sldId="279"/>
            <ac:spMk id="3" creationId="{0B8AE82A-E1F3-85FC-D96D-D71CEB9CA7DD}"/>
          </ac:spMkLst>
        </pc:spChg>
        <pc:spChg chg="mod">
          <ac:chgData name="Wentao Wu" userId="f6d934c6-15b7-4b44-a59d-4f36b533e669" providerId="ADAL" clId="{7362DAEE-FD64-429D-A00F-1491A3FF7668}" dt="2022-05-17T20:21:14.263" v="12779" actId="26606"/>
          <ac:spMkLst>
            <pc:docMk/>
            <pc:sldMk cId="2050946181" sldId="279"/>
            <ac:spMk id="4" creationId="{C9AFEB78-7119-D9DA-4AF6-6DF14CA177C7}"/>
          </ac:spMkLst>
        </pc:spChg>
        <pc:spChg chg="add">
          <ac:chgData name="Wentao Wu" userId="f6d934c6-15b7-4b44-a59d-4f36b533e669" providerId="ADAL" clId="{7362DAEE-FD64-429D-A00F-1491A3FF7668}" dt="2022-05-17T20:21:14.263" v="12779" actId="26606"/>
          <ac:spMkLst>
            <pc:docMk/>
            <pc:sldMk cId="2050946181" sldId="279"/>
            <ac:spMk id="9" creationId="{827B839B-9ADE-406B-8590-F1CAEDED45A1}"/>
          </ac:spMkLst>
        </pc:spChg>
        <pc:spChg chg="add">
          <ac:chgData name="Wentao Wu" userId="f6d934c6-15b7-4b44-a59d-4f36b533e669" providerId="ADAL" clId="{7362DAEE-FD64-429D-A00F-1491A3FF7668}" dt="2022-05-17T20:21:14.263" v="12779" actId="26606"/>
          <ac:spMkLst>
            <pc:docMk/>
            <pc:sldMk cId="2050946181" sldId="279"/>
            <ac:spMk id="11" creationId="{CFE45BF0-46DB-408C-B5F7-7B11716805D4}"/>
          </ac:spMkLst>
        </pc:spChg>
        <pc:spChg chg="add del">
          <ac:chgData name="Wentao Wu" userId="f6d934c6-15b7-4b44-a59d-4f36b533e669" providerId="ADAL" clId="{7362DAEE-FD64-429D-A00F-1491A3FF7668}" dt="2022-05-17T20:21:14.250" v="12778" actId="26606"/>
          <ac:spMkLst>
            <pc:docMk/>
            <pc:sldMk cId="2050946181" sldId="279"/>
            <ac:spMk id="12" creationId="{52D502E5-F6B4-4D58-B4AE-FC466FF15EE8}"/>
          </ac:spMkLst>
        </pc:spChg>
        <pc:spChg chg="add del">
          <ac:chgData name="Wentao Wu" userId="f6d934c6-15b7-4b44-a59d-4f36b533e669" providerId="ADAL" clId="{7362DAEE-FD64-429D-A00F-1491A3FF7668}" dt="2022-05-17T20:21:14.250" v="12778" actId="26606"/>
          <ac:spMkLst>
            <pc:docMk/>
            <pc:sldMk cId="2050946181" sldId="279"/>
            <ac:spMk id="13" creationId="{53B021B3-DE93-4AB7-8A18-CF5F1CED88B8}"/>
          </ac:spMkLst>
        </pc:spChg>
        <pc:spChg chg="add del">
          <ac:chgData name="Wentao Wu" userId="f6d934c6-15b7-4b44-a59d-4f36b533e669" providerId="ADAL" clId="{7362DAEE-FD64-429D-A00F-1491A3FF7668}" dt="2022-05-17T20:21:14.250" v="12778" actId="26606"/>
          <ac:spMkLst>
            <pc:docMk/>
            <pc:sldMk cId="2050946181" sldId="279"/>
            <ac:spMk id="14" creationId="{9DECDBF4-02B6-4BB4-B65B-B8107AD6A9E8}"/>
          </ac:spMkLst>
        </pc:spChg>
        <pc:spChg chg="add">
          <ac:chgData name="Wentao Wu" userId="f6d934c6-15b7-4b44-a59d-4f36b533e669" providerId="ADAL" clId="{7362DAEE-FD64-429D-A00F-1491A3FF7668}" dt="2022-05-17T20:21:14.263" v="12779" actId="26606"/>
          <ac:spMkLst>
            <pc:docMk/>
            <pc:sldMk cId="2050946181" sldId="279"/>
            <ac:spMk id="17" creationId="{7A62E32F-BB65-43A8-8EB5-92346890E549}"/>
          </ac:spMkLst>
        </pc:spChg>
        <pc:spChg chg="add">
          <ac:chgData name="Wentao Wu" userId="f6d934c6-15b7-4b44-a59d-4f36b533e669" providerId="ADAL" clId="{7362DAEE-FD64-429D-A00F-1491A3FF7668}" dt="2022-05-17T20:21:14.263" v="12779" actId="26606"/>
          <ac:spMkLst>
            <pc:docMk/>
            <pc:sldMk cId="2050946181" sldId="279"/>
            <ac:spMk id="18" creationId="{2AEBC8F2-97B1-41B4-93F1-2D289E197FBA}"/>
          </ac:spMkLst>
        </pc:spChg>
        <pc:spChg chg="add">
          <ac:chgData name="Wentao Wu" userId="f6d934c6-15b7-4b44-a59d-4f36b533e669" providerId="ADAL" clId="{7362DAEE-FD64-429D-A00F-1491A3FF7668}" dt="2022-05-17T20:21:14.263" v="12779" actId="26606"/>
          <ac:spMkLst>
            <pc:docMk/>
            <pc:sldMk cId="2050946181" sldId="279"/>
            <ac:spMk id="19" creationId="{14E91B64-9FCC-451E-AFB4-A827D6329367}"/>
          </ac:spMkLst>
        </pc:spChg>
        <pc:spChg chg="add">
          <ac:chgData name="Wentao Wu" userId="f6d934c6-15b7-4b44-a59d-4f36b533e669" providerId="ADAL" clId="{7362DAEE-FD64-429D-A00F-1491A3FF7668}" dt="2022-05-17T20:21:14.263" v="12779" actId="26606"/>
          <ac:spMkLst>
            <pc:docMk/>
            <pc:sldMk cId="2050946181" sldId="279"/>
            <ac:spMk id="20" creationId="{472E3A19-F5D5-48FC-BB9C-48C2F68F598B}"/>
          </ac:spMkLst>
        </pc:spChg>
        <pc:spChg chg="add mod">
          <ac:chgData name="Wentao Wu" userId="f6d934c6-15b7-4b44-a59d-4f36b533e669" providerId="ADAL" clId="{7362DAEE-FD64-429D-A00F-1491A3FF7668}" dt="2022-05-17T22:18:37.238" v="15201" actId="20577"/>
          <ac:spMkLst>
            <pc:docMk/>
            <pc:sldMk cId="2050946181" sldId="279"/>
            <ac:spMk id="21" creationId="{0B8AE82A-E1F3-85FC-D96D-D71CEB9CA7DD}"/>
          </ac:spMkLst>
        </pc:spChg>
        <pc:graphicFrameChg chg="add del">
          <ac:chgData name="Wentao Wu" userId="f6d934c6-15b7-4b44-a59d-4f36b533e669" providerId="ADAL" clId="{7362DAEE-FD64-429D-A00F-1491A3FF7668}" dt="2022-05-17T20:21:14.250" v="12778" actId="26606"/>
          <ac:graphicFrameMkLst>
            <pc:docMk/>
            <pc:sldMk cId="2050946181" sldId="279"/>
            <ac:graphicFrameMk id="15" creationId="{5E447C8E-2DC1-4605-CF04-6E3B8CC163A4}"/>
          </ac:graphicFrameMkLst>
        </pc:graphicFrameChg>
        <pc:picChg chg="add del">
          <ac:chgData name="Wentao Wu" userId="f6d934c6-15b7-4b44-a59d-4f36b533e669" providerId="ADAL" clId="{7362DAEE-FD64-429D-A00F-1491A3FF7668}" dt="2022-05-17T20:21:00.833" v="12776" actId="26606"/>
          <ac:picMkLst>
            <pc:docMk/>
            <pc:sldMk cId="2050946181" sldId="279"/>
            <ac:picMk id="6" creationId="{804FD0E9-9A56-1DEF-CFA4-05345854EB47}"/>
          </ac:picMkLst>
        </pc:picChg>
        <pc:cxnChg chg="add del">
          <ac:chgData name="Wentao Wu" userId="f6d934c6-15b7-4b44-a59d-4f36b533e669" providerId="ADAL" clId="{7362DAEE-FD64-429D-A00F-1491A3FF7668}" dt="2022-05-17T20:21:00.833" v="12776" actId="26606"/>
          <ac:cxnSpMkLst>
            <pc:docMk/>
            <pc:sldMk cId="2050946181" sldId="279"/>
            <ac:cxnSpMk id="10" creationId="{A7F400EE-A8A5-48AF-B4D6-291B52C6F0B0}"/>
          </ac:cxnSpMkLst>
        </pc:cxnChg>
      </pc:sldChg>
      <pc:sldChg chg="delSp modSp new del mod">
        <pc:chgData name="Wentao Wu" userId="f6d934c6-15b7-4b44-a59d-4f36b533e669" providerId="ADAL" clId="{7362DAEE-FD64-429D-A00F-1491A3FF7668}" dt="2022-05-17T23:24:40.575" v="19436" actId="47"/>
        <pc:sldMkLst>
          <pc:docMk/>
          <pc:sldMk cId="2087423009" sldId="280"/>
        </pc:sldMkLst>
        <pc:spChg chg="mod">
          <ac:chgData name="Wentao Wu" userId="f6d934c6-15b7-4b44-a59d-4f36b533e669" providerId="ADAL" clId="{7362DAEE-FD64-429D-A00F-1491A3FF7668}" dt="2022-05-17T23:23:53.062" v="19427" actId="20577"/>
          <ac:spMkLst>
            <pc:docMk/>
            <pc:sldMk cId="2087423009" sldId="280"/>
            <ac:spMk id="2" creationId="{D247F038-3D56-EF7A-B637-75C0466CD16B}"/>
          </ac:spMkLst>
        </pc:spChg>
        <pc:spChg chg="del">
          <ac:chgData name="Wentao Wu" userId="f6d934c6-15b7-4b44-a59d-4f36b533e669" providerId="ADAL" clId="{7362DAEE-FD64-429D-A00F-1491A3FF7668}" dt="2022-05-17T23:23:44.619" v="19413" actId="478"/>
          <ac:spMkLst>
            <pc:docMk/>
            <pc:sldMk cId="2087423009" sldId="280"/>
            <ac:spMk id="3" creationId="{DD3D245F-DE70-200C-F7E8-ED054DA470C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623CF-59A9-4800-ABE5-E4D11FE2EED3}"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02A9C87C-3177-46F1-B605-AFE25C91B76D}">
      <dgm:prSet/>
      <dgm:spPr/>
      <dgm:t>
        <a:bodyPr/>
        <a:lstStyle/>
        <a:p>
          <a:r>
            <a:rPr lang="en-US"/>
            <a:t>Reduce the search space of configuration enumeration.</a:t>
          </a:r>
        </a:p>
      </dgm:t>
    </dgm:pt>
    <dgm:pt modelId="{FC1423AB-263F-4015-AB5E-7B4B2FAE63AF}" type="parTrans" cxnId="{05764211-76A7-4075-8458-A69C3739780B}">
      <dgm:prSet/>
      <dgm:spPr/>
      <dgm:t>
        <a:bodyPr/>
        <a:lstStyle/>
        <a:p>
          <a:endParaRPr lang="en-US"/>
        </a:p>
      </dgm:t>
    </dgm:pt>
    <dgm:pt modelId="{605E8C95-8354-41B7-80BB-9C4D4742037C}" type="sibTrans" cxnId="{05764211-76A7-4075-8458-A69C3739780B}">
      <dgm:prSet/>
      <dgm:spPr/>
      <dgm:t>
        <a:bodyPr/>
        <a:lstStyle/>
        <a:p>
          <a:endParaRPr lang="en-US"/>
        </a:p>
      </dgm:t>
    </dgm:pt>
    <dgm:pt modelId="{CBD09A97-BDD8-4E40-B530-C36A00BE7301}">
      <dgm:prSet custT="1"/>
      <dgm:spPr/>
      <dgm:t>
        <a:bodyPr/>
        <a:lstStyle/>
        <a:p>
          <a:r>
            <a:rPr lang="en-US" sz="2000"/>
            <a:t>The configuration enumeration problem is NP-hard.</a:t>
          </a:r>
        </a:p>
      </dgm:t>
    </dgm:pt>
    <dgm:pt modelId="{B3747E81-9E16-41A8-BD29-188BD633BF4D}" type="parTrans" cxnId="{97883468-06E7-4EBE-8802-A45D3229AC3D}">
      <dgm:prSet/>
      <dgm:spPr/>
      <dgm:t>
        <a:bodyPr/>
        <a:lstStyle/>
        <a:p>
          <a:endParaRPr lang="en-US"/>
        </a:p>
      </dgm:t>
    </dgm:pt>
    <dgm:pt modelId="{0C63D5B4-FC45-4E5B-A495-11DBA30E88A8}" type="sibTrans" cxnId="{97883468-06E7-4EBE-8802-A45D3229AC3D}">
      <dgm:prSet/>
      <dgm:spPr/>
      <dgm:t>
        <a:bodyPr/>
        <a:lstStyle/>
        <a:p>
          <a:endParaRPr lang="en-US"/>
        </a:p>
      </dgm:t>
    </dgm:pt>
    <dgm:pt modelId="{C12AAB84-C1B4-447C-8275-DF055AD0CEA4}">
      <dgm:prSet custT="1"/>
      <dgm:spPr/>
      <dgm:t>
        <a:bodyPr/>
        <a:lstStyle/>
        <a:p>
          <a:r>
            <a:rPr lang="en-US" sz="2000"/>
            <a:t>There are exponentially many possible configurations and thus what-if calls.</a:t>
          </a:r>
        </a:p>
      </dgm:t>
    </dgm:pt>
    <dgm:pt modelId="{923A8210-080D-4A84-9E85-071EF5DCAC33}" type="parTrans" cxnId="{9B52D694-D20C-4FBD-B170-C0C556B81C5B}">
      <dgm:prSet/>
      <dgm:spPr/>
      <dgm:t>
        <a:bodyPr/>
        <a:lstStyle/>
        <a:p>
          <a:endParaRPr lang="en-US"/>
        </a:p>
      </dgm:t>
    </dgm:pt>
    <dgm:pt modelId="{E2FB90A2-DFE7-4F74-9C0C-EEED53804442}" type="sibTrans" cxnId="{9B52D694-D20C-4FBD-B170-C0C556B81C5B}">
      <dgm:prSet/>
      <dgm:spPr/>
      <dgm:t>
        <a:bodyPr/>
        <a:lstStyle/>
        <a:p>
          <a:endParaRPr lang="en-US"/>
        </a:p>
      </dgm:t>
    </dgm:pt>
    <dgm:pt modelId="{F42A0AC1-0199-49E3-87C6-AFEB63C13B79}">
      <dgm:prSet custT="1"/>
      <dgm:spPr/>
      <dgm:t>
        <a:bodyPr/>
        <a:lstStyle/>
        <a:p>
          <a:r>
            <a:rPr lang="en-US" sz="2000" dirty="0"/>
            <a:t>A classic solution is a greedy search approach that reduces the search space to polynomial size, which remains huge for large/complex workloads.</a:t>
          </a:r>
        </a:p>
      </dgm:t>
    </dgm:pt>
    <dgm:pt modelId="{3E3C6732-8190-4832-B273-3BBF36F0EC8D}" type="parTrans" cxnId="{5FCAF3B4-6A28-407B-95CC-A20533A7357B}">
      <dgm:prSet/>
      <dgm:spPr/>
      <dgm:t>
        <a:bodyPr/>
        <a:lstStyle/>
        <a:p>
          <a:endParaRPr lang="en-US"/>
        </a:p>
      </dgm:t>
    </dgm:pt>
    <dgm:pt modelId="{FC46DFE3-4FDD-4EBD-9AF3-DC09AACA30E0}" type="sibTrans" cxnId="{5FCAF3B4-6A28-407B-95CC-A20533A7357B}">
      <dgm:prSet/>
      <dgm:spPr/>
      <dgm:t>
        <a:bodyPr/>
        <a:lstStyle/>
        <a:p>
          <a:endParaRPr lang="en-US"/>
        </a:p>
      </dgm:t>
    </dgm:pt>
    <dgm:pt modelId="{864F8AC7-D9D7-41BC-BA5F-0530775AB4E6}">
      <dgm:prSet/>
      <dgm:spPr/>
      <dgm:t>
        <a:bodyPr/>
        <a:lstStyle/>
        <a:p>
          <a:r>
            <a:rPr lang="en-US"/>
            <a:t>Other technologies</a:t>
          </a:r>
        </a:p>
      </dgm:t>
    </dgm:pt>
    <dgm:pt modelId="{5CC9352A-2EBA-405C-A280-6D1FBC9B09F1}" type="parTrans" cxnId="{F55F33A2-C308-4E1F-9C9D-59FE740D435B}">
      <dgm:prSet/>
      <dgm:spPr/>
      <dgm:t>
        <a:bodyPr/>
        <a:lstStyle/>
        <a:p>
          <a:endParaRPr lang="en-US"/>
        </a:p>
      </dgm:t>
    </dgm:pt>
    <dgm:pt modelId="{117A276E-44CA-4F20-ADFD-018771E942B2}" type="sibTrans" cxnId="{F55F33A2-C308-4E1F-9C9D-59FE740D435B}">
      <dgm:prSet/>
      <dgm:spPr/>
      <dgm:t>
        <a:bodyPr/>
        <a:lstStyle/>
        <a:p>
          <a:endParaRPr lang="en-US"/>
        </a:p>
      </dgm:t>
    </dgm:pt>
    <dgm:pt modelId="{12946291-0B61-4115-BCEE-BC8F5F61A4B7}">
      <dgm:prSet/>
      <dgm:spPr/>
      <dgm:t>
        <a:bodyPr/>
        <a:lstStyle/>
        <a:p>
          <a:r>
            <a:rPr lang="en-US"/>
            <a:t>Restrict the what-if calls to configurations with certain properties, e.g., atomic configurations.</a:t>
          </a:r>
        </a:p>
      </dgm:t>
    </dgm:pt>
    <dgm:pt modelId="{7118F33D-F90A-424F-B462-572076BE335D}" type="parTrans" cxnId="{7C1DD8A5-9F73-4DCB-A0DA-D79522ABB3EA}">
      <dgm:prSet/>
      <dgm:spPr/>
      <dgm:t>
        <a:bodyPr/>
        <a:lstStyle/>
        <a:p>
          <a:endParaRPr lang="en-US"/>
        </a:p>
      </dgm:t>
    </dgm:pt>
    <dgm:pt modelId="{11FF99E8-8862-4BC7-8921-8BF5E229606C}" type="sibTrans" cxnId="{7C1DD8A5-9F73-4DCB-A0DA-D79522ABB3EA}">
      <dgm:prSet/>
      <dgm:spPr/>
      <dgm:t>
        <a:bodyPr/>
        <a:lstStyle/>
        <a:p>
          <a:endParaRPr lang="en-US"/>
        </a:p>
      </dgm:t>
    </dgm:pt>
    <dgm:pt modelId="{CE33D58C-5515-4045-AAD8-A05484A59F03}">
      <dgm:prSet/>
      <dgm:spPr/>
      <dgm:t>
        <a:bodyPr/>
        <a:lstStyle/>
        <a:p>
          <a:r>
            <a:rPr lang="en-US" dirty="0"/>
            <a:t>Effective reuse of cached what-if calls, which requires further extension/support from the query optimizer.</a:t>
          </a:r>
        </a:p>
      </dgm:t>
    </dgm:pt>
    <dgm:pt modelId="{44742A5D-DCFF-48C1-BBF8-D86398C59E34}" type="parTrans" cxnId="{BDD51D75-B89C-46CF-96BF-E1B704710492}">
      <dgm:prSet/>
      <dgm:spPr/>
      <dgm:t>
        <a:bodyPr/>
        <a:lstStyle/>
        <a:p>
          <a:endParaRPr lang="en-US"/>
        </a:p>
      </dgm:t>
    </dgm:pt>
    <dgm:pt modelId="{18993551-E142-472C-B753-58971602E8EC}" type="sibTrans" cxnId="{BDD51D75-B89C-46CF-96BF-E1B704710492}">
      <dgm:prSet/>
      <dgm:spPr/>
      <dgm:t>
        <a:bodyPr/>
        <a:lstStyle/>
        <a:p>
          <a:endParaRPr lang="en-US"/>
        </a:p>
      </dgm:t>
    </dgm:pt>
    <dgm:pt modelId="{AFB28BF3-EFB1-4B5D-9D70-F7E7C4057AD7}" type="pres">
      <dgm:prSet presAssocID="{02C623CF-59A9-4800-ABE5-E4D11FE2EED3}" presName="linear" presStyleCnt="0">
        <dgm:presLayoutVars>
          <dgm:dir/>
          <dgm:animLvl val="lvl"/>
          <dgm:resizeHandles val="exact"/>
        </dgm:presLayoutVars>
      </dgm:prSet>
      <dgm:spPr/>
    </dgm:pt>
    <dgm:pt modelId="{F1B4536B-B40C-43E1-A846-5BB84E7C5339}" type="pres">
      <dgm:prSet presAssocID="{02A9C87C-3177-46F1-B605-AFE25C91B76D}" presName="parentLin" presStyleCnt="0"/>
      <dgm:spPr/>
    </dgm:pt>
    <dgm:pt modelId="{97053386-0A27-499A-8615-3066E1ED931D}" type="pres">
      <dgm:prSet presAssocID="{02A9C87C-3177-46F1-B605-AFE25C91B76D}" presName="parentLeftMargin" presStyleLbl="node1" presStyleIdx="0" presStyleCnt="2"/>
      <dgm:spPr/>
    </dgm:pt>
    <dgm:pt modelId="{14507911-69CE-4EA9-B807-9B0B8970A633}" type="pres">
      <dgm:prSet presAssocID="{02A9C87C-3177-46F1-B605-AFE25C91B76D}" presName="parentText" presStyleLbl="node1" presStyleIdx="0" presStyleCnt="2">
        <dgm:presLayoutVars>
          <dgm:chMax val="0"/>
          <dgm:bulletEnabled val="1"/>
        </dgm:presLayoutVars>
      </dgm:prSet>
      <dgm:spPr/>
    </dgm:pt>
    <dgm:pt modelId="{49CD54F1-04AC-4E70-90DF-30116A0B6C7D}" type="pres">
      <dgm:prSet presAssocID="{02A9C87C-3177-46F1-B605-AFE25C91B76D}" presName="negativeSpace" presStyleCnt="0"/>
      <dgm:spPr/>
    </dgm:pt>
    <dgm:pt modelId="{3AF8B276-E8DE-42E4-87ED-56E62CC0CBD4}" type="pres">
      <dgm:prSet presAssocID="{02A9C87C-3177-46F1-B605-AFE25C91B76D}" presName="childText" presStyleLbl="conFgAcc1" presStyleIdx="0" presStyleCnt="2">
        <dgm:presLayoutVars>
          <dgm:bulletEnabled val="1"/>
        </dgm:presLayoutVars>
      </dgm:prSet>
      <dgm:spPr/>
    </dgm:pt>
    <dgm:pt modelId="{B26F1513-768F-42A3-89DB-A061EB502153}" type="pres">
      <dgm:prSet presAssocID="{605E8C95-8354-41B7-80BB-9C4D4742037C}" presName="spaceBetweenRectangles" presStyleCnt="0"/>
      <dgm:spPr/>
    </dgm:pt>
    <dgm:pt modelId="{57C0010B-0CBA-4BEF-9C36-5F64732D4A41}" type="pres">
      <dgm:prSet presAssocID="{864F8AC7-D9D7-41BC-BA5F-0530775AB4E6}" presName="parentLin" presStyleCnt="0"/>
      <dgm:spPr/>
    </dgm:pt>
    <dgm:pt modelId="{8E246EAC-7F80-440D-A4D3-5C3E606F04F3}" type="pres">
      <dgm:prSet presAssocID="{864F8AC7-D9D7-41BC-BA5F-0530775AB4E6}" presName="parentLeftMargin" presStyleLbl="node1" presStyleIdx="0" presStyleCnt="2"/>
      <dgm:spPr/>
    </dgm:pt>
    <dgm:pt modelId="{805B77AC-D905-475B-B9C8-F9C12C50F7BB}" type="pres">
      <dgm:prSet presAssocID="{864F8AC7-D9D7-41BC-BA5F-0530775AB4E6}" presName="parentText" presStyleLbl="node1" presStyleIdx="1" presStyleCnt="2">
        <dgm:presLayoutVars>
          <dgm:chMax val="0"/>
          <dgm:bulletEnabled val="1"/>
        </dgm:presLayoutVars>
      </dgm:prSet>
      <dgm:spPr/>
    </dgm:pt>
    <dgm:pt modelId="{2B15C042-41CF-448A-953C-C02AE8C8C4CA}" type="pres">
      <dgm:prSet presAssocID="{864F8AC7-D9D7-41BC-BA5F-0530775AB4E6}" presName="negativeSpace" presStyleCnt="0"/>
      <dgm:spPr/>
    </dgm:pt>
    <dgm:pt modelId="{F7F0D2A1-B482-417D-8004-222DC161BFC8}" type="pres">
      <dgm:prSet presAssocID="{864F8AC7-D9D7-41BC-BA5F-0530775AB4E6}" presName="childText" presStyleLbl="conFgAcc1" presStyleIdx="1" presStyleCnt="2" custLinFactNeighborX="-2027" custLinFactNeighborY="2211">
        <dgm:presLayoutVars>
          <dgm:bulletEnabled val="1"/>
        </dgm:presLayoutVars>
      </dgm:prSet>
      <dgm:spPr/>
    </dgm:pt>
  </dgm:ptLst>
  <dgm:cxnLst>
    <dgm:cxn modelId="{51596C03-B587-4A83-8178-807617A89EF1}" type="presOf" srcId="{F42A0AC1-0199-49E3-87C6-AFEB63C13B79}" destId="{3AF8B276-E8DE-42E4-87ED-56E62CC0CBD4}" srcOrd="0" destOrd="2" presId="urn:microsoft.com/office/officeart/2005/8/layout/list1"/>
    <dgm:cxn modelId="{7CF9300E-5F0C-4BCB-B6EA-BB61F4741ADB}" type="presOf" srcId="{12946291-0B61-4115-BCEE-BC8F5F61A4B7}" destId="{F7F0D2A1-B482-417D-8004-222DC161BFC8}" srcOrd="0" destOrd="0" presId="urn:microsoft.com/office/officeart/2005/8/layout/list1"/>
    <dgm:cxn modelId="{3F928D0F-E0B9-4172-B664-8F712338906F}" type="presOf" srcId="{02A9C87C-3177-46F1-B605-AFE25C91B76D}" destId="{14507911-69CE-4EA9-B807-9B0B8970A633}" srcOrd="1" destOrd="0" presId="urn:microsoft.com/office/officeart/2005/8/layout/list1"/>
    <dgm:cxn modelId="{05764211-76A7-4075-8458-A69C3739780B}" srcId="{02C623CF-59A9-4800-ABE5-E4D11FE2EED3}" destId="{02A9C87C-3177-46F1-B605-AFE25C91B76D}" srcOrd="0" destOrd="0" parTransId="{FC1423AB-263F-4015-AB5E-7B4B2FAE63AF}" sibTransId="{605E8C95-8354-41B7-80BB-9C4D4742037C}"/>
    <dgm:cxn modelId="{97883468-06E7-4EBE-8802-A45D3229AC3D}" srcId="{02A9C87C-3177-46F1-B605-AFE25C91B76D}" destId="{CBD09A97-BDD8-4E40-B530-C36A00BE7301}" srcOrd="0" destOrd="0" parTransId="{B3747E81-9E16-41A8-BD29-188BD633BF4D}" sibTransId="{0C63D5B4-FC45-4E5B-A495-11DBA30E88A8}"/>
    <dgm:cxn modelId="{39E3546B-66DD-41BD-BB5E-DB101B9BA19B}" type="presOf" srcId="{864F8AC7-D9D7-41BC-BA5F-0530775AB4E6}" destId="{8E246EAC-7F80-440D-A4D3-5C3E606F04F3}" srcOrd="0" destOrd="0" presId="urn:microsoft.com/office/officeart/2005/8/layout/list1"/>
    <dgm:cxn modelId="{ED9F1675-92F7-4098-99B2-CB9DD35FFB9B}" type="presOf" srcId="{CBD09A97-BDD8-4E40-B530-C36A00BE7301}" destId="{3AF8B276-E8DE-42E4-87ED-56E62CC0CBD4}" srcOrd="0" destOrd="0" presId="urn:microsoft.com/office/officeart/2005/8/layout/list1"/>
    <dgm:cxn modelId="{BDD51D75-B89C-46CF-96BF-E1B704710492}" srcId="{864F8AC7-D9D7-41BC-BA5F-0530775AB4E6}" destId="{CE33D58C-5515-4045-AAD8-A05484A59F03}" srcOrd="1" destOrd="0" parTransId="{44742A5D-DCFF-48C1-BBF8-D86398C59E34}" sibTransId="{18993551-E142-472C-B753-58971602E8EC}"/>
    <dgm:cxn modelId="{9B52D694-D20C-4FBD-B170-C0C556B81C5B}" srcId="{02A9C87C-3177-46F1-B605-AFE25C91B76D}" destId="{C12AAB84-C1B4-447C-8275-DF055AD0CEA4}" srcOrd="1" destOrd="0" parTransId="{923A8210-080D-4A84-9E85-071EF5DCAC33}" sibTransId="{E2FB90A2-DFE7-4F74-9C0C-EEED53804442}"/>
    <dgm:cxn modelId="{29D36E9E-3892-4B28-B72B-7BCE52243104}" type="presOf" srcId="{CE33D58C-5515-4045-AAD8-A05484A59F03}" destId="{F7F0D2A1-B482-417D-8004-222DC161BFC8}" srcOrd="0" destOrd="1" presId="urn:microsoft.com/office/officeart/2005/8/layout/list1"/>
    <dgm:cxn modelId="{F55F33A2-C308-4E1F-9C9D-59FE740D435B}" srcId="{02C623CF-59A9-4800-ABE5-E4D11FE2EED3}" destId="{864F8AC7-D9D7-41BC-BA5F-0530775AB4E6}" srcOrd="1" destOrd="0" parTransId="{5CC9352A-2EBA-405C-A280-6D1FBC9B09F1}" sibTransId="{117A276E-44CA-4F20-ADFD-018771E942B2}"/>
    <dgm:cxn modelId="{7C1DD8A5-9F73-4DCB-A0DA-D79522ABB3EA}" srcId="{864F8AC7-D9D7-41BC-BA5F-0530775AB4E6}" destId="{12946291-0B61-4115-BCEE-BC8F5F61A4B7}" srcOrd="0" destOrd="0" parTransId="{7118F33D-F90A-424F-B462-572076BE335D}" sibTransId="{11FF99E8-8862-4BC7-8921-8BF5E229606C}"/>
    <dgm:cxn modelId="{5FCAF3B4-6A28-407B-95CC-A20533A7357B}" srcId="{02A9C87C-3177-46F1-B605-AFE25C91B76D}" destId="{F42A0AC1-0199-49E3-87C6-AFEB63C13B79}" srcOrd="2" destOrd="0" parTransId="{3E3C6732-8190-4832-B273-3BBF36F0EC8D}" sibTransId="{FC46DFE3-4FDD-4EBD-9AF3-DC09AACA30E0}"/>
    <dgm:cxn modelId="{057CDFD2-B2C5-4F7F-AECE-65FD3DBDBEA6}" type="presOf" srcId="{02A9C87C-3177-46F1-B605-AFE25C91B76D}" destId="{97053386-0A27-499A-8615-3066E1ED931D}" srcOrd="0" destOrd="0" presId="urn:microsoft.com/office/officeart/2005/8/layout/list1"/>
    <dgm:cxn modelId="{642962D6-1246-4EF4-85CD-72C6B9A1E84F}" type="presOf" srcId="{C12AAB84-C1B4-447C-8275-DF055AD0CEA4}" destId="{3AF8B276-E8DE-42E4-87ED-56E62CC0CBD4}" srcOrd="0" destOrd="1" presId="urn:microsoft.com/office/officeart/2005/8/layout/list1"/>
    <dgm:cxn modelId="{7D7D5FF6-19CA-449B-A17B-A71259A78267}" type="presOf" srcId="{02C623CF-59A9-4800-ABE5-E4D11FE2EED3}" destId="{AFB28BF3-EFB1-4B5D-9D70-F7E7C4057AD7}" srcOrd="0" destOrd="0" presId="urn:microsoft.com/office/officeart/2005/8/layout/list1"/>
    <dgm:cxn modelId="{E74C60F9-C06A-4D6C-A67C-E72C3EC2119E}" type="presOf" srcId="{864F8AC7-D9D7-41BC-BA5F-0530775AB4E6}" destId="{805B77AC-D905-475B-B9C8-F9C12C50F7BB}" srcOrd="1" destOrd="0" presId="urn:microsoft.com/office/officeart/2005/8/layout/list1"/>
    <dgm:cxn modelId="{BAC37E41-1819-4782-9BF6-EFE87B767B77}" type="presParOf" srcId="{AFB28BF3-EFB1-4B5D-9D70-F7E7C4057AD7}" destId="{F1B4536B-B40C-43E1-A846-5BB84E7C5339}" srcOrd="0" destOrd="0" presId="urn:microsoft.com/office/officeart/2005/8/layout/list1"/>
    <dgm:cxn modelId="{0A218A1B-56E1-4C48-A98A-145516472A5C}" type="presParOf" srcId="{F1B4536B-B40C-43E1-A846-5BB84E7C5339}" destId="{97053386-0A27-499A-8615-3066E1ED931D}" srcOrd="0" destOrd="0" presId="urn:microsoft.com/office/officeart/2005/8/layout/list1"/>
    <dgm:cxn modelId="{5657A47A-5737-4A96-B9C3-F312762C2748}" type="presParOf" srcId="{F1B4536B-B40C-43E1-A846-5BB84E7C5339}" destId="{14507911-69CE-4EA9-B807-9B0B8970A633}" srcOrd="1" destOrd="0" presId="urn:microsoft.com/office/officeart/2005/8/layout/list1"/>
    <dgm:cxn modelId="{1D0961AE-4E0D-4DC1-BEEA-CA36B926D04D}" type="presParOf" srcId="{AFB28BF3-EFB1-4B5D-9D70-F7E7C4057AD7}" destId="{49CD54F1-04AC-4E70-90DF-30116A0B6C7D}" srcOrd="1" destOrd="0" presId="urn:microsoft.com/office/officeart/2005/8/layout/list1"/>
    <dgm:cxn modelId="{A77EF8FC-06CD-4156-9DC6-FA21796C81B4}" type="presParOf" srcId="{AFB28BF3-EFB1-4B5D-9D70-F7E7C4057AD7}" destId="{3AF8B276-E8DE-42E4-87ED-56E62CC0CBD4}" srcOrd="2" destOrd="0" presId="urn:microsoft.com/office/officeart/2005/8/layout/list1"/>
    <dgm:cxn modelId="{044673E8-F65C-431F-967A-FA8208C4E23B}" type="presParOf" srcId="{AFB28BF3-EFB1-4B5D-9D70-F7E7C4057AD7}" destId="{B26F1513-768F-42A3-89DB-A061EB502153}" srcOrd="3" destOrd="0" presId="urn:microsoft.com/office/officeart/2005/8/layout/list1"/>
    <dgm:cxn modelId="{3263A4C8-C02C-457B-9072-B80AE4162916}" type="presParOf" srcId="{AFB28BF3-EFB1-4B5D-9D70-F7E7C4057AD7}" destId="{57C0010B-0CBA-4BEF-9C36-5F64732D4A41}" srcOrd="4" destOrd="0" presId="urn:microsoft.com/office/officeart/2005/8/layout/list1"/>
    <dgm:cxn modelId="{3F8208CA-D8EB-4902-82B8-3F27B62774A1}" type="presParOf" srcId="{57C0010B-0CBA-4BEF-9C36-5F64732D4A41}" destId="{8E246EAC-7F80-440D-A4D3-5C3E606F04F3}" srcOrd="0" destOrd="0" presId="urn:microsoft.com/office/officeart/2005/8/layout/list1"/>
    <dgm:cxn modelId="{BEAE283C-0D4E-4C17-8227-74B5755D8B00}" type="presParOf" srcId="{57C0010B-0CBA-4BEF-9C36-5F64732D4A41}" destId="{805B77AC-D905-475B-B9C8-F9C12C50F7BB}" srcOrd="1" destOrd="0" presId="urn:microsoft.com/office/officeart/2005/8/layout/list1"/>
    <dgm:cxn modelId="{86D86201-508E-450F-BD53-1C9181BFC3A5}" type="presParOf" srcId="{AFB28BF3-EFB1-4B5D-9D70-F7E7C4057AD7}" destId="{2B15C042-41CF-448A-953C-C02AE8C8C4CA}" srcOrd="5" destOrd="0" presId="urn:microsoft.com/office/officeart/2005/8/layout/list1"/>
    <dgm:cxn modelId="{A60A5DB9-1FBB-4854-96DA-96B54BAA22B6}" type="presParOf" srcId="{AFB28BF3-EFB1-4B5D-9D70-F7E7C4057AD7}" destId="{F7F0D2A1-B482-417D-8004-222DC161BFC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AB511E-52AE-49AB-9A28-58186E5ECB9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872134B3-A443-451B-8FD8-E274A12FE4C4}">
      <dgm:prSet/>
      <dgm:spPr/>
      <dgm:t>
        <a:bodyPr/>
        <a:lstStyle/>
        <a:p>
          <a:r>
            <a:rPr lang="en-US"/>
            <a:t>An exploration/exploitation trade-off</a:t>
          </a:r>
        </a:p>
      </dgm:t>
    </dgm:pt>
    <dgm:pt modelId="{FC50186B-4220-4FF8-B71B-B9FB4653D2A7}" type="parTrans" cxnId="{3F5E9DD7-4FF6-43AF-A64D-3AA52001AC2D}">
      <dgm:prSet/>
      <dgm:spPr/>
      <dgm:t>
        <a:bodyPr/>
        <a:lstStyle/>
        <a:p>
          <a:endParaRPr lang="en-US"/>
        </a:p>
      </dgm:t>
    </dgm:pt>
    <dgm:pt modelId="{734C0EB5-C34A-4ABB-B677-265562857B55}" type="sibTrans" cxnId="{3F5E9DD7-4FF6-43AF-A64D-3AA52001AC2D}">
      <dgm:prSet/>
      <dgm:spPr/>
      <dgm:t>
        <a:bodyPr/>
        <a:lstStyle/>
        <a:p>
          <a:endParaRPr lang="en-US"/>
        </a:p>
      </dgm:t>
    </dgm:pt>
    <dgm:pt modelId="{A6A39C9F-E8B7-43FF-BDF7-A775BEBF676C}">
      <dgm:prSet/>
      <dgm:spPr/>
      <dgm:t>
        <a:bodyPr/>
        <a:lstStyle/>
        <a:p>
          <a:r>
            <a:rPr lang="en-US" b="1" u="sng"/>
            <a:t>Exploration</a:t>
          </a:r>
          <a:r>
            <a:rPr lang="en-US"/>
            <a:t>: New configurations that have not yet been visited.</a:t>
          </a:r>
        </a:p>
      </dgm:t>
    </dgm:pt>
    <dgm:pt modelId="{38EF1009-3769-4751-9220-D6973ED96BBA}" type="parTrans" cxnId="{49F22044-FDCB-47E2-8C40-6F8E2A36A57E}">
      <dgm:prSet/>
      <dgm:spPr/>
      <dgm:t>
        <a:bodyPr/>
        <a:lstStyle/>
        <a:p>
          <a:endParaRPr lang="en-US"/>
        </a:p>
      </dgm:t>
    </dgm:pt>
    <dgm:pt modelId="{FFE0E7E0-3F99-48C9-BAB4-7D298AC9818A}" type="sibTrans" cxnId="{49F22044-FDCB-47E2-8C40-6F8E2A36A57E}">
      <dgm:prSet/>
      <dgm:spPr/>
      <dgm:t>
        <a:bodyPr/>
        <a:lstStyle/>
        <a:p>
          <a:endParaRPr lang="en-US"/>
        </a:p>
      </dgm:t>
    </dgm:pt>
    <dgm:pt modelId="{5879BA78-B2C4-467F-9DFF-59E4DE93B3D5}">
      <dgm:prSet/>
      <dgm:spPr/>
      <dgm:t>
        <a:bodyPr/>
        <a:lstStyle/>
        <a:p>
          <a:r>
            <a:rPr lang="en-US" b="1" u="sng"/>
            <a:t>Exploitation</a:t>
          </a:r>
          <a:r>
            <a:rPr lang="en-US"/>
            <a:t>: Expand known promising configurations to include more indexes.</a:t>
          </a:r>
        </a:p>
      </dgm:t>
    </dgm:pt>
    <dgm:pt modelId="{2515B6BE-6670-4499-8059-602C388272EE}" type="parTrans" cxnId="{89FA418A-854B-4703-AB0A-E19A20889EFA}">
      <dgm:prSet/>
      <dgm:spPr/>
      <dgm:t>
        <a:bodyPr/>
        <a:lstStyle/>
        <a:p>
          <a:endParaRPr lang="en-US"/>
        </a:p>
      </dgm:t>
    </dgm:pt>
    <dgm:pt modelId="{90B79B10-8AA3-4EA1-9A76-FF118B001761}" type="sibTrans" cxnId="{89FA418A-854B-4703-AB0A-E19A20889EFA}">
      <dgm:prSet/>
      <dgm:spPr/>
      <dgm:t>
        <a:bodyPr/>
        <a:lstStyle/>
        <a:p>
          <a:endParaRPr lang="en-US"/>
        </a:p>
      </dgm:t>
    </dgm:pt>
    <dgm:pt modelId="{53525DE9-3DBC-4EDD-8376-22B112337087}">
      <dgm:prSet/>
      <dgm:spPr/>
      <dgm:t>
        <a:bodyPr/>
        <a:lstStyle/>
        <a:p>
          <a:r>
            <a:rPr lang="en-US"/>
            <a:t>Reinforcement learning</a:t>
          </a:r>
        </a:p>
      </dgm:t>
    </dgm:pt>
    <dgm:pt modelId="{1B97683F-E05B-4E1B-A066-552E0B514957}" type="parTrans" cxnId="{FC17B712-B1AC-4801-AB19-98FA9127E37E}">
      <dgm:prSet/>
      <dgm:spPr/>
      <dgm:t>
        <a:bodyPr/>
        <a:lstStyle/>
        <a:p>
          <a:endParaRPr lang="en-US"/>
        </a:p>
      </dgm:t>
    </dgm:pt>
    <dgm:pt modelId="{1A0A9E11-943E-452E-A310-9FD855E2F273}" type="sibTrans" cxnId="{FC17B712-B1AC-4801-AB19-98FA9127E37E}">
      <dgm:prSet/>
      <dgm:spPr/>
      <dgm:t>
        <a:bodyPr/>
        <a:lstStyle/>
        <a:p>
          <a:endParaRPr lang="en-US"/>
        </a:p>
      </dgm:t>
    </dgm:pt>
    <dgm:pt modelId="{3EEBDB2F-7B2F-4325-A719-E9BB5BD4DA53}">
      <dgm:prSet/>
      <dgm:spPr/>
      <dgm:t>
        <a:bodyPr/>
        <a:lstStyle/>
        <a:p>
          <a:r>
            <a:rPr lang="en-US"/>
            <a:t>A principled way of dealing with exploration/exploitation trade-off.</a:t>
          </a:r>
        </a:p>
      </dgm:t>
    </dgm:pt>
    <dgm:pt modelId="{24DEE862-9512-4CF8-BAA9-963E0873227B}" type="parTrans" cxnId="{885A1317-638E-4BA4-ADE8-4869EA218602}">
      <dgm:prSet/>
      <dgm:spPr/>
      <dgm:t>
        <a:bodyPr/>
        <a:lstStyle/>
        <a:p>
          <a:endParaRPr lang="en-US"/>
        </a:p>
      </dgm:t>
    </dgm:pt>
    <dgm:pt modelId="{3E2BD2CC-0EE5-4C4E-B517-78F4F3A8F3DD}" type="sibTrans" cxnId="{885A1317-638E-4BA4-ADE8-4869EA218602}">
      <dgm:prSet/>
      <dgm:spPr/>
      <dgm:t>
        <a:bodyPr/>
        <a:lstStyle/>
        <a:p>
          <a:endParaRPr lang="en-US"/>
        </a:p>
      </dgm:t>
    </dgm:pt>
    <dgm:pt modelId="{97511820-B040-426E-901F-78D5A4B69F51}" type="pres">
      <dgm:prSet presAssocID="{F6AB511E-52AE-49AB-9A28-58186E5ECB94}" presName="linear" presStyleCnt="0">
        <dgm:presLayoutVars>
          <dgm:dir/>
          <dgm:animLvl val="lvl"/>
          <dgm:resizeHandles val="exact"/>
        </dgm:presLayoutVars>
      </dgm:prSet>
      <dgm:spPr/>
    </dgm:pt>
    <dgm:pt modelId="{7F1AB02C-B89A-4ED0-BE69-0ECBE2761E0B}" type="pres">
      <dgm:prSet presAssocID="{872134B3-A443-451B-8FD8-E274A12FE4C4}" presName="parentLin" presStyleCnt="0"/>
      <dgm:spPr/>
    </dgm:pt>
    <dgm:pt modelId="{F0228533-B5EE-4D65-BBE3-F5A3AE0AE831}" type="pres">
      <dgm:prSet presAssocID="{872134B3-A443-451B-8FD8-E274A12FE4C4}" presName="parentLeftMargin" presStyleLbl="node1" presStyleIdx="0" presStyleCnt="2"/>
      <dgm:spPr/>
    </dgm:pt>
    <dgm:pt modelId="{B74B20F1-D2A1-4AA7-9222-85F060FC6785}" type="pres">
      <dgm:prSet presAssocID="{872134B3-A443-451B-8FD8-E274A12FE4C4}" presName="parentText" presStyleLbl="node1" presStyleIdx="0" presStyleCnt="2">
        <dgm:presLayoutVars>
          <dgm:chMax val="0"/>
          <dgm:bulletEnabled val="1"/>
        </dgm:presLayoutVars>
      </dgm:prSet>
      <dgm:spPr/>
    </dgm:pt>
    <dgm:pt modelId="{75810511-5DC5-4C14-BC7D-3330D481E43A}" type="pres">
      <dgm:prSet presAssocID="{872134B3-A443-451B-8FD8-E274A12FE4C4}" presName="negativeSpace" presStyleCnt="0"/>
      <dgm:spPr/>
    </dgm:pt>
    <dgm:pt modelId="{879F5814-5D6B-4E1C-929F-40AE13C999EC}" type="pres">
      <dgm:prSet presAssocID="{872134B3-A443-451B-8FD8-E274A12FE4C4}" presName="childText" presStyleLbl="conFgAcc1" presStyleIdx="0" presStyleCnt="2">
        <dgm:presLayoutVars>
          <dgm:bulletEnabled val="1"/>
        </dgm:presLayoutVars>
      </dgm:prSet>
      <dgm:spPr/>
    </dgm:pt>
    <dgm:pt modelId="{1357F839-F19D-4A27-9837-F3D311B2BE12}" type="pres">
      <dgm:prSet presAssocID="{734C0EB5-C34A-4ABB-B677-265562857B55}" presName="spaceBetweenRectangles" presStyleCnt="0"/>
      <dgm:spPr/>
    </dgm:pt>
    <dgm:pt modelId="{6ECDBB5A-ED37-4990-87D3-5774B18BBD3E}" type="pres">
      <dgm:prSet presAssocID="{53525DE9-3DBC-4EDD-8376-22B112337087}" presName="parentLin" presStyleCnt="0"/>
      <dgm:spPr/>
    </dgm:pt>
    <dgm:pt modelId="{E40E1BA0-EAB7-4389-AAE9-9F9B3023DDDC}" type="pres">
      <dgm:prSet presAssocID="{53525DE9-3DBC-4EDD-8376-22B112337087}" presName="parentLeftMargin" presStyleLbl="node1" presStyleIdx="0" presStyleCnt="2"/>
      <dgm:spPr/>
    </dgm:pt>
    <dgm:pt modelId="{A8BBE44D-5206-4F79-9C5C-888672CD9719}" type="pres">
      <dgm:prSet presAssocID="{53525DE9-3DBC-4EDD-8376-22B112337087}" presName="parentText" presStyleLbl="node1" presStyleIdx="1" presStyleCnt="2">
        <dgm:presLayoutVars>
          <dgm:chMax val="0"/>
          <dgm:bulletEnabled val="1"/>
        </dgm:presLayoutVars>
      </dgm:prSet>
      <dgm:spPr/>
    </dgm:pt>
    <dgm:pt modelId="{FDDA66FE-452A-4691-B7BA-1F3B926E3D7F}" type="pres">
      <dgm:prSet presAssocID="{53525DE9-3DBC-4EDD-8376-22B112337087}" presName="negativeSpace" presStyleCnt="0"/>
      <dgm:spPr/>
    </dgm:pt>
    <dgm:pt modelId="{F04CACB5-1C42-46EA-9B15-37D2AFE23A22}" type="pres">
      <dgm:prSet presAssocID="{53525DE9-3DBC-4EDD-8376-22B112337087}" presName="childText" presStyleLbl="conFgAcc1" presStyleIdx="1" presStyleCnt="2">
        <dgm:presLayoutVars>
          <dgm:bulletEnabled val="1"/>
        </dgm:presLayoutVars>
      </dgm:prSet>
      <dgm:spPr/>
    </dgm:pt>
  </dgm:ptLst>
  <dgm:cxnLst>
    <dgm:cxn modelId="{5705F602-A6D5-4550-8F40-3C32B6195F43}" type="presOf" srcId="{3EEBDB2F-7B2F-4325-A719-E9BB5BD4DA53}" destId="{F04CACB5-1C42-46EA-9B15-37D2AFE23A22}" srcOrd="0" destOrd="0" presId="urn:microsoft.com/office/officeart/2005/8/layout/list1"/>
    <dgm:cxn modelId="{FC17B712-B1AC-4801-AB19-98FA9127E37E}" srcId="{F6AB511E-52AE-49AB-9A28-58186E5ECB94}" destId="{53525DE9-3DBC-4EDD-8376-22B112337087}" srcOrd="1" destOrd="0" parTransId="{1B97683F-E05B-4E1B-A066-552E0B514957}" sibTransId="{1A0A9E11-943E-452E-A310-9FD855E2F273}"/>
    <dgm:cxn modelId="{D9014D16-B735-464D-8143-F398EDE8EAAC}" type="presOf" srcId="{5879BA78-B2C4-467F-9DFF-59E4DE93B3D5}" destId="{879F5814-5D6B-4E1C-929F-40AE13C999EC}" srcOrd="0" destOrd="1" presId="urn:microsoft.com/office/officeart/2005/8/layout/list1"/>
    <dgm:cxn modelId="{885A1317-638E-4BA4-ADE8-4869EA218602}" srcId="{53525DE9-3DBC-4EDD-8376-22B112337087}" destId="{3EEBDB2F-7B2F-4325-A719-E9BB5BD4DA53}" srcOrd="0" destOrd="0" parTransId="{24DEE862-9512-4CF8-BAA9-963E0873227B}" sibTransId="{3E2BD2CC-0EE5-4C4E-B517-78F4F3A8F3DD}"/>
    <dgm:cxn modelId="{EF6ED226-D8D2-4035-AA07-FEB8D8A3EBE9}" type="presOf" srcId="{872134B3-A443-451B-8FD8-E274A12FE4C4}" destId="{F0228533-B5EE-4D65-BBE3-F5A3AE0AE831}" srcOrd="0" destOrd="0" presId="urn:microsoft.com/office/officeart/2005/8/layout/list1"/>
    <dgm:cxn modelId="{49F22044-FDCB-47E2-8C40-6F8E2A36A57E}" srcId="{872134B3-A443-451B-8FD8-E274A12FE4C4}" destId="{A6A39C9F-E8B7-43FF-BDF7-A775BEBF676C}" srcOrd="0" destOrd="0" parTransId="{38EF1009-3769-4751-9220-D6973ED96BBA}" sibTransId="{FFE0E7E0-3F99-48C9-BAB4-7D298AC9818A}"/>
    <dgm:cxn modelId="{81A0DF53-7BB6-4C7E-A442-7D95F019AFDF}" type="presOf" srcId="{53525DE9-3DBC-4EDD-8376-22B112337087}" destId="{A8BBE44D-5206-4F79-9C5C-888672CD9719}" srcOrd="1" destOrd="0" presId="urn:microsoft.com/office/officeart/2005/8/layout/list1"/>
    <dgm:cxn modelId="{B6B2FD82-E4C3-4C27-8EA0-8EA8524D5297}" type="presOf" srcId="{872134B3-A443-451B-8FD8-E274A12FE4C4}" destId="{B74B20F1-D2A1-4AA7-9222-85F060FC6785}" srcOrd="1" destOrd="0" presId="urn:microsoft.com/office/officeart/2005/8/layout/list1"/>
    <dgm:cxn modelId="{89FA418A-854B-4703-AB0A-E19A20889EFA}" srcId="{872134B3-A443-451B-8FD8-E274A12FE4C4}" destId="{5879BA78-B2C4-467F-9DFF-59E4DE93B3D5}" srcOrd="1" destOrd="0" parTransId="{2515B6BE-6670-4499-8059-602C388272EE}" sibTransId="{90B79B10-8AA3-4EA1-9A76-FF118B001761}"/>
    <dgm:cxn modelId="{E74B71C1-D5D3-4F14-BECA-5CB1E3C0013F}" type="presOf" srcId="{53525DE9-3DBC-4EDD-8376-22B112337087}" destId="{E40E1BA0-EAB7-4389-AAE9-9F9B3023DDDC}" srcOrd="0" destOrd="0" presId="urn:microsoft.com/office/officeart/2005/8/layout/list1"/>
    <dgm:cxn modelId="{3F5E9DD7-4FF6-43AF-A64D-3AA52001AC2D}" srcId="{F6AB511E-52AE-49AB-9A28-58186E5ECB94}" destId="{872134B3-A443-451B-8FD8-E274A12FE4C4}" srcOrd="0" destOrd="0" parTransId="{FC50186B-4220-4FF8-B71B-B9FB4653D2A7}" sibTransId="{734C0EB5-C34A-4ABB-B677-265562857B55}"/>
    <dgm:cxn modelId="{387C29D8-680F-48B5-8408-1BF981B2285E}" type="presOf" srcId="{A6A39C9F-E8B7-43FF-BDF7-A775BEBF676C}" destId="{879F5814-5D6B-4E1C-929F-40AE13C999EC}" srcOrd="0" destOrd="0" presId="urn:microsoft.com/office/officeart/2005/8/layout/list1"/>
    <dgm:cxn modelId="{111DA2F5-CEC1-49A0-9645-1488FB3B0930}" type="presOf" srcId="{F6AB511E-52AE-49AB-9A28-58186E5ECB94}" destId="{97511820-B040-426E-901F-78D5A4B69F51}" srcOrd="0" destOrd="0" presId="urn:microsoft.com/office/officeart/2005/8/layout/list1"/>
    <dgm:cxn modelId="{2AA35645-1F6D-4476-9845-16ADD8014D11}" type="presParOf" srcId="{97511820-B040-426E-901F-78D5A4B69F51}" destId="{7F1AB02C-B89A-4ED0-BE69-0ECBE2761E0B}" srcOrd="0" destOrd="0" presId="urn:microsoft.com/office/officeart/2005/8/layout/list1"/>
    <dgm:cxn modelId="{1501D72E-DFAB-4C70-86B8-65AA0A9E694A}" type="presParOf" srcId="{7F1AB02C-B89A-4ED0-BE69-0ECBE2761E0B}" destId="{F0228533-B5EE-4D65-BBE3-F5A3AE0AE831}" srcOrd="0" destOrd="0" presId="urn:microsoft.com/office/officeart/2005/8/layout/list1"/>
    <dgm:cxn modelId="{D42B6B78-6055-4B64-A182-D10E88E97DF1}" type="presParOf" srcId="{7F1AB02C-B89A-4ED0-BE69-0ECBE2761E0B}" destId="{B74B20F1-D2A1-4AA7-9222-85F060FC6785}" srcOrd="1" destOrd="0" presId="urn:microsoft.com/office/officeart/2005/8/layout/list1"/>
    <dgm:cxn modelId="{72D2B6E6-649F-437C-ACBE-57DF99E21811}" type="presParOf" srcId="{97511820-B040-426E-901F-78D5A4B69F51}" destId="{75810511-5DC5-4C14-BC7D-3330D481E43A}" srcOrd="1" destOrd="0" presId="urn:microsoft.com/office/officeart/2005/8/layout/list1"/>
    <dgm:cxn modelId="{C68898EF-A0E6-4F3B-88EA-E3DE8CAA4EBC}" type="presParOf" srcId="{97511820-B040-426E-901F-78D5A4B69F51}" destId="{879F5814-5D6B-4E1C-929F-40AE13C999EC}" srcOrd="2" destOrd="0" presId="urn:microsoft.com/office/officeart/2005/8/layout/list1"/>
    <dgm:cxn modelId="{0E4C49AF-E1B6-487C-A094-C91B8DD10FB8}" type="presParOf" srcId="{97511820-B040-426E-901F-78D5A4B69F51}" destId="{1357F839-F19D-4A27-9837-F3D311B2BE12}" srcOrd="3" destOrd="0" presId="urn:microsoft.com/office/officeart/2005/8/layout/list1"/>
    <dgm:cxn modelId="{E338ED29-C65B-4A3E-8462-9E848520ADDE}" type="presParOf" srcId="{97511820-B040-426E-901F-78D5A4B69F51}" destId="{6ECDBB5A-ED37-4990-87D3-5774B18BBD3E}" srcOrd="4" destOrd="0" presId="urn:microsoft.com/office/officeart/2005/8/layout/list1"/>
    <dgm:cxn modelId="{FC0C9E7E-1F57-487C-BB22-887876BC4682}" type="presParOf" srcId="{6ECDBB5A-ED37-4990-87D3-5774B18BBD3E}" destId="{E40E1BA0-EAB7-4389-AAE9-9F9B3023DDDC}" srcOrd="0" destOrd="0" presId="urn:microsoft.com/office/officeart/2005/8/layout/list1"/>
    <dgm:cxn modelId="{92282570-F94D-4B04-AFB0-6F7FBE8E7986}" type="presParOf" srcId="{6ECDBB5A-ED37-4990-87D3-5774B18BBD3E}" destId="{A8BBE44D-5206-4F79-9C5C-888672CD9719}" srcOrd="1" destOrd="0" presId="urn:microsoft.com/office/officeart/2005/8/layout/list1"/>
    <dgm:cxn modelId="{074FBED9-A594-49CE-AF30-7C6607F9E886}" type="presParOf" srcId="{97511820-B040-426E-901F-78D5A4B69F51}" destId="{FDDA66FE-452A-4691-B7BA-1F3B926E3D7F}" srcOrd="5" destOrd="0" presId="urn:microsoft.com/office/officeart/2005/8/layout/list1"/>
    <dgm:cxn modelId="{C628436D-35F9-421D-90FF-CD93F87B4641}" type="presParOf" srcId="{97511820-B040-426E-901F-78D5A4B69F51}" destId="{F04CACB5-1C42-46EA-9B15-37D2AFE23A2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80F624-D09F-4CAA-BA71-AFB9E6A1F88C}"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8F085064-5DB6-4F4F-A367-EA3CCDDEBB05}">
      <dgm:prSet/>
      <dgm:spPr/>
      <dgm:t>
        <a:bodyPr/>
        <a:lstStyle/>
        <a:p>
          <a:r>
            <a:rPr lang="en-US"/>
            <a:t>Best configuration explored (BCE)</a:t>
          </a:r>
        </a:p>
      </dgm:t>
    </dgm:pt>
    <dgm:pt modelId="{9D58E1C2-4525-4258-804C-7348E0B1FC4E}" type="parTrans" cxnId="{1A2A0706-601B-44EE-A531-26761303C533}">
      <dgm:prSet/>
      <dgm:spPr/>
      <dgm:t>
        <a:bodyPr/>
        <a:lstStyle/>
        <a:p>
          <a:endParaRPr lang="en-US"/>
        </a:p>
      </dgm:t>
    </dgm:pt>
    <dgm:pt modelId="{9CC557B0-9839-48B9-B8A3-1AEB07ACFD76}" type="sibTrans" cxnId="{1A2A0706-601B-44EE-A531-26761303C533}">
      <dgm:prSet/>
      <dgm:spPr/>
      <dgm:t>
        <a:bodyPr/>
        <a:lstStyle/>
        <a:p>
          <a:endParaRPr lang="en-US"/>
        </a:p>
      </dgm:t>
    </dgm:pt>
    <dgm:pt modelId="{636AEB7B-52E2-4275-8530-3101B4919CA6}">
      <dgm:prSet/>
      <dgm:spPr/>
      <dgm:t>
        <a:bodyPr/>
        <a:lstStyle/>
        <a:p>
          <a:r>
            <a:rPr lang="en-US"/>
            <a:t>Return the best configuration found during MCTS.</a:t>
          </a:r>
        </a:p>
      </dgm:t>
    </dgm:pt>
    <dgm:pt modelId="{B7BA75FC-BEF1-4821-8B8A-51625D990C0B}" type="parTrans" cxnId="{F5CC366C-6ADC-493D-9767-D2EC3F3D3E2D}">
      <dgm:prSet/>
      <dgm:spPr/>
      <dgm:t>
        <a:bodyPr/>
        <a:lstStyle/>
        <a:p>
          <a:endParaRPr lang="en-US"/>
        </a:p>
      </dgm:t>
    </dgm:pt>
    <dgm:pt modelId="{84F014AC-F276-40B7-83B7-CE0FB851BC42}" type="sibTrans" cxnId="{F5CC366C-6ADC-493D-9767-D2EC3F3D3E2D}">
      <dgm:prSet/>
      <dgm:spPr/>
      <dgm:t>
        <a:bodyPr/>
        <a:lstStyle/>
        <a:p>
          <a:endParaRPr lang="en-US"/>
        </a:p>
      </dgm:t>
    </dgm:pt>
    <dgm:pt modelId="{D70E22BE-1B26-4FF1-BCFE-70BAFC7052F6}">
      <dgm:prSet/>
      <dgm:spPr/>
      <dgm:t>
        <a:bodyPr/>
        <a:lstStyle/>
        <a:p>
          <a:r>
            <a:rPr lang="en-US"/>
            <a:t>Best greedy (BG)</a:t>
          </a:r>
        </a:p>
      </dgm:t>
    </dgm:pt>
    <dgm:pt modelId="{90B7D81C-CF86-448A-B9D3-BE57F429A0B5}" type="parTrans" cxnId="{0453F2BB-2A80-41FF-9D28-F9528BDC2496}">
      <dgm:prSet/>
      <dgm:spPr/>
      <dgm:t>
        <a:bodyPr/>
        <a:lstStyle/>
        <a:p>
          <a:endParaRPr lang="en-US"/>
        </a:p>
      </dgm:t>
    </dgm:pt>
    <dgm:pt modelId="{44F25743-E64D-4439-8115-232B10165FC8}" type="sibTrans" cxnId="{0453F2BB-2A80-41FF-9D28-F9528BDC2496}">
      <dgm:prSet/>
      <dgm:spPr/>
      <dgm:t>
        <a:bodyPr/>
        <a:lstStyle/>
        <a:p>
          <a:endParaRPr lang="en-US"/>
        </a:p>
      </dgm:t>
    </dgm:pt>
    <dgm:pt modelId="{08D171B2-C31D-4105-8C8C-AD15EC46687C}">
      <dgm:prSet/>
      <dgm:spPr/>
      <dgm:t>
        <a:bodyPr/>
        <a:lstStyle/>
        <a:p>
          <a:r>
            <a:rPr lang="en-US"/>
            <a:t>Use a greedy strategy to traverse the search tree.</a:t>
          </a:r>
        </a:p>
      </dgm:t>
    </dgm:pt>
    <dgm:pt modelId="{EE4C2542-DE27-4C31-B549-42B2EF937B77}" type="parTrans" cxnId="{A0F91A92-DFB6-4488-8C6D-00FF162CB5A8}">
      <dgm:prSet/>
      <dgm:spPr/>
      <dgm:t>
        <a:bodyPr/>
        <a:lstStyle/>
        <a:p>
          <a:endParaRPr lang="en-US"/>
        </a:p>
      </dgm:t>
    </dgm:pt>
    <dgm:pt modelId="{7DF2AC1F-49E7-4801-9CEC-A9CAFED7F98D}" type="sibTrans" cxnId="{A0F91A92-DFB6-4488-8C6D-00FF162CB5A8}">
      <dgm:prSet/>
      <dgm:spPr/>
      <dgm:t>
        <a:bodyPr/>
        <a:lstStyle/>
        <a:p>
          <a:endParaRPr lang="en-US"/>
        </a:p>
      </dgm:t>
    </dgm:pt>
    <dgm:pt modelId="{091AC5FB-D422-4A02-9A25-2C1E2CAF1B90}">
      <dgm:prSet/>
      <dgm:spPr/>
      <dgm:t>
        <a:bodyPr/>
        <a:lstStyle/>
        <a:p>
          <a:r>
            <a:rPr lang="en-US"/>
            <a:t>There are various options for the greedy strategy.</a:t>
          </a:r>
        </a:p>
      </dgm:t>
    </dgm:pt>
    <dgm:pt modelId="{00667EDC-DB4D-4AFE-9093-7302EA70F948}" type="parTrans" cxnId="{8962E9BA-FD28-49ED-91E9-7071AF3BDFE9}">
      <dgm:prSet/>
      <dgm:spPr/>
      <dgm:t>
        <a:bodyPr/>
        <a:lstStyle/>
        <a:p>
          <a:endParaRPr lang="en-US"/>
        </a:p>
      </dgm:t>
    </dgm:pt>
    <dgm:pt modelId="{53E5E1B7-8DEE-476A-83B1-6D233977D37D}" type="sibTrans" cxnId="{8962E9BA-FD28-49ED-91E9-7071AF3BDFE9}">
      <dgm:prSet/>
      <dgm:spPr/>
      <dgm:t>
        <a:bodyPr/>
        <a:lstStyle/>
        <a:p>
          <a:endParaRPr lang="en-US"/>
        </a:p>
      </dgm:t>
    </dgm:pt>
    <dgm:pt modelId="{3D5C6555-A88E-487B-A9C8-649F406B44BF}">
      <dgm:prSet/>
      <dgm:spPr/>
      <dgm:t>
        <a:bodyPr/>
        <a:lstStyle/>
        <a:p>
          <a:r>
            <a:rPr lang="en-US"/>
            <a:t>Our current implementation</a:t>
          </a:r>
        </a:p>
      </dgm:t>
    </dgm:pt>
    <dgm:pt modelId="{2C4D1654-B2C3-4CFE-88B8-1AA29CA0664D}" type="parTrans" cxnId="{73BC7737-1DA6-4557-99C4-7825D2ECFEEF}">
      <dgm:prSet/>
      <dgm:spPr/>
      <dgm:t>
        <a:bodyPr/>
        <a:lstStyle/>
        <a:p>
          <a:endParaRPr lang="en-US"/>
        </a:p>
      </dgm:t>
    </dgm:pt>
    <dgm:pt modelId="{C9DBFDC7-5760-4804-8A07-85417F37CF96}" type="sibTrans" cxnId="{73BC7737-1DA6-4557-99C4-7825D2ECFEEF}">
      <dgm:prSet/>
      <dgm:spPr/>
      <dgm:t>
        <a:bodyPr/>
        <a:lstStyle/>
        <a:p>
          <a:endParaRPr lang="en-US"/>
        </a:p>
      </dgm:t>
    </dgm:pt>
    <dgm:pt modelId="{E9CFBCC6-F2C8-4DE9-AB89-E28BF8C910E3}">
      <dgm:prSet/>
      <dgm:spPr/>
      <dgm:t>
        <a:bodyPr/>
        <a:lstStyle/>
        <a:p>
          <a:pPr>
            <a:buFont typeface="Wingdings" panose="05000000000000000000" pitchFamily="2" charset="2"/>
            <a:buChar char="§"/>
          </a:pPr>
          <a:r>
            <a:rPr lang="en-US"/>
            <a:t>Run the greedy search algorithm again and return the configuration with the minimum derived cost.</a:t>
          </a:r>
        </a:p>
      </dgm:t>
    </dgm:pt>
    <dgm:pt modelId="{5E7FA89F-30F9-4F60-99DD-750448597B6E}" type="parTrans" cxnId="{BB396BC1-553A-4AAF-A144-8F84C4C86744}">
      <dgm:prSet/>
      <dgm:spPr/>
      <dgm:t>
        <a:bodyPr/>
        <a:lstStyle/>
        <a:p>
          <a:endParaRPr lang="en-US"/>
        </a:p>
      </dgm:t>
    </dgm:pt>
    <dgm:pt modelId="{1F113181-25C3-4DCC-BD91-FFA3B0454D65}" type="sibTrans" cxnId="{BB396BC1-553A-4AAF-A144-8F84C4C86744}">
      <dgm:prSet/>
      <dgm:spPr/>
      <dgm:t>
        <a:bodyPr/>
        <a:lstStyle/>
        <a:p>
          <a:endParaRPr lang="en-US"/>
        </a:p>
      </dgm:t>
    </dgm:pt>
    <dgm:pt modelId="{525DB85C-66AF-48DA-80C8-73A4CDC9928D}">
      <dgm:prSet/>
      <dgm:spPr/>
      <dgm:t>
        <a:bodyPr/>
        <a:lstStyle/>
        <a:p>
          <a:endParaRPr lang="en-US"/>
        </a:p>
      </dgm:t>
    </dgm:pt>
    <dgm:pt modelId="{35108D8D-96DF-4FAD-BA1C-28A0E33DA7E2}" type="parTrans" cxnId="{1FCC31FB-2D20-4CEC-A8AE-7A0CF8389EF5}">
      <dgm:prSet/>
      <dgm:spPr/>
      <dgm:t>
        <a:bodyPr/>
        <a:lstStyle/>
        <a:p>
          <a:endParaRPr lang="en-US"/>
        </a:p>
      </dgm:t>
    </dgm:pt>
    <dgm:pt modelId="{32CA39B5-2407-442E-BD8A-BC809DC934AD}" type="sibTrans" cxnId="{1FCC31FB-2D20-4CEC-A8AE-7A0CF8389EF5}">
      <dgm:prSet/>
      <dgm:spPr/>
      <dgm:t>
        <a:bodyPr/>
        <a:lstStyle/>
        <a:p>
          <a:endParaRPr lang="en-US"/>
        </a:p>
      </dgm:t>
    </dgm:pt>
    <dgm:pt modelId="{8465BA12-1417-4538-908F-E9ADA6D1E486}">
      <dgm:prSet/>
      <dgm:spPr/>
      <dgm:t>
        <a:bodyPr/>
        <a:lstStyle/>
        <a:p>
          <a:r>
            <a:rPr lang="en-US"/>
            <a:t>This includes both the configurations explored by MCTS and the configurations generated by rollout.</a:t>
          </a:r>
        </a:p>
      </dgm:t>
    </dgm:pt>
    <dgm:pt modelId="{2D32758C-DC27-4BE6-B9F4-7EBD7A2C46EA}" type="parTrans" cxnId="{1AE8615B-9082-46A2-8AB9-1E04895BAB2F}">
      <dgm:prSet/>
      <dgm:spPr/>
      <dgm:t>
        <a:bodyPr/>
        <a:lstStyle/>
        <a:p>
          <a:endParaRPr lang="en-US"/>
        </a:p>
      </dgm:t>
    </dgm:pt>
    <dgm:pt modelId="{26CA8FA4-28A3-4B25-A131-F2EF959D20D1}" type="sibTrans" cxnId="{1AE8615B-9082-46A2-8AB9-1E04895BAB2F}">
      <dgm:prSet/>
      <dgm:spPr/>
      <dgm:t>
        <a:bodyPr/>
        <a:lstStyle/>
        <a:p>
          <a:endParaRPr lang="en-US"/>
        </a:p>
      </dgm:t>
    </dgm:pt>
    <dgm:pt modelId="{85DDFFB5-421B-4AAE-8247-35FB85D96DBD}" type="pres">
      <dgm:prSet presAssocID="{9180F624-D09F-4CAA-BA71-AFB9E6A1F88C}" presName="Name0" presStyleCnt="0">
        <dgm:presLayoutVars>
          <dgm:dir/>
          <dgm:animLvl val="lvl"/>
          <dgm:resizeHandles val="exact"/>
        </dgm:presLayoutVars>
      </dgm:prSet>
      <dgm:spPr/>
    </dgm:pt>
    <dgm:pt modelId="{1AA65F44-57CF-4B0F-9DBD-707505B907CE}" type="pres">
      <dgm:prSet presAssocID="{8F085064-5DB6-4F4F-A367-EA3CCDDEBB05}" presName="composite" presStyleCnt="0"/>
      <dgm:spPr/>
    </dgm:pt>
    <dgm:pt modelId="{30E2AE56-D45F-483A-A30F-DA8CA5C18E17}" type="pres">
      <dgm:prSet presAssocID="{8F085064-5DB6-4F4F-A367-EA3CCDDEBB05}" presName="parTx" presStyleLbl="alignNode1" presStyleIdx="0" presStyleCnt="2">
        <dgm:presLayoutVars>
          <dgm:chMax val="0"/>
          <dgm:chPref val="0"/>
          <dgm:bulletEnabled val="1"/>
        </dgm:presLayoutVars>
      </dgm:prSet>
      <dgm:spPr/>
    </dgm:pt>
    <dgm:pt modelId="{C8BAE4FE-DCD8-41AD-B69C-5E4023BBC244}" type="pres">
      <dgm:prSet presAssocID="{8F085064-5DB6-4F4F-A367-EA3CCDDEBB05}" presName="desTx" presStyleLbl="alignAccFollowNode1" presStyleIdx="0" presStyleCnt="2">
        <dgm:presLayoutVars>
          <dgm:bulletEnabled val="1"/>
        </dgm:presLayoutVars>
      </dgm:prSet>
      <dgm:spPr/>
    </dgm:pt>
    <dgm:pt modelId="{0A055A2B-D7B5-48DE-B43D-37CCEAFAE776}" type="pres">
      <dgm:prSet presAssocID="{9CC557B0-9839-48B9-B8A3-1AEB07ACFD76}" presName="space" presStyleCnt="0"/>
      <dgm:spPr/>
    </dgm:pt>
    <dgm:pt modelId="{B6519493-75FA-4F4B-B395-F43E334BC71C}" type="pres">
      <dgm:prSet presAssocID="{D70E22BE-1B26-4FF1-BCFE-70BAFC7052F6}" presName="composite" presStyleCnt="0"/>
      <dgm:spPr/>
    </dgm:pt>
    <dgm:pt modelId="{6A4321A1-A88F-466D-B1E9-A16A44EEAF26}" type="pres">
      <dgm:prSet presAssocID="{D70E22BE-1B26-4FF1-BCFE-70BAFC7052F6}" presName="parTx" presStyleLbl="alignNode1" presStyleIdx="1" presStyleCnt="2">
        <dgm:presLayoutVars>
          <dgm:chMax val="0"/>
          <dgm:chPref val="0"/>
          <dgm:bulletEnabled val="1"/>
        </dgm:presLayoutVars>
      </dgm:prSet>
      <dgm:spPr/>
    </dgm:pt>
    <dgm:pt modelId="{61322CF7-27FE-49F4-BE48-7E57DE6F0BB8}" type="pres">
      <dgm:prSet presAssocID="{D70E22BE-1B26-4FF1-BCFE-70BAFC7052F6}" presName="desTx" presStyleLbl="alignAccFollowNode1" presStyleIdx="1" presStyleCnt="2">
        <dgm:presLayoutVars>
          <dgm:bulletEnabled val="1"/>
        </dgm:presLayoutVars>
      </dgm:prSet>
      <dgm:spPr/>
    </dgm:pt>
  </dgm:ptLst>
  <dgm:cxnLst>
    <dgm:cxn modelId="{1A2A0706-601B-44EE-A531-26761303C533}" srcId="{9180F624-D09F-4CAA-BA71-AFB9E6A1F88C}" destId="{8F085064-5DB6-4F4F-A367-EA3CCDDEBB05}" srcOrd="0" destOrd="0" parTransId="{9D58E1C2-4525-4258-804C-7348E0B1FC4E}" sibTransId="{9CC557B0-9839-48B9-B8A3-1AEB07ACFD76}"/>
    <dgm:cxn modelId="{B32D0A19-9EA9-479E-A73D-582A07578E33}" type="presOf" srcId="{636AEB7B-52E2-4275-8530-3101B4919CA6}" destId="{C8BAE4FE-DCD8-41AD-B69C-5E4023BBC244}" srcOrd="0" destOrd="0" presId="urn:microsoft.com/office/officeart/2005/8/layout/hList1"/>
    <dgm:cxn modelId="{0FD45430-F61E-4B49-BB6C-CF3186EC4201}" type="presOf" srcId="{525DB85C-66AF-48DA-80C8-73A4CDC9928D}" destId="{C8BAE4FE-DCD8-41AD-B69C-5E4023BBC244}" srcOrd="0" destOrd="2" presId="urn:microsoft.com/office/officeart/2005/8/layout/hList1"/>
    <dgm:cxn modelId="{73BC7737-1DA6-4557-99C4-7825D2ECFEEF}" srcId="{D70E22BE-1B26-4FF1-BCFE-70BAFC7052F6}" destId="{3D5C6555-A88E-487B-A9C8-649F406B44BF}" srcOrd="2" destOrd="0" parTransId="{2C4D1654-B2C3-4CFE-88B8-1AA29CA0664D}" sibTransId="{C9DBFDC7-5760-4804-8A07-85417F37CF96}"/>
    <dgm:cxn modelId="{1AE8615B-9082-46A2-8AB9-1E04895BAB2F}" srcId="{8F085064-5DB6-4F4F-A367-EA3CCDDEBB05}" destId="{8465BA12-1417-4538-908F-E9ADA6D1E486}" srcOrd="1" destOrd="0" parTransId="{2D32758C-DC27-4BE6-B9F4-7EBD7A2C46EA}" sibTransId="{26CA8FA4-28A3-4B25-A131-F2EF959D20D1}"/>
    <dgm:cxn modelId="{ABC84B45-5D42-4E9A-8584-BE40E55EBECC}" type="presOf" srcId="{091AC5FB-D422-4A02-9A25-2C1E2CAF1B90}" destId="{61322CF7-27FE-49F4-BE48-7E57DE6F0BB8}" srcOrd="0" destOrd="1" presId="urn:microsoft.com/office/officeart/2005/8/layout/hList1"/>
    <dgm:cxn modelId="{9FB2D246-578F-473E-B56B-855E31BECED4}" type="presOf" srcId="{D70E22BE-1B26-4FF1-BCFE-70BAFC7052F6}" destId="{6A4321A1-A88F-466D-B1E9-A16A44EEAF26}" srcOrd="0" destOrd="0" presId="urn:microsoft.com/office/officeart/2005/8/layout/hList1"/>
    <dgm:cxn modelId="{7D308467-7875-4F04-8F8E-4B09C8EC3B97}" type="presOf" srcId="{8F085064-5DB6-4F4F-A367-EA3CCDDEBB05}" destId="{30E2AE56-D45F-483A-A30F-DA8CA5C18E17}" srcOrd="0" destOrd="0" presId="urn:microsoft.com/office/officeart/2005/8/layout/hList1"/>
    <dgm:cxn modelId="{F5CC366C-6ADC-493D-9767-D2EC3F3D3E2D}" srcId="{8F085064-5DB6-4F4F-A367-EA3CCDDEBB05}" destId="{636AEB7B-52E2-4275-8530-3101B4919CA6}" srcOrd="0" destOrd="0" parTransId="{B7BA75FC-BEF1-4821-8B8A-51625D990C0B}" sibTransId="{84F014AC-F276-40B7-83B7-CE0FB851BC42}"/>
    <dgm:cxn modelId="{10A1666F-47D3-49EA-BAA7-B51C833CDCE9}" type="presOf" srcId="{3D5C6555-A88E-487B-A9C8-649F406B44BF}" destId="{61322CF7-27FE-49F4-BE48-7E57DE6F0BB8}" srcOrd="0" destOrd="2" presId="urn:microsoft.com/office/officeart/2005/8/layout/hList1"/>
    <dgm:cxn modelId="{A0F91A92-DFB6-4488-8C6D-00FF162CB5A8}" srcId="{D70E22BE-1B26-4FF1-BCFE-70BAFC7052F6}" destId="{08D171B2-C31D-4105-8C8C-AD15EC46687C}" srcOrd="0" destOrd="0" parTransId="{EE4C2542-DE27-4C31-B549-42B2EF937B77}" sibTransId="{7DF2AC1F-49E7-4801-9CEC-A9CAFED7F98D}"/>
    <dgm:cxn modelId="{6D7A449B-FE1B-44AB-9A24-0DD91E5D4594}" type="presOf" srcId="{08D171B2-C31D-4105-8C8C-AD15EC46687C}" destId="{61322CF7-27FE-49F4-BE48-7E57DE6F0BB8}" srcOrd="0" destOrd="0" presId="urn:microsoft.com/office/officeart/2005/8/layout/hList1"/>
    <dgm:cxn modelId="{D7C9D3AB-6858-4C9A-8975-E8A860825EB6}" type="presOf" srcId="{E9CFBCC6-F2C8-4DE9-AB89-E28BF8C910E3}" destId="{61322CF7-27FE-49F4-BE48-7E57DE6F0BB8}" srcOrd="0" destOrd="3" presId="urn:microsoft.com/office/officeart/2005/8/layout/hList1"/>
    <dgm:cxn modelId="{8962E9BA-FD28-49ED-91E9-7071AF3BDFE9}" srcId="{D70E22BE-1B26-4FF1-BCFE-70BAFC7052F6}" destId="{091AC5FB-D422-4A02-9A25-2C1E2CAF1B90}" srcOrd="1" destOrd="0" parTransId="{00667EDC-DB4D-4AFE-9093-7302EA70F948}" sibTransId="{53E5E1B7-8DEE-476A-83B1-6D233977D37D}"/>
    <dgm:cxn modelId="{0453F2BB-2A80-41FF-9D28-F9528BDC2496}" srcId="{9180F624-D09F-4CAA-BA71-AFB9E6A1F88C}" destId="{D70E22BE-1B26-4FF1-BCFE-70BAFC7052F6}" srcOrd="1" destOrd="0" parTransId="{90B7D81C-CF86-448A-B9D3-BE57F429A0B5}" sibTransId="{44F25743-E64D-4439-8115-232B10165FC8}"/>
    <dgm:cxn modelId="{BB396BC1-553A-4AAF-A144-8F84C4C86744}" srcId="{3D5C6555-A88E-487B-A9C8-649F406B44BF}" destId="{E9CFBCC6-F2C8-4DE9-AB89-E28BF8C910E3}" srcOrd="0" destOrd="0" parTransId="{5E7FA89F-30F9-4F60-99DD-750448597B6E}" sibTransId="{1F113181-25C3-4DCC-BD91-FFA3B0454D65}"/>
    <dgm:cxn modelId="{EEBFD9C1-957B-43EB-AECF-CC7FF6329255}" type="presOf" srcId="{9180F624-D09F-4CAA-BA71-AFB9E6A1F88C}" destId="{85DDFFB5-421B-4AAE-8247-35FB85D96DBD}" srcOrd="0" destOrd="0" presId="urn:microsoft.com/office/officeart/2005/8/layout/hList1"/>
    <dgm:cxn modelId="{6AFE69D4-AC76-4FD1-AE06-991A7D07F192}" type="presOf" srcId="{8465BA12-1417-4538-908F-E9ADA6D1E486}" destId="{C8BAE4FE-DCD8-41AD-B69C-5E4023BBC244}" srcOrd="0" destOrd="1" presId="urn:microsoft.com/office/officeart/2005/8/layout/hList1"/>
    <dgm:cxn modelId="{1FCC31FB-2D20-4CEC-A8AE-7A0CF8389EF5}" srcId="{8F085064-5DB6-4F4F-A367-EA3CCDDEBB05}" destId="{525DB85C-66AF-48DA-80C8-73A4CDC9928D}" srcOrd="2" destOrd="0" parTransId="{35108D8D-96DF-4FAD-BA1C-28A0E33DA7E2}" sibTransId="{32CA39B5-2407-442E-BD8A-BC809DC934AD}"/>
    <dgm:cxn modelId="{A8BD4F1F-81A8-4526-A378-6107E1666A9D}" type="presParOf" srcId="{85DDFFB5-421B-4AAE-8247-35FB85D96DBD}" destId="{1AA65F44-57CF-4B0F-9DBD-707505B907CE}" srcOrd="0" destOrd="0" presId="urn:microsoft.com/office/officeart/2005/8/layout/hList1"/>
    <dgm:cxn modelId="{0BB9EA62-AB80-4CD4-840A-D7917B0F9858}" type="presParOf" srcId="{1AA65F44-57CF-4B0F-9DBD-707505B907CE}" destId="{30E2AE56-D45F-483A-A30F-DA8CA5C18E17}" srcOrd="0" destOrd="0" presId="urn:microsoft.com/office/officeart/2005/8/layout/hList1"/>
    <dgm:cxn modelId="{205EC1A6-90D3-432F-88EF-0864808D8E1A}" type="presParOf" srcId="{1AA65F44-57CF-4B0F-9DBD-707505B907CE}" destId="{C8BAE4FE-DCD8-41AD-B69C-5E4023BBC244}" srcOrd="1" destOrd="0" presId="urn:microsoft.com/office/officeart/2005/8/layout/hList1"/>
    <dgm:cxn modelId="{83B45891-46B4-452D-B747-A5D5EC600872}" type="presParOf" srcId="{85DDFFB5-421B-4AAE-8247-35FB85D96DBD}" destId="{0A055A2B-D7B5-48DE-B43D-37CCEAFAE776}" srcOrd="1" destOrd="0" presId="urn:microsoft.com/office/officeart/2005/8/layout/hList1"/>
    <dgm:cxn modelId="{B57908D6-C71B-44FC-BC61-C2EA3C8B3E56}" type="presParOf" srcId="{85DDFFB5-421B-4AAE-8247-35FB85D96DBD}" destId="{B6519493-75FA-4F4B-B395-F43E334BC71C}" srcOrd="2" destOrd="0" presId="urn:microsoft.com/office/officeart/2005/8/layout/hList1"/>
    <dgm:cxn modelId="{693A997E-FEBE-4AA0-8F5C-8F8E09BA30AC}" type="presParOf" srcId="{B6519493-75FA-4F4B-B395-F43E334BC71C}" destId="{6A4321A1-A88F-466D-B1E9-A16A44EEAF26}" srcOrd="0" destOrd="0" presId="urn:microsoft.com/office/officeart/2005/8/layout/hList1"/>
    <dgm:cxn modelId="{B78E7F5C-89D5-4294-A62E-1ACBD693E4A9}" type="presParOf" srcId="{B6519493-75FA-4F4B-B395-F43E334BC71C}" destId="{61322CF7-27FE-49F4-BE48-7E57DE6F0B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C8E562-7721-4774-826B-3DA61D33741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0D5BA6E-EF7F-4EE7-891D-44D5A4B1407E}">
      <dgm:prSet/>
      <dgm:spPr/>
      <dgm:t>
        <a:bodyPr/>
        <a:lstStyle/>
        <a:p>
          <a:r>
            <a:rPr lang="en-US"/>
            <a:t>Vanilla greedy </a:t>
          </a:r>
        </a:p>
      </dgm:t>
    </dgm:pt>
    <dgm:pt modelId="{89D4CE0B-1F27-4E58-9D52-904DD7417E68}" type="parTrans" cxnId="{D99D4402-9EB4-4787-9E78-72093E5033A6}">
      <dgm:prSet/>
      <dgm:spPr/>
      <dgm:t>
        <a:bodyPr/>
        <a:lstStyle/>
        <a:p>
          <a:endParaRPr lang="en-US"/>
        </a:p>
      </dgm:t>
    </dgm:pt>
    <dgm:pt modelId="{4124C976-FF6F-496F-B89F-2E8248A1BACA}" type="sibTrans" cxnId="{D99D4402-9EB4-4787-9E78-72093E5033A6}">
      <dgm:prSet/>
      <dgm:spPr/>
      <dgm:t>
        <a:bodyPr/>
        <a:lstStyle/>
        <a:p>
          <a:endParaRPr lang="en-US"/>
        </a:p>
      </dgm:t>
    </dgm:pt>
    <dgm:pt modelId="{1937D7CE-1B6B-4755-AAA4-3826086BE309}">
      <dgm:prSet/>
      <dgm:spPr/>
      <dgm:t>
        <a:bodyPr/>
        <a:lstStyle/>
        <a:p>
          <a:r>
            <a:rPr lang="en-US"/>
            <a:t>Standard greedy + FCFS (first come first serve)</a:t>
          </a:r>
        </a:p>
      </dgm:t>
    </dgm:pt>
    <dgm:pt modelId="{FA3417A1-7695-42A1-8084-EDD5AEB739A3}" type="parTrans" cxnId="{BC4BB6E4-8E98-48B9-9ABD-36B4632A9209}">
      <dgm:prSet/>
      <dgm:spPr/>
      <dgm:t>
        <a:bodyPr/>
        <a:lstStyle/>
        <a:p>
          <a:endParaRPr lang="en-US"/>
        </a:p>
      </dgm:t>
    </dgm:pt>
    <dgm:pt modelId="{A78A33FE-B23E-46C1-80FF-9857038FFAE1}" type="sibTrans" cxnId="{BC4BB6E4-8E98-48B9-9ABD-36B4632A9209}">
      <dgm:prSet/>
      <dgm:spPr/>
      <dgm:t>
        <a:bodyPr/>
        <a:lstStyle/>
        <a:p>
          <a:endParaRPr lang="en-US"/>
        </a:p>
      </dgm:t>
    </dgm:pt>
    <dgm:pt modelId="{76C9D80E-4ABA-4E74-8110-5AB70D96DC47}">
      <dgm:prSet/>
      <dgm:spPr/>
      <dgm:t>
        <a:bodyPr/>
        <a:lstStyle/>
        <a:p>
          <a:r>
            <a:rPr lang="en-US"/>
            <a:t>Two-phase greedy </a:t>
          </a:r>
        </a:p>
      </dgm:t>
    </dgm:pt>
    <dgm:pt modelId="{3432CF88-9A88-4CAC-8CDA-4EC7C08ADFD3}" type="parTrans" cxnId="{B9ACDDBA-E626-46DF-BBAE-9B26CE324989}">
      <dgm:prSet/>
      <dgm:spPr/>
      <dgm:t>
        <a:bodyPr/>
        <a:lstStyle/>
        <a:p>
          <a:endParaRPr lang="en-US"/>
        </a:p>
      </dgm:t>
    </dgm:pt>
    <dgm:pt modelId="{E0DC5D36-F3D5-46ED-AB97-3185F99E3982}" type="sibTrans" cxnId="{B9ACDDBA-E626-46DF-BBAE-9B26CE324989}">
      <dgm:prSet/>
      <dgm:spPr/>
      <dgm:t>
        <a:bodyPr/>
        <a:lstStyle/>
        <a:p>
          <a:endParaRPr lang="en-US"/>
        </a:p>
      </dgm:t>
    </dgm:pt>
    <dgm:pt modelId="{F776EFD6-2A81-4784-90D6-95F1CBAAB436}">
      <dgm:prSet/>
      <dgm:spPr/>
      <dgm:t>
        <a:bodyPr/>
        <a:lstStyle/>
        <a:p>
          <a:r>
            <a:rPr lang="en-US"/>
            <a:t>Two-phase search + FCFS</a:t>
          </a:r>
        </a:p>
      </dgm:t>
    </dgm:pt>
    <dgm:pt modelId="{D9C2F249-C579-4FDB-A4E2-EFF61C3AFA7C}" type="parTrans" cxnId="{4659B690-EFF7-4C7D-A56E-DACF691F08F6}">
      <dgm:prSet/>
      <dgm:spPr/>
      <dgm:t>
        <a:bodyPr/>
        <a:lstStyle/>
        <a:p>
          <a:endParaRPr lang="en-US"/>
        </a:p>
      </dgm:t>
    </dgm:pt>
    <dgm:pt modelId="{FA204EF6-D94A-4800-9F0F-442CE0ED7768}" type="sibTrans" cxnId="{4659B690-EFF7-4C7D-A56E-DACF691F08F6}">
      <dgm:prSet/>
      <dgm:spPr/>
      <dgm:t>
        <a:bodyPr/>
        <a:lstStyle/>
        <a:p>
          <a:endParaRPr lang="en-US"/>
        </a:p>
      </dgm:t>
    </dgm:pt>
    <dgm:pt modelId="{A1CF59BA-0DC0-4318-B300-79483E89D41A}">
      <dgm:prSet/>
      <dgm:spPr/>
      <dgm:t>
        <a:bodyPr/>
        <a:lstStyle/>
        <a:p>
          <a:r>
            <a:rPr lang="en-US"/>
            <a:t>Auto-admin greedy</a:t>
          </a:r>
        </a:p>
      </dgm:t>
    </dgm:pt>
    <dgm:pt modelId="{6A04DF8B-FACB-4DB3-A15C-9C743BC5D167}" type="parTrans" cxnId="{7EC5CC61-D573-4F90-AABA-C4A4105D6F3F}">
      <dgm:prSet/>
      <dgm:spPr/>
      <dgm:t>
        <a:bodyPr/>
        <a:lstStyle/>
        <a:p>
          <a:endParaRPr lang="en-US"/>
        </a:p>
      </dgm:t>
    </dgm:pt>
    <dgm:pt modelId="{13D7D6A3-1EF8-46BD-AD83-C8786DC965FA}" type="sibTrans" cxnId="{7EC5CC61-D573-4F90-AABA-C4A4105D6F3F}">
      <dgm:prSet/>
      <dgm:spPr/>
      <dgm:t>
        <a:bodyPr/>
        <a:lstStyle/>
        <a:p>
          <a:endParaRPr lang="en-US"/>
        </a:p>
      </dgm:t>
    </dgm:pt>
    <dgm:pt modelId="{A7577ED9-A1BB-4895-9E7A-B041702E682C}">
      <dgm:prSet/>
      <dgm:spPr/>
      <dgm:t>
        <a:bodyPr/>
        <a:lstStyle/>
        <a:p>
          <a:r>
            <a:rPr lang="en-US"/>
            <a:t>Two-phase greedy + atomic configuration</a:t>
          </a:r>
        </a:p>
      </dgm:t>
    </dgm:pt>
    <dgm:pt modelId="{5A7EDD1A-84A2-475B-8E2E-EF7525ACFB92}" type="parTrans" cxnId="{2D846A19-692C-4E94-9D3F-EA1013C5ADB4}">
      <dgm:prSet/>
      <dgm:spPr/>
      <dgm:t>
        <a:bodyPr/>
        <a:lstStyle/>
        <a:p>
          <a:endParaRPr lang="en-US"/>
        </a:p>
      </dgm:t>
    </dgm:pt>
    <dgm:pt modelId="{BE3F6AF4-6218-4F67-8B70-5A724D4271DD}" type="sibTrans" cxnId="{2D846A19-692C-4E94-9D3F-EA1013C5ADB4}">
      <dgm:prSet/>
      <dgm:spPr/>
      <dgm:t>
        <a:bodyPr/>
        <a:lstStyle/>
        <a:p>
          <a:endParaRPr lang="en-US"/>
        </a:p>
      </dgm:t>
    </dgm:pt>
    <dgm:pt modelId="{04513E37-56DE-4CCA-A460-AC4DF5C19322}" type="pres">
      <dgm:prSet presAssocID="{4EC8E562-7721-4774-826B-3DA61D33741D}" presName="linear" presStyleCnt="0">
        <dgm:presLayoutVars>
          <dgm:animLvl val="lvl"/>
          <dgm:resizeHandles val="exact"/>
        </dgm:presLayoutVars>
      </dgm:prSet>
      <dgm:spPr/>
    </dgm:pt>
    <dgm:pt modelId="{E9BB5844-C8F4-4AFA-B80F-92CA163BCA24}" type="pres">
      <dgm:prSet presAssocID="{B0D5BA6E-EF7F-4EE7-891D-44D5A4B1407E}" presName="parentText" presStyleLbl="node1" presStyleIdx="0" presStyleCnt="3">
        <dgm:presLayoutVars>
          <dgm:chMax val="0"/>
          <dgm:bulletEnabled val="1"/>
        </dgm:presLayoutVars>
      </dgm:prSet>
      <dgm:spPr/>
    </dgm:pt>
    <dgm:pt modelId="{F8D010EE-072C-4FD9-A637-893E2D8CE458}" type="pres">
      <dgm:prSet presAssocID="{B0D5BA6E-EF7F-4EE7-891D-44D5A4B1407E}" presName="childText" presStyleLbl="revTx" presStyleIdx="0" presStyleCnt="3">
        <dgm:presLayoutVars>
          <dgm:bulletEnabled val="1"/>
        </dgm:presLayoutVars>
      </dgm:prSet>
      <dgm:spPr/>
    </dgm:pt>
    <dgm:pt modelId="{F4DB0684-30E8-46DF-957E-12F3DF5BFA1F}" type="pres">
      <dgm:prSet presAssocID="{76C9D80E-4ABA-4E74-8110-5AB70D96DC47}" presName="parentText" presStyleLbl="node1" presStyleIdx="1" presStyleCnt="3">
        <dgm:presLayoutVars>
          <dgm:chMax val="0"/>
          <dgm:bulletEnabled val="1"/>
        </dgm:presLayoutVars>
      </dgm:prSet>
      <dgm:spPr/>
    </dgm:pt>
    <dgm:pt modelId="{7F6FF04B-3A7E-4E03-839A-7A4266FF9D55}" type="pres">
      <dgm:prSet presAssocID="{76C9D80E-4ABA-4E74-8110-5AB70D96DC47}" presName="childText" presStyleLbl="revTx" presStyleIdx="1" presStyleCnt="3">
        <dgm:presLayoutVars>
          <dgm:bulletEnabled val="1"/>
        </dgm:presLayoutVars>
      </dgm:prSet>
      <dgm:spPr/>
    </dgm:pt>
    <dgm:pt modelId="{F0441E1D-309A-4566-9FE0-6D5FD8EE3024}" type="pres">
      <dgm:prSet presAssocID="{A1CF59BA-0DC0-4318-B300-79483E89D41A}" presName="parentText" presStyleLbl="node1" presStyleIdx="2" presStyleCnt="3">
        <dgm:presLayoutVars>
          <dgm:chMax val="0"/>
          <dgm:bulletEnabled val="1"/>
        </dgm:presLayoutVars>
      </dgm:prSet>
      <dgm:spPr/>
    </dgm:pt>
    <dgm:pt modelId="{9924026E-6906-43D6-8E8E-704F83DF8F6C}" type="pres">
      <dgm:prSet presAssocID="{A1CF59BA-0DC0-4318-B300-79483E89D41A}" presName="childText" presStyleLbl="revTx" presStyleIdx="2" presStyleCnt="3">
        <dgm:presLayoutVars>
          <dgm:bulletEnabled val="1"/>
        </dgm:presLayoutVars>
      </dgm:prSet>
      <dgm:spPr/>
    </dgm:pt>
  </dgm:ptLst>
  <dgm:cxnLst>
    <dgm:cxn modelId="{D99D4402-9EB4-4787-9E78-72093E5033A6}" srcId="{4EC8E562-7721-4774-826B-3DA61D33741D}" destId="{B0D5BA6E-EF7F-4EE7-891D-44D5A4B1407E}" srcOrd="0" destOrd="0" parTransId="{89D4CE0B-1F27-4E58-9D52-904DD7417E68}" sibTransId="{4124C976-FF6F-496F-B89F-2E8248A1BACA}"/>
    <dgm:cxn modelId="{2D846A19-692C-4E94-9D3F-EA1013C5ADB4}" srcId="{A1CF59BA-0DC0-4318-B300-79483E89D41A}" destId="{A7577ED9-A1BB-4895-9E7A-B041702E682C}" srcOrd="0" destOrd="0" parTransId="{5A7EDD1A-84A2-475B-8E2E-EF7525ACFB92}" sibTransId="{BE3F6AF4-6218-4F67-8B70-5A724D4271DD}"/>
    <dgm:cxn modelId="{CE75ED21-73F3-4C0D-A09B-C417DCAF9BE8}" type="presOf" srcId="{A7577ED9-A1BB-4895-9E7A-B041702E682C}" destId="{9924026E-6906-43D6-8E8E-704F83DF8F6C}" srcOrd="0" destOrd="0" presId="urn:microsoft.com/office/officeart/2005/8/layout/vList2"/>
    <dgm:cxn modelId="{0C0AA926-8E2C-473E-BA59-CA466FEC6ABD}" type="presOf" srcId="{F776EFD6-2A81-4784-90D6-95F1CBAAB436}" destId="{7F6FF04B-3A7E-4E03-839A-7A4266FF9D55}" srcOrd="0" destOrd="0" presId="urn:microsoft.com/office/officeart/2005/8/layout/vList2"/>
    <dgm:cxn modelId="{7EC5CC61-D573-4F90-AABA-C4A4105D6F3F}" srcId="{4EC8E562-7721-4774-826B-3DA61D33741D}" destId="{A1CF59BA-0DC0-4318-B300-79483E89D41A}" srcOrd="2" destOrd="0" parTransId="{6A04DF8B-FACB-4DB3-A15C-9C743BC5D167}" sibTransId="{13D7D6A3-1EF8-46BD-AD83-C8786DC965FA}"/>
    <dgm:cxn modelId="{0A9D4B57-5DA5-4F70-A7D9-33868DB3AEBC}" type="presOf" srcId="{1937D7CE-1B6B-4755-AAA4-3826086BE309}" destId="{F8D010EE-072C-4FD9-A637-893E2D8CE458}" srcOrd="0" destOrd="0" presId="urn:microsoft.com/office/officeart/2005/8/layout/vList2"/>
    <dgm:cxn modelId="{99E2427E-58D6-44B3-B103-3B2D8974B6AE}" type="presOf" srcId="{A1CF59BA-0DC0-4318-B300-79483E89D41A}" destId="{F0441E1D-309A-4566-9FE0-6D5FD8EE3024}" srcOrd="0" destOrd="0" presId="urn:microsoft.com/office/officeart/2005/8/layout/vList2"/>
    <dgm:cxn modelId="{4659B690-EFF7-4C7D-A56E-DACF691F08F6}" srcId="{76C9D80E-4ABA-4E74-8110-5AB70D96DC47}" destId="{F776EFD6-2A81-4784-90D6-95F1CBAAB436}" srcOrd="0" destOrd="0" parTransId="{D9C2F249-C579-4FDB-A4E2-EFF61C3AFA7C}" sibTransId="{FA204EF6-D94A-4800-9F0F-442CE0ED7768}"/>
    <dgm:cxn modelId="{D334C8A8-02EB-4105-B8AA-A77CDD9B710E}" type="presOf" srcId="{4EC8E562-7721-4774-826B-3DA61D33741D}" destId="{04513E37-56DE-4CCA-A460-AC4DF5C19322}" srcOrd="0" destOrd="0" presId="urn:microsoft.com/office/officeart/2005/8/layout/vList2"/>
    <dgm:cxn modelId="{B9ACDDBA-E626-46DF-BBAE-9B26CE324989}" srcId="{4EC8E562-7721-4774-826B-3DA61D33741D}" destId="{76C9D80E-4ABA-4E74-8110-5AB70D96DC47}" srcOrd="1" destOrd="0" parTransId="{3432CF88-9A88-4CAC-8CDA-4EC7C08ADFD3}" sibTransId="{E0DC5D36-F3D5-46ED-AB97-3185F99E3982}"/>
    <dgm:cxn modelId="{DEEA78CB-5B1E-4D13-B2E2-C44998541928}" type="presOf" srcId="{76C9D80E-4ABA-4E74-8110-5AB70D96DC47}" destId="{F4DB0684-30E8-46DF-957E-12F3DF5BFA1F}" srcOrd="0" destOrd="0" presId="urn:microsoft.com/office/officeart/2005/8/layout/vList2"/>
    <dgm:cxn modelId="{47C201CD-CBD3-42B4-9BA4-F62304D95585}" type="presOf" srcId="{B0D5BA6E-EF7F-4EE7-891D-44D5A4B1407E}" destId="{E9BB5844-C8F4-4AFA-B80F-92CA163BCA24}" srcOrd="0" destOrd="0" presId="urn:microsoft.com/office/officeart/2005/8/layout/vList2"/>
    <dgm:cxn modelId="{BC4BB6E4-8E98-48B9-9ABD-36B4632A9209}" srcId="{B0D5BA6E-EF7F-4EE7-891D-44D5A4B1407E}" destId="{1937D7CE-1B6B-4755-AAA4-3826086BE309}" srcOrd="0" destOrd="0" parTransId="{FA3417A1-7695-42A1-8084-EDD5AEB739A3}" sibTransId="{A78A33FE-B23E-46C1-80FF-9857038FFAE1}"/>
    <dgm:cxn modelId="{435D9CD0-060B-455F-8DF9-5BD0F8818A19}" type="presParOf" srcId="{04513E37-56DE-4CCA-A460-AC4DF5C19322}" destId="{E9BB5844-C8F4-4AFA-B80F-92CA163BCA24}" srcOrd="0" destOrd="0" presId="urn:microsoft.com/office/officeart/2005/8/layout/vList2"/>
    <dgm:cxn modelId="{20A50B1C-8B9F-4E8D-8065-42F4D21E4105}" type="presParOf" srcId="{04513E37-56DE-4CCA-A460-AC4DF5C19322}" destId="{F8D010EE-072C-4FD9-A637-893E2D8CE458}" srcOrd="1" destOrd="0" presId="urn:microsoft.com/office/officeart/2005/8/layout/vList2"/>
    <dgm:cxn modelId="{29AEE1F4-A814-4B8B-892E-73B783DAD811}" type="presParOf" srcId="{04513E37-56DE-4CCA-A460-AC4DF5C19322}" destId="{F4DB0684-30E8-46DF-957E-12F3DF5BFA1F}" srcOrd="2" destOrd="0" presId="urn:microsoft.com/office/officeart/2005/8/layout/vList2"/>
    <dgm:cxn modelId="{B9B9F14F-3EA2-427E-9B70-A3CF40003A52}" type="presParOf" srcId="{04513E37-56DE-4CCA-A460-AC4DF5C19322}" destId="{7F6FF04B-3A7E-4E03-839A-7A4266FF9D55}" srcOrd="3" destOrd="0" presId="urn:microsoft.com/office/officeart/2005/8/layout/vList2"/>
    <dgm:cxn modelId="{10A6A590-D58C-4900-9849-5202B1B35F4D}" type="presParOf" srcId="{04513E37-56DE-4CCA-A460-AC4DF5C19322}" destId="{F0441E1D-309A-4566-9FE0-6D5FD8EE3024}" srcOrd="4" destOrd="0" presId="urn:microsoft.com/office/officeart/2005/8/layout/vList2"/>
    <dgm:cxn modelId="{7B2C8158-7729-4230-8072-60DDEE81A24F}" type="presParOf" srcId="{04513E37-56DE-4CCA-A460-AC4DF5C19322}" destId="{9924026E-6906-43D6-8E8E-704F83DF8F6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841218-EE08-46E6-9DB9-5244F0D2B9C0}"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2A352EA2-2A0F-4874-99FD-A0707CA8D0EA}">
      <dgm:prSet/>
      <dgm:spPr/>
      <dgm:t>
        <a:bodyPr/>
        <a:lstStyle/>
        <a:p>
          <a:r>
            <a:rPr lang="en-US"/>
            <a:t>DBA bandits (ICDE 2021)</a:t>
          </a:r>
        </a:p>
      </dgm:t>
    </dgm:pt>
    <dgm:pt modelId="{50CC2233-F88E-4BEC-858E-CFBB3A54B85F}" type="parTrans" cxnId="{42886B84-0D0A-4127-AE02-651992BB071E}">
      <dgm:prSet/>
      <dgm:spPr/>
      <dgm:t>
        <a:bodyPr/>
        <a:lstStyle/>
        <a:p>
          <a:endParaRPr lang="en-US"/>
        </a:p>
      </dgm:t>
    </dgm:pt>
    <dgm:pt modelId="{2AEB8707-6463-40DE-878D-3384103AD41E}" type="sibTrans" cxnId="{42886B84-0D0A-4127-AE02-651992BB071E}">
      <dgm:prSet/>
      <dgm:spPr/>
      <dgm:t>
        <a:bodyPr/>
        <a:lstStyle/>
        <a:p>
          <a:endParaRPr lang="en-US"/>
        </a:p>
      </dgm:t>
    </dgm:pt>
    <dgm:pt modelId="{4D701D4F-6BD0-462F-BA3F-5AB98BD78621}">
      <dgm:prSet/>
      <dgm:spPr/>
      <dgm:t>
        <a:bodyPr/>
        <a:lstStyle/>
        <a:p>
          <a:r>
            <a:rPr lang="en-US"/>
            <a:t>Model index selection as a “contextual bandit” problem.</a:t>
          </a:r>
        </a:p>
      </dgm:t>
    </dgm:pt>
    <dgm:pt modelId="{1912AF44-40A0-41B5-84B4-E3FC8C29CB47}" type="parTrans" cxnId="{39122E8B-9EE9-4C18-8AF4-F17DD76928DF}">
      <dgm:prSet/>
      <dgm:spPr/>
      <dgm:t>
        <a:bodyPr/>
        <a:lstStyle/>
        <a:p>
          <a:endParaRPr lang="en-US"/>
        </a:p>
      </dgm:t>
    </dgm:pt>
    <dgm:pt modelId="{416433D4-81FE-428E-B014-08439B0EF301}" type="sibTrans" cxnId="{39122E8B-9EE9-4C18-8AF4-F17DD76928DF}">
      <dgm:prSet/>
      <dgm:spPr/>
      <dgm:t>
        <a:bodyPr/>
        <a:lstStyle/>
        <a:p>
          <a:endParaRPr lang="en-US"/>
        </a:p>
      </dgm:t>
    </dgm:pt>
    <dgm:pt modelId="{BCE2A81D-5387-42BC-A550-AE949DBC4D1B}">
      <dgm:prSet/>
      <dgm:spPr/>
      <dgm:t>
        <a:bodyPr/>
        <a:lstStyle/>
        <a:p>
          <a:r>
            <a:rPr lang="en-US"/>
            <a:t>Customized to make it budget-aware.</a:t>
          </a:r>
        </a:p>
      </dgm:t>
    </dgm:pt>
    <dgm:pt modelId="{665E8A80-9B0D-461A-8B46-D696BAD03712}" type="parTrans" cxnId="{27BC256B-A980-4458-8967-C866630C2FD9}">
      <dgm:prSet/>
      <dgm:spPr/>
      <dgm:t>
        <a:bodyPr/>
        <a:lstStyle/>
        <a:p>
          <a:endParaRPr lang="en-US"/>
        </a:p>
      </dgm:t>
    </dgm:pt>
    <dgm:pt modelId="{8EA16223-B77A-4F39-9421-68D1A48CC905}" type="sibTrans" cxnId="{27BC256B-A980-4458-8967-C866630C2FD9}">
      <dgm:prSet/>
      <dgm:spPr/>
      <dgm:t>
        <a:bodyPr/>
        <a:lstStyle/>
        <a:p>
          <a:endParaRPr lang="en-US"/>
        </a:p>
      </dgm:t>
    </dgm:pt>
    <dgm:pt modelId="{A77E57AD-CEAC-45CE-94C5-68E8574796AF}">
      <dgm:prSet/>
      <dgm:spPr/>
      <dgm:t>
        <a:bodyPr/>
        <a:lstStyle/>
        <a:p>
          <a:r>
            <a:rPr lang="en-US"/>
            <a:t>No DBA (arXiv 2018)</a:t>
          </a:r>
        </a:p>
      </dgm:t>
    </dgm:pt>
    <dgm:pt modelId="{3B98FC0E-6D3B-4060-9B75-59D0FB4FCAE4}" type="parTrans" cxnId="{353C41C9-23B3-4C43-B6AE-703A3508C0F3}">
      <dgm:prSet/>
      <dgm:spPr/>
      <dgm:t>
        <a:bodyPr/>
        <a:lstStyle/>
        <a:p>
          <a:endParaRPr lang="en-US"/>
        </a:p>
      </dgm:t>
    </dgm:pt>
    <dgm:pt modelId="{6F959965-3880-4C2D-917E-283B084DFDDC}" type="sibTrans" cxnId="{353C41C9-23B3-4C43-B6AE-703A3508C0F3}">
      <dgm:prSet/>
      <dgm:spPr/>
      <dgm:t>
        <a:bodyPr/>
        <a:lstStyle/>
        <a:p>
          <a:endParaRPr lang="en-US"/>
        </a:p>
      </dgm:t>
    </dgm:pt>
    <dgm:pt modelId="{9EE0F860-3C2D-433B-A04F-F11045DA68F8}">
      <dgm:prSet/>
      <dgm:spPr/>
      <dgm:t>
        <a:bodyPr/>
        <a:lstStyle/>
        <a:p>
          <a:r>
            <a:rPr lang="en-US"/>
            <a:t>Solve the index selection problem using deep RL (e.g., deep Q-learning).</a:t>
          </a:r>
        </a:p>
      </dgm:t>
    </dgm:pt>
    <dgm:pt modelId="{EEF330EA-17B7-4B74-B86D-4CDE2AFD1828}" type="parTrans" cxnId="{6FAE69DC-2B84-4BAA-BBBE-52B8AD72B527}">
      <dgm:prSet/>
      <dgm:spPr/>
      <dgm:t>
        <a:bodyPr/>
        <a:lstStyle/>
        <a:p>
          <a:endParaRPr lang="en-US"/>
        </a:p>
      </dgm:t>
    </dgm:pt>
    <dgm:pt modelId="{DA23A744-0E43-482C-946A-814802108FE7}" type="sibTrans" cxnId="{6FAE69DC-2B84-4BAA-BBBE-52B8AD72B527}">
      <dgm:prSet/>
      <dgm:spPr/>
      <dgm:t>
        <a:bodyPr/>
        <a:lstStyle/>
        <a:p>
          <a:endParaRPr lang="en-US"/>
        </a:p>
      </dgm:t>
    </dgm:pt>
    <dgm:pt modelId="{4A9FFE2F-2FA9-4B4D-AB07-D712559C369D}">
      <dgm:prSet/>
      <dgm:spPr/>
      <dgm:t>
        <a:bodyPr/>
        <a:lstStyle/>
        <a:p>
          <a:r>
            <a:rPr lang="en-US"/>
            <a:t>Customized to make it budget-aware.</a:t>
          </a:r>
        </a:p>
      </dgm:t>
    </dgm:pt>
    <dgm:pt modelId="{2C29348F-F8FF-4CF8-B6B1-6132CB04A05A}" type="parTrans" cxnId="{6759B61D-96A6-4CC0-ADE4-B470563E3B90}">
      <dgm:prSet/>
      <dgm:spPr/>
      <dgm:t>
        <a:bodyPr/>
        <a:lstStyle/>
        <a:p>
          <a:endParaRPr lang="en-US"/>
        </a:p>
      </dgm:t>
    </dgm:pt>
    <dgm:pt modelId="{280408A1-E881-4BF2-9B16-551F33E1C5BB}" type="sibTrans" cxnId="{6759B61D-96A6-4CC0-ADE4-B470563E3B90}">
      <dgm:prSet/>
      <dgm:spPr/>
      <dgm:t>
        <a:bodyPr/>
        <a:lstStyle/>
        <a:p>
          <a:endParaRPr lang="en-US"/>
        </a:p>
      </dgm:t>
    </dgm:pt>
    <dgm:pt modelId="{D2633259-0FF6-406C-B2E9-E7150A13EDCB}" type="pres">
      <dgm:prSet presAssocID="{9A841218-EE08-46E6-9DB9-5244F0D2B9C0}" presName="linear" presStyleCnt="0">
        <dgm:presLayoutVars>
          <dgm:dir/>
          <dgm:animLvl val="lvl"/>
          <dgm:resizeHandles val="exact"/>
        </dgm:presLayoutVars>
      </dgm:prSet>
      <dgm:spPr/>
    </dgm:pt>
    <dgm:pt modelId="{96187EB0-003C-4543-A3D5-BC4A52CCEA22}" type="pres">
      <dgm:prSet presAssocID="{2A352EA2-2A0F-4874-99FD-A0707CA8D0EA}" presName="parentLin" presStyleCnt="0"/>
      <dgm:spPr/>
    </dgm:pt>
    <dgm:pt modelId="{91AB88C5-2D93-4850-ACC2-D87CFC0895F9}" type="pres">
      <dgm:prSet presAssocID="{2A352EA2-2A0F-4874-99FD-A0707CA8D0EA}" presName="parentLeftMargin" presStyleLbl="node1" presStyleIdx="0" presStyleCnt="2"/>
      <dgm:spPr/>
    </dgm:pt>
    <dgm:pt modelId="{ACD063BB-039C-4CD4-B66F-B0E16504A2BD}" type="pres">
      <dgm:prSet presAssocID="{2A352EA2-2A0F-4874-99FD-A0707CA8D0EA}" presName="parentText" presStyleLbl="node1" presStyleIdx="0" presStyleCnt="2">
        <dgm:presLayoutVars>
          <dgm:chMax val="0"/>
          <dgm:bulletEnabled val="1"/>
        </dgm:presLayoutVars>
      </dgm:prSet>
      <dgm:spPr/>
    </dgm:pt>
    <dgm:pt modelId="{C017990A-4871-4DCE-8E54-7FAB5DC6A682}" type="pres">
      <dgm:prSet presAssocID="{2A352EA2-2A0F-4874-99FD-A0707CA8D0EA}" presName="negativeSpace" presStyleCnt="0"/>
      <dgm:spPr/>
    </dgm:pt>
    <dgm:pt modelId="{602AB282-050E-4BC6-8E28-A1363F70CEE9}" type="pres">
      <dgm:prSet presAssocID="{2A352EA2-2A0F-4874-99FD-A0707CA8D0EA}" presName="childText" presStyleLbl="conFgAcc1" presStyleIdx="0" presStyleCnt="2">
        <dgm:presLayoutVars>
          <dgm:bulletEnabled val="1"/>
        </dgm:presLayoutVars>
      </dgm:prSet>
      <dgm:spPr/>
    </dgm:pt>
    <dgm:pt modelId="{DDEF6239-7F9F-4DDA-B483-F32A8C595391}" type="pres">
      <dgm:prSet presAssocID="{2AEB8707-6463-40DE-878D-3384103AD41E}" presName="spaceBetweenRectangles" presStyleCnt="0"/>
      <dgm:spPr/>
    </dgm:pt>
    <dgm:pt modelId="{A45E8D48-859B-4A84-A7B7-A2C7B5536034}" type="pres">
      <dgm:prSet presAssocID="{A77E57AD-CEAC-45CE-94C5-68E8574796AF}" presName="parentLin" presStyleCnt="0"/>
      <dgm:spPr/>
    </dgm:pt>
    <dgm:pt modelId="{A2F002B3-1776-4399-8A69-3EEEA4EE63AA}" type="pres">
      <dgm:prSet presAssocID="{A77E57AD-CEAC-45CE-94C5-68E8574796AF}" presName="parentLeftMargin" presStyleLbl="node1" presStyleIdx="0" presStyleCnt="2"/>
      <dgm:spPr/>
    </dgm:pt>
    <dgm:pt modelId="{B31F2E34-E965-4C4A-9B5D-6BB2E4CF1D9B}" type="pres">
      <dgm:prSet presAssocID="{A77E57AD-CEAC-45CE-94C5-68E8574796AF}" presName="parentText" presStyleLbl="node1" presStyleIdx="1" presStyleCnt="2">
        <dgm:presLayoutVars>
          <dgm:chMax val="0"/>
          <dgm:bulletEnabled val="1"/>
        </dgm:presLayoutVars>
      </dgm:prSet>
      <dgm:spPr/>
    </dgm:pt>
    <dgm:pt modelId="{C4C60D37-4BC6-42BE-AAC0-0B32FC72689E}" type="pres">
      <dgm:prSet presAssocID="{A77E57AD-CEAC-45CE-94C5-68E8574796AF}" presName="negativeSpace" presStyleCnt="0"/>
      <dgm:spPr/>
    </dgm:pt>
    <dgm:pt modelId="{01A28D60-B82E-4F25-ACD1-520B4AD91C28}" type="pres">
      <dgm:prSet presAssocID="{A77E57AD-CEAC-45CE-94C5-68E8574796AF}" presName="childText" presStyleLbl="conFgAcc1" presStyleIdx="1" presStyleCnt="2">
        <dgm:presLayoutVars>
          <dgm:bulletEnabled val="1"/>
        </dgm:presLayoutVars>
      </dgm:prSet>
      <dgm:spPr/>
    </dgm:pt>
  </dgm:ptLst>
  <dgm:cxnLst>
    <dgm:cxn modelId="{6759B61D-96A6-4CC0-ADE4-B470563E3B90}" srcId="{A77E57AD-CEAC-45CE-94C5-68E8574796AF}" destId="{4A9FFE2F-2FA9-4B4D-AB07-D712559C369D}" srcOrd="1" destOrd="0" parTransId="{2C29348F-F8FF-4CF8-B6B1-6132CB04A05A}" sibTransId="{280408A1-E881-4BF2-9B16-551F33E1C5BB}"/>
    <dgm:cxn modelId="{0B60AC35-50FC-417B-A6AF-E50CC1304EB7}" type="presOf" srcId="{9A841218-EE08-46E6-9DB9-5244F0D2B9C0}" destId="{D2633259-0FF6-406C-B2E9-E7150A13EDCB}" srcOrd="0" destOrd="0" presId="urn:microsoft.com/office/officeart/2005/8/layout/list1"/>
    <dgm:cxn modelId="{F2F66838-AF7C-4555-98D1-E2622F601A31}" type="presOf" srcId="{4A9FFE2F-2FA9-4B4D-AB07-D712559C369D}" destId="{01A28D60-B82E-4F25-ACD1-520B4AD91C28}" srcOrd="0" destOrd="1" presId="urn:microsoft.com/office/officeart/2005/8/layout/list1"/>
    <dgm:cxn modelId="{B99B4B40-D252-46CC-B3B0-2F446E1843D4}" type="presOf" srcId="{2A352EA2-2A0F-4874-99FD-A0707CA8D0EA}" destId="{91AB88C5-2D93-4850-ACC2-D87CFC0895F9}" srcOrd="0" destOrd="0" presId="urn:microsoft.com/office/officeart/2005/8/layout/list1"/>
    <dgm:cxn modelId="{7E4DA24A-69E2-4158-B833-A8BEF3C5DAA3}" type="presOf" srcId="{A77E57AD-CEAC-45CE-94C5-68E8574796AF}" destId="{B31F2E34-E965-4C4A-9B5D-6BB2E4CF1D9B}" srcOrd="1" destOrd="0" presId="urn:microsoft.com/office/officeart/2005/8/layout/list1"/>
    <dgm:cxn modelId="{27BC256B-A980-4458-8967-C866630C2FD9}" srcId="{2A352EA2-2A0F-4874-99FD-A0707CA8D0EA}" destId="{BCE2A81D-5387-42BC-A550-AE949DBC4D1B}" srcOrd="1" destOrd="0" parTransId="{665E8A80-9B0D-461A-8B46-D696BAD03712}" sibTransId="{8EA16223-B77A-4F39-9421-68D1A48CC905}"/>
    <dgm:cxn modelId="{AB257F71-55FD-41EA-B307-B443191D7F82}" type="presOf" srcId="{A77E57AD-CEAC-45CE-94C5-68E8574796AF}" destId="{A2F002B3-1776-4399-8A69-3EEEA4EE63AA}" srcOrd="0" destOrd="0" presId="urn:microsoft.com/office/officeart/2005/8/layout/list1"/>
    <dgm:cxn modelId="{C8204652-8333-4900-A2E2-D076C3B3BBAC}" type="presOf" srcId="{2A352EA2-2A0F-4874-99FD-A0707CA8D0EA}" destId="{ACD063BB-039C-4CD4-B66F-B0E16504A2BD}" srcOrd="1" destOrd="0" presId="urn:microsoft.com/office/officeart/2005/8/layout/list1"/>
    <dgm:cxn modelId="{F89AE774-2139-4523-81AE-44BF0976B733}" type="presOf" srcId="{BCE2A81D-5387-42BC-A550-AE949DBC4D1B}" destId="{602AB282-050E-4BC6-8E28-A1363F70CEE9}" srcOrd="0" destOrd="1" presId="urn:microsoft.com/office/officeart/2005/8/layout/list1"/>
    <dgm:cxn modelId="{42886B84-0D0A-4127-AE02-651992BB071E}" srcId="{9A841218-EE08-46E6-9DB9-5244F0D2B9C0}" destId="{2A352EA2-2A0F-4874-99FD-A0707CA8D0EA}" srcOrd="0" destOrd="0" parTransId="{50CC2233-F88E-4BEC-858E-CFBB3A54B85F}" sibTransId="{2AEB8707-6463-40DE-878D-3384103AD41E}"/>
    <dgm:cxn modelId="{66961F86-9855-4E96-93A7-7DAB6034F23B}" type="presOf" srcId="{4D701D4F-6BD0-462F-BA3F-5AB98BD78621}" destId="{602AB282-050E-4BC6-8E28-A1363F70CEE9}" srcOrd="0" destOrd="0" presId="urn:microsoft.com/office/officeart/2005/8/layout/list1"/>
    <dgm:cxn modelId="{39122E8B-9EE9-4C18-8AF4-F17DD76928DF}" srcId="{2A352EA2-2A0F-4874-99FD-A0707CA8D0EA}" destId="{4D701D4F-6BD0-462F-BA3F-5AB98BD78621}" srcOrd="0" destOrd="0" parTransId="{1912AF44-40A0-41B5-84B4-E3FC8C29CB47}" sibTransId="{416433D4-81FE-428E-B014-08439B0EF301}"/>
    <dgm:cxn modelId="{353C41C9-23B3-4C43-B6AE-703A3508C0F3}" srcId="{9A841218-EE08-46E6-9DB9-5244F0D2B9C0}" destId="{A77E57AD-CEAC-45CE-94C5-68E8574796AF}" srcOrd="1" destOrd="0" parTransId="{3B98FC0E-6D3B-4060-9B75-59D0FB4FCAE4}" sibTransId="{6F959965-3880-4C2D-917E-283B084DFDDC}"/>
    <dgm:cxn modelId="{C99A54D1-57A9-4ECF-9A61-D5FF1AE4CC5A}" type="presOf" srcId="{9EE0F860-3C2D-433B-A04F-F11045DA68F8}" destId="{01A28D60-B82E-4F25-ACD1-520B4AD91C28}" srcOrd="0" destOrd="0" presId="urn:microsoft.com/office/officeart/2005/8/layout/list1"/>
    <dgm:cxn modelId="{6FAE69DC-2B84-4BAA-BBBE-52B8AD72B527}" srcId="{A77E57AD-CEAC-45CE-94C5-68E8574796AF}" destId="{9EE0F860-3C2D-433B-A04F-F11045DA68F8}" srcOrd="0" destOrd="0" parTransId="{EEF330EA-17B7-4B74-B86D-4CDE2AFD1828}" sibTransId="{DA23A744-0E43-482C-946A-814802108FE7}"/>
    <dgm:cxn modelId="{B3DA3D57-F70D-4279-B3C2-8CCF16A197FD}" type="presParOf" srcId="{D2633259-0FF6-406C-B2E9-E7150A13EDCB}" destId="{96187EB0-003C-4543-A3D5-BC4A52CCEA22}" srcOrd="0" destOrd="0" presId="urn:microsoft.com/office/officeart/2005/8/layout/list1"/>
    <dgm:cxn modelId="{B0F9384C-E892-471C-A01D-44974FAAD2CB}" type="presParOf" srcId="{96187EB0-003C-4543-A3D5-BC4A52CCEA22}" destId="{91AB88C5-2D93-4850-ACC2-D87CFC0895F9}" srcOrd="0" destOrd="0" presId="urn:microsoft.com/office/officeart/2005/8/layout/list1"/>
    <dgm:cxn modelId="{DCEF235C-0EA6-494E-BE76-22AB0E058EC0}" type="presParOf" srcId="{96187EB0-003C-4543-A3D5-BC4A52CCEA22}" destId="{ACD063BB-039C-4CD4-B66F-B0E16504A2BD}" srcOrd="1" destOrd="0" presId="urn:microsoft.com/office/officeart/2005/8/layout/list1"/>
    <dgm:cxn modelId="{E63AA3AD-C07D-48CF-A0F9-659B1D739670}" type="presParOf" srcId="{D2633259-0FF6-406C-B2E9-E7150A13EDCB}" destId="{C017990A-4871-4DCE-8E54-7FAB5DC6A682}" srcOrd="1" destOrd="0" presId="urn:microsoft.com/office/officeart/2005/8/layout/list1"/>
    <dgm:cxn modelId="{9F072878-6DC0-4E71-B23D-8FB470A378FA}" type="presParOf" srcId="{D2633259-0FF6-406C-B2E9-E7150A13EDCB}" destId="{602AB282-050E-4BC6-8E28-A1363F70CEE9}" srcOrd="2" destOrd="0" presId="urn:microsoft.com/office/officeart/2005/8/layout/list1"/>
    <dgm:cxn modelId="{1B5636E4-9B51-4768-9360-47AD3D3488E6}" type="presParOf" srcId="{D2633259-0FF6-406C-B2E9-E7150A13EDCB}" destId="{DDEF6239-7F9F-4DDA-B483-F32A8C595391}" srcOrd="3" destOrd="0" presId="urn:microsoft.com/office/officeart/2005/8/layout/list1"/>
    <dgm:cxn modelId="{EB108E2E-FED5-415D-8E24-BD00B11DD6C9}" type="presParOf" srcId="{D2633259-0FF6-406C-B2E9-E7150A13EDCB}" destId="{A45E8D48-859B-4A84-A7B7-A2C7B5536034}" srcOrd="4" destOrd="0" presId="urn:microsoft.com/office/officeart/2005/8/layout/list1"/>
    <dgm:cxn modelId="{AD2DAA1B-3188-4B33-B8F7-9083814AB36A}" type="presParOf" srcId="{A45E8D48-859B-4A84-A7B7-A2C7B5536034}" destId="{A2F002B3-1776-4399-8A69-3EEEA4EE63AA}" srcOrd="0" destOrd="0" presId="urn:microsoft.com/office/officeart/2005/8/layout/list1"/>
    <dgm:cxn modelId="{A862E2D6-3032-445D-9079-04F197575287}" type="presParOf" srcId="{A45E8D48-859B-4A84-A7B7-A2C7B5536034}" destId="{B31F2E34-E965-4C4A-9B5D-6BB2E4CF1D9B}" srcOrd="1" destOrd="0" presId="urn:microsoft.com/office/officeart/2005/8/layout/list1"/>
    <dgm:cxn modelId="{30DF7D90-7303-4AE0-B439-F57FB40CFFD4}" type="presParOf" srcId="{D2633259-0FF6-406C-B2E9-E7150A13EDCB}" destId="{C4C60D37-4BC6-42BE-AAC0-0B32FC72689E}" srcOrd="5" destOrd="0" presId="urn:microsoft.com/office/officeart/2005/8/layout/list1"/>
    <dgm:cxn modelId="{500E14F6-CBEB-401F-B01C-5EAFF81A5F2A}" type="presParOf" srcId="{D2633259-0FF6-406C-B2E9-E7150A13EDCB}" destId="{01A28D60-B82E-4F25-ACD1-520B4AD91C2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8B276-E8DE-42E4-87ED-56E62CC0CBD4}">
      <dsp:nvSpPr>
        <dsp:cNvPr id="0" name=""/>
        <dsp:cNvSpPr/>
      </dsp:nvSpPr>
      <dsp:spPr>
        <a:xfrm>
          <a:off x="0" y="1030440"/>
          <a:ext cx="7168579" cy="2268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6361" tIns="333248" rIns="55636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The configuration enumeration problem is NP-hard.</a:t>
          </a:r>
        </a:p>
        <a:p>
          <a:pPr marL="228600" lvl="1" indent="-228600" algn="l" defTabSz="889000">
            <a:lnSpc>
              <a:spcPct val="90000"/>
            </a:lnSpc>
            <a:spcBef>
              <a:spcPct val="0"/>
            </a:spcBef>
            <a:spcAft>
              <a:spcPct val="15000"/>
            </a:spcAft>
            <a:buChar char="•"/>
          </a:pPr>
          <a:r>
            <a:rPr lang="en-US" sz="2000" kern="1200"/>
            <a:t>There are exponentially many possible configurations and thus what-if calls.</a:t>
          </a:r>
        </a:p>
        <a:p>
          <a:pPr marL="228600" lvl="1" indent="-228600" algn="l" defTabSz="889000">
            <a:lnSpc>
              <a:spcPct val="90000"/>
            </a:lnSpc>
            <a:spcBef>
              <a:spcPct val="0"/>
            </a:spcBef>
            <a:spcAft>
              <a:spcPct val="15000"/>
            </a:spcAft>
            <a:buChar char="•"/>
          </a:pPr>
          <a:r>
            <a:rPr lang="en-US" sz="2000" kern="1200" dirty="0"/>
            <a:t>A classic solution is a greedy search approach that reduces the search space to polynomial size, which remains huge for large/complex workloads.</a:t>
          </a:r>
        </a:p>
      </dsp:txBody>
      <dsp:txXfrm>
        <a:off x="0" y="1030440"/>
        <a:ext cx="7168579" cy="2268000"/>
      </dsp:txXfrm>
    </dsp:sp>
    <dsp:sp modelId="{14507911-69CE-4EA9-B807-9B0B8970A633}">
      <dsp:nvSpPr>
        <dsp:cNvPr id="0" name=""/>
        <dsp:cNvSpPr/>
      </dsp:nvSpPr>
      <dsp:spPr>
        <a:xfrm>
          <a:off x="358428" y="794280"/>
          <a:ext cx="5018005" cy="4723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9669" tIns="0" rIns="189669" bIns="0" numCol="1" spcCol="1270" anchor="ctr" anchorCtr="0">
          <a:noAutofit/>
        </a:bodyPr>
        <a:lstStyle/>
        <a:p>
          <a:pPr marL="0" lvl="0" indent="0" algn="l" defTabSz="711200">
            <a:lnSpc>
              <a:spcPct val="90000"/>
            </a:lnSpc>
            <a:spcBef>
              <a:spcPct val="0"/>
            </a:spcBef>
            <a:spcAft>
              <a:spcPct val="35000"/>
            </a:spcAft>
            <a:buNone/>
          </a:pPr>
          <a:r>
            <a:rPr lang="en-US" sz="1600" kern="1200"/>
            <a:t>Reduce the search space of configuration enumeration.</a:t>
          </a:r>
        </a:p>
      </dsp:txBody>
      <dsp:txXfrm>
        <a:off x="381485" y="817337"/>
        <a:ext cx="4971891" cy="426206"/>
      </dsp:txXfrm>
    </dsp:sp>
    <dsp:sp modelId="{F7F0D2A1-B482-417D-8004-222DC161BFC8}">
      <dsp:nvSpPr>
        <dsp:cNvPr id="0" name=""/>
        <dsp:cNvSpPr/>
      </dsp:nvSpPr>
      <dsp:spPr>
        <a:xfrm>
          <a:off x="0" y="3626221"/>
          <a:ext cx="7168579" cy="13860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6361" tIns="333248" rIns="55636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Restrict the what-if calls to configurations with certain properties, e.g., atomic configurations.</a:t>
          </a:r>
        </a:p>
        <a:p>
          <a:pPr marL="171450" lvl="1" indent="-171450" algn="l" defTabSz="711200">
            <a:lnSpc>
              <a:spcPct val="90000"/>
            </a:lnSpc>
            <a:spcBef>
              <a:spcPct val="0"/>
            </a:spcBef>
            <a:spcAft>
              <a:spcPct val="15000"/>
            </a:spcAft>
            <a:buChar char="•"/>
          </a:pPr>
          <a:r>
            <a:rPr lang="en-US" sz="1600" kern="1200" dirty="0"/>
            <a:t>Effective reuse of cached what-if calls, which requires further extension/support from the query optimizer.</a:t>
          </a:r>
        </a:p>
      </dsp:txBody>
      <dsp:txXfrm>
        <a:off x="0" y="3626221"/>
        <a:ext cx="7168579" cy="1386000"/>
      </dsp:txXfrm>
    </dsp:sp>
    <dsp:sp modelId="{805B77AC-D905-475B-B9C8-F9C12C50F7BB}">
      <dsp:nvSpPr>
        <dsp:cNvPr id="0" name=""/>
        <dsp:cNvSpPr/>
      </dsp:nvSpPr>
      <dsp:spPr>
        <a:xfrm>
          <a:off x="358428" y="3384840"/>
          <a:ext cx="5018005" cy="4723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9669" tIns="0" rIns="189669" bIns="0" numCol="1" spcCol="1270" anchor="ctr" anchorCtr="0">
          <a:noAutofit/>
        </a:bodyPr>
        <a:lstStyle/>
        <a:p>
          <a:pPr marL="0" lvl="0" indent="0" algn="l" defTabSz="711200">
            <a:lnSpc>
              <a:spcPct val="90000"/>
            </a:lnSpc>
            <a:spcBef>
              <a:spcPct val="0"/>
            </a:spcBef>
            <a:spcAft>
              <a:spcPct val="35000"/>
            </a:spcAft>
            <a:buNone/>
          </a:pPr>
          <a:r>
            <a:rPr lang="en-US" sz="1600" kern="1200"/>
            <a:t>Other technologies</a:t>
          </a:r>
        </a:p>
      </dsp:txBody>
      <dsp:txXfrm>
        <a:off x="381485" y="3407897"/>
        <a:ext cx="4971891"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F5814-5D6B-4E1C-929F-40AE13C999EC}">
      <dsp:nvSpPr>
        <dsp:cNvPr id="0" name=""/>
        <dsp:cNvSpPr/>
      </dsp:nvSpPr>
      <dsp:spPr>
        <a:xfrm>
          <a:off x="0" y="1090984"/>
          <a:ext cx="6666833" cy="19057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n-US" sz="2200" b="1" u="sng" kern="1200"/>
            <a:t>Exploration</a:t>
          </a:r>
          <a:r>
            <a:rPr lang="en-US" sz="2200" kern="1200"/>
            <a:t>: New configurations that have not yet been visited.</a:t>
          </a:r>
        </a:p>
        <a:p>
          <a:pPr marL="228600" lvl="1" indent="-228600" algn="l" defTabSz="977900">
            <a:lnSpc>
              <a:spcPct val="90000"/>
            </a:lnSpc>
            <a:spcBef>
              <a:spcPct val="0"/>
            </a:spcBef>
            <a:spcAft>
              <a:spcPct val="15000"/>
            </a:spcAft>
            <a:buChar char="•"/>
          </a:pPr>
          <a:r>
            <a:rPr lang="en-US" sz="2200" b="1" u="sng" kern="1200"/>
            <a:t>Exploitation</a:t>
          </a:r>
          <a:r>
            <a:rPr lang="en-US" sz="2200" kern="1200"/>
            <a:t>: Expand known promising configurations to include more indexes.</a:t>
          </a:r>
        </a:p>
      </dsp:txBody>
      <dsp:txXfrm>
        <a:off x="0" y="1090984"/>
        <a:ext cx="6666833" cy="1905750"/>
      </dsp:txXfrm>
    </dsp:sp>
    <dsp:sp modelId="{B74B20F1-D2A1-4AA7-9222-85F060FC6785}">
      <dsp:nvSpPr>
        <dsp:cNvPr id="0" name=""/>
        <dsp:cNvSpPr/>
      </dsp:nvSpPr>
      <dsp:spPr>
        <a:xfrm>
          <a:off x="333341" y="766264"/>
          <a:ext cx="4666783" cy="6494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n-US" sz="2200" kern="1200"/>
            <a:t>An exploration/exploitation trade-off</a:t>
          </a:r>
        </a:p>
      </dsp:txBody>
      <dsp:txXfrm>
        <a:off x="365044" y="797967"/>
        <a:ext cx="4603377" cy="586034"/>
      </dsp:txXfrm>
    </dsp:sp>
    <dsp:sp modelId="{F04CACB5-1C42-46EA-9B15-37D2AFE23A22}">
      <dsp:nvSpPr>
        <dsp:cNvPr id="0" name=""/>
        <dsp:cNvSpPr/>
      </dsp:nvSpPr>
      <dsp:spPr>
        <a:xfrm>
          <a:off x="0" y="3440255"/>
          <a:ext cx="6666833" cy="1247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A principled way of dealing with exploration/exploitation trade-off.</a:t>
          </a:r>
        </a:p>
      </dsp:txBody>
      <dsp:txXfrm>
        <a:off x="0" y="3440255"/>
        <a:ext cx="6666833" cy="1247400"/>
      </dsp:txXfrm>
    </dsp:sp>
    <dsp:sp modelId="{A8BBE44D-5206-4F79-9C5C-888672CD9719}">
      <dsp:nvSpPr>
        <dsp:cNvPr id="0" name=""/>
        <dsp:cNvSpPr/>
      </dsp:nvSpPr>
      <dsp:spPr>
        <a:xfrm>
          <a:off x="333341" y="3115535"/>
          <a:ext cx="4666783" cy="6494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n-US" sz="2200" kern="1200"/>
            <a:t>Reinforcement learning</a:t>
          </a:r>
        </a:p>
      </dsp:txBody>
      <dsp:txXfrm>
        <a:off x="365044" y="3147238"/>
        <a:ext cx="4603377"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2AE56-D45F-483A-A30F-DA8CA5C18E17}">
      <dsp:nvSpPr>
        <dsp:cNvPr id="0" name=""/>
        <dsp:cNvSpPr/>
      </dsp:nvSpPr>
      <dsp:spPr>
        <a:xfrm>
          <a:off x="53" y="147036"/>
          <a:ext cx="5106412"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Best configuration explored (BCE)</a:t>
          </a:r>
        </a:p>
      </dsp:txBody>
      <dsp:txXfrm>
        <a:off x="53" y="147036"/>
        <a:ext cx="5106412" cy="691200"/>
      </dsp:txXfrm>
    </dsp:sp>
    <dsp:sp modelId="{C8BAE4FE-DCD8-41AD-B69C-5E4023BBC244}">
      <dsp:nvSpPr>
        <dsp:cNvPr id="0" name=""/>
        <dsp:cNvSpPr/>
      </dsp:nvSpPr>
      <dsp:spPr>
        <a:xfrm>
          <a:off x="53" y="838236"/>
          <a:ext cx="5106412" cy="320753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Return the best configuration found during MCTS.</a:t>
          </a:r>
        </a:p>
        <a:p>
          <a:pPr marL="228600" lvl="1" indent="-228600" algn="l" defTabSz="1066800">
            <a:lnSpc>
              <a:spcPct val="90000"/>
            </a:lnSpc>
            <a:spcBef>
              <a:spcPct val="0"/>
            </a:spcBef>
            <a:spcAft>
              <a:spcPct val="15000"/>
            </a:spcAft>
            <a:buChar char="•"/>
          </a:pPr>
          <a:r>
            <a:rPr lang="en-US" sz="2400" kern="1200"/>
            <a:t>This includes both the configurations explored by MCTS and the configurations generated by rollout.</a:t>
          </a:r>
        </a:p>
        <a:p>
          <a:pPr marL="228600" lvl="1" indent="-228600" algn="l" defTabSz="1066800">
            <a:lnSpc>
              <a:spcPct val="90000"/>
            </a:lnSpc>
            <a:spcBef>
              <a:spcPct val="0"/>
            </a:spcBef>
            <a:spcAft>
              <a:spcPct val="15000"/>
            </a:spcAft>
            <a:buChar char="•"/>
          </a:pPr>
          <a:endParaRPr lang="en-US" sz="2400" kern="1200"/>
        </a:p>
      </dsp:txBody>
      <dsp:txXfrm>
        <a:off x="53" y="838236"/>
        <a:ext cx="5106412" cy="3207532"/>
      </dsp:txXfrm>
    </dsp:sp>
    <dsp:sp modelId="{6A4321A1-A88F-466D-B1E9-A16A44EEAF26}">
      <dsp:nvSpPr>
        <dsp:cNvPr id="0" name=""/>
        <dsp:cNvSpPr/>
      </dsp:nvSpPr>
      <dsp:spPr>
        <a:xfrm>
          <a:off x="5821363" y="147036"/>
          <a:ext cx="510641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Best greedy (BG)</a:t>
          </a:r>
        </a:p>
      </dsp:txBody>
      <dsp:txXfrm>
        <a:off x="5821363" y="147036"/>
        <a:ext cx="5106412" cy="691200"/>
      </dsp:txXfrm>
    </dsp:sp>
    <dsp:sp modelId="{61322CF7-27FE-49F4-BE48-7E57DE6F0BB8}">
      <dsp:nvSpPr>
        <dsp:cNvPr id="0" name=""/>
        <dsp:cNvSpPr/>
      </dsp:nvSpPr>
      <dsp:spPr>
        <a:xfrm>
          <a:off x="5821363" y="838236"/>
          <a:ext cx="5106412" cy="320753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Use a greedy strategy to traverse the search tree.</a:t>
          </a:r>
        </a:p>
        <a:p>
          <a:pPr marL="228600" lvl="1" indent="-228600" algn="l" defTabSz="1066800">
            <a:lnSpc>
              <a:spcPct val="90000"/>
            </a:lnSpc>
            <a:spcBef>
              <a:spcPct val="0"/>
            </a:spcBef>
            <a:spcAft>
              <a:spcPct val="15000"/>
            </a:spcAft>
            <a:buChar char="•"/>
          </a:pPr>
          <a:r>
            <a:rPr lang="en-US" sz="2400" kern="1200"/>
            <a:t>There are various options for the greedy strategy.</a:t>
          </a:r>
        </a:p>
        <a:p>
          <a:pPr marL="228600" lvl="1" indent="-228600" algn="l" defTabSz="1066800">
            <a:lnSpc>
              <a:spcPct val="90000"/>
            </a:lnSpc>
            <a:spcBef>
              <a:spcPct val="0"/>
            </a:spcBef>
            <a:spcAft>
              <a:spcPct val="15000"/>
            </a:spcAft>
            <a:buChar char="•"/>
          </a:pPr>
          <a:r>
            <a:rPr lang="en-US" sz="2400" kern="1200"/>
            <a:t>Our current implementation</a:t>
          </a:r>
        </a:p>
        <a:p>
          <a:pPr marL="457200" lvl="2" indent="-228600" algn="l" defTabSz="1066800">
            <a:lnSpc>
              <a:spcPct val="90000"/>
            </a:lnSpc>
            <a:spcBef>
              <a:spcPct val="0"/>
            </a:spcBef>
            <a:spcAft>
              <a:spcPct val="15000"/>
            </a:spcAft>
            <a:buFont typeface="Wingdings" panose="05000000000000000000" pitchFamily="2" charset="2"/>
            <a:buChar char="§"/>
          </a:pPr>
          <a:r>
            <a:rPr lang="en-US" sz="2400" kern="1200"/>
            <a:t>Run the greedy search algorithm again and return the configuration with the minimum derived cost.</a:t>
          </a:r>
        </a:p>
      </dsp:txBody>
      <dsp:txXfrm>
        <a:off x="5821363" y="838236"/>
        <a:ext cx="5106412" cy="32075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B5844-C8F4-4AFA-B80F-92CA163BCA24}">
      <dsp:nvSpPr>
        <dsp:cNvPr id="0" name=""/>
        <dsp:cNvSpPr/>
      </dsp:nvSpPr>
      <dsp:spPr>
        <a:xfrm>
          <a:off x="0" y="52339"/>
          <a:ext cx="6666833" cy="9354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Vanilla greedy </a:t>
          </a:r>
        </a:p>
      </dsp:txBody>
      <dsp:txXfrm>
        <a:off x="45663" y="98002"/>
        <a:ext cx="6575507" cy="844089"/>
      </dsp:txXfrm>
    </dsp:sp>
    <dsp:sp modelId="{F8D010EE-072C-4FD9-A637-893E2D8CE458}">
      <dsp:nvSpPr>
        <dsp:cNvPr id="0" name=""/>
        <dsp:cNvSpPr/>
      </dsp:nvSpPr>
      <dsp:spPr>
        <a:xfrm>
          <a:off x="0" y="987754"/>
          <a:ext cx="6666833"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Standard greedy + FCFS (first come first serve)</a:t>
          </a:r>
        </a:p>
      </dsp:txBody>
      <dsp:txXfrm>
        <a:off x="0" y="987754"/>
        <a:ext cx="6666833" cy="948577"/>
      </dsp:txXfrm>
    </dsp:sp>
    <dsp:sp modelId="{F4DB0684-30E8-46DF-957E-12F3DF5BFA1F}">
      <dsp:nvSpPr>
        <dsp:cNvPr id="0" name=""/>
        <dsp:cNvSpPr/>
      </dsp:nvSpPr>
      <dsp:spPr>
        <a:xfrm>
          <a:off x="0" y="1936332"/>
          <a:ext cx="6666833" cy="93541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Two-phase greedy </a:t>
          </a:r>
        </a:p>
      </dsp:txBody>
      <dsp:txXfrm>
        <a:off x="45663" y="1981995"/>
        <a:ext cx="6575507" cy="844089"/>
      </dsp:txXfrm>
    </dsp:sp>
    <dsp:sp modelId="{7F6FF04B-3A7E-4E03-839A-7A4266FF9D55}">
      <dsp:nvSpPr>
        <dsp:cNvPr id="0" name=""/>
        <dsp:cNvSpPr/>
      </dsp:nvSpPr>
      <dsp:spPr>
        <a:xfrm>
          <a:off x="0" y="2871747"/>
          <a:ext cx="666683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Two-phase search + FCFS</a:t>
          </a:r>
        </a:p>
      </dsp:txBody>
      <dsp:txXfrm>
        <a:off x="0" y="2871747"/>
        <a:ext cx="6666833" cy="645840"/>
      </dsp:txXfrm>
    </dsp:sp>
    <dsp:sp modelId="{F0441E1D-309A-4566-9FE0-6D5FD8EE3024}">
      <dsp:nvSpPr>
        <dsp:cNvPr id="0" name=""/>
        <dsp:cNvSpPr/>
      </dsp:nvSpPr>
      <dsp:spPr>
        <a:xfrm>
          <a:off x="0" y="3517587"/>
          <a:ext cx="6666833" cy="93541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Auto-admin greedy</a:t>
          </a:r>
        </a:p>
      </dsp:txBody>
      <dsp:txXfrm>
        <a:off x="45663" y="3563250"/>
        <a:ext cx="6575507" cy="844089"/>
      </dsp:txXfrm>
    </dsp:sp>
    <dsp:sp modelId="{9924026E-6906-43D6-8E8E-704F83DF8F6C}">
      <dsp:nvSpPr>
        <dsp:cNvPr id="0" name=""/>
        <dsp:cNvSpPr/>
      </dsp:nvSpPr>
      <dsp:spPr>
        <a:xfrm>
          <a:off x="0" y="4453002"/>
          <a:ext cx="6666833"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Two-phase greedy + atomic configuration</a:t>
          </a:r>
        </a:p>
      </dsp:txBody>
      <dsp:txXfrm>
        <a:off x="0" y="4453002"/>
        <a:ext cx="6666833" cy="948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AB282-050E-4BC6-8E28-A1363F70CEE9}">
      <dsp:nvSpPr>
        <dsp:cNvPr id="0" name=""/>
        <dsp:cNvSpPr/>
      </dsp:nvSpPr>
      <dsp:spPr>
        <a:xfrm>
          <a:off x="0" y="697909"/>
          <a:ext cx="6666833" cy="19561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Model index selection as a “contextual bandit” problem.</a:t>
          </a:r>
        </a:p>
        <a:p>
          <a:pPr marL="228600" lvl="1" indent="-228600" algn="l" defTabSz="1200150">
            <a:lnSpc>
              <a:spcPct val="90000"/>
            </a:lnSpc>
            <a:spcBef>
              <a:spcPct val="0"/>
            </a:spcBef>
            <a:spcAft>
              <a:spcPct val="15000"/>
            </a:spcAft>
            <a:buChar char="•"/>
          </a:pPr>
          <a:r>
            <a:rPr lang="en-US" sz="2700" kern="1200"/>
            <a:t>Customized to make it budget-aware.</a:t>
          </a:r>
        </a:p>
      </dsp:txBody>
      <dsp:txXfrm>
        <a:off x="0" y="697909"/>
        <a:ext cx="6666833" cy="1956150"/>
      </dsp:txXfrm>
    </dsp:sp>
    <dsp:sp modelId="{ACD063BB-039C-4CD4-B66F-B0E16504A2BD}">
      <dsp:nvSpPr>
        <dsp:cNvPr id="0" name=""/>
        <dsp:cNvSpPr/>
      </dsp:nvSpPr>
      <dsp:spPr>
        <a:xfrm>
          <a:off x="333341" y="299389"/>
          <a:ext cx="4666783"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en-US" sz="2700" kern="1200"/>
            <a:t>DBA bandits (ICDE 2021)</a:t>
          </a:r>
        </a:p>
      </dsp:txBody>
      <dsp:txXfrm>
        <a:off x="372249" y="338297"/>
        <a:ext cx="4588967" cy="719224"/>
      </dsp:txXfrm>
    </dsp:sp>
    <dsp:sp modelId="{01A28D60-B82E-4F25-ACD1-520B4AD91C28}">
      <dsp:nvSpPr>
        <dsp:cNvPr id="0" name=""/>
        <dsp:cNvSpPr/>
      </dsp:nvSpPr>
      <dsp:spPr>
        <a:xfrm>
          <a:off x="0" y="3198380"/>
          <a:ext cx="6666833" cy="195615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Solve the index selection problem using deep RL (e.g., deep Q-learning).</a:t>
          </a:r>
        </a:p>
        <a:p>
          <a:pPr marL="228600" lvl="1" indent="-228600" algn="l" defTabSz="1200150">
            <a:lnSpc>
              <a:spcPct val="90000"/>
            </a:lnSpc>
            <a:spcBef>
              <a:spcPct val="0"/>
            </a:spcBef>
            <a:spcAft>
              <a:spcPct val="15000"/>
            </a:spcAft>
            <a:buChar char="•"/>
          </a:pPr>
          <a:r>
            <a:rPr lang="en-US" sz="2700" kern="1200"/>
            <a:t>Customized to make it budget-aware.</a:t>
          </a:r>
        </a:p>
      </dsp:txBody>
      <dsp:txXfrm>
        <a:off x="0" y="3198380"/>
        <a:ext cx="6666833" cy="1956150"/>
      </dsp:txXfrm>
    </dsp:sp>
    <dsp:sp modelId="{B31F2E34-E965-4C4A-9B5D-6BB2E4CF1D9B}">
      <dsp:nvSpPr>
        <dsp:cNvPr id="0" name=""/>
        <dsp:cNvSpPr/>
      </dsp:nvSpPr>
      <dsp:spPr>
        <a:xfrm>
          <a:off x="333341" y="2799859"/>
          <a:ext cx="4666783" cy="7970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en-US" sz="2700" kern="1200"/>
            <a:t>No DBA (arXiv 2018)</a:t>
          </a:r>
        </a:p>
      </dsp:txBody>
      <dsp:txXfrm>
        <a:off x="372249" y="2838767"/>
        <a:ext cx="4588967"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9E92-3DC3-478A-8D31-C7CA18521D7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8639D-B7E8-4A2E-A5ED-073AEBE0CBDD}" type="slidenum">
              <a:rPr lang="en-US" smtClean="0"/>
              <a:t>‹#›</a:t>
            </a:fld>
            <a:endParaRPr lang="en-US"/>
          </a:p>
        </p:txBody>
      </p:sp>
    </p:spTree>
    <p:extLst>
      <p:ext uri="{BB962C8B-B14F-4D97-AF65-F5344CB8AC3E}">
        <p14:creationId xmlns:p14="http://schemas.microsoft.com/office/powerpoint/2010/main" val="54027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this talk, I will present our work on “budget-aware index tuning …”</a:t>
            </a:r>
          </a:p>
          <a:p>
            <a:pPr marL="228600" indent="-228600">
              <a:buAutoNum type="arabicPeriod"/>
            </a:pPr>
            <a:endParaRPr lang="en-US" dirty="0"/>
          </a:p>
          <a:p>
            <a:pPr marL="228600" indent="-228600">
              <a:buAutoNum type="arabicPeriod"/>
            </a:pPr>
            <a:r>
              <a:rPr lang="en-US" dirty="0"/>
              <a:t>This is joint work with …</a:t>
            </a:r>
          </a:p>
          <a:p>
            <a:endParaRPr lang="en-US" dirty="0"/>
          </a:p>
          <a:p>
            <a:endParaRPr lang="en-US" dirty="0"/>
          </a:p>
        </p:txBody>
      </p:sp>
      <p:sp>
        <p:nvSpPr>
          <p:cNvPr id="4" name="Slide Number Placeholder 3"/>
          <p:cNvSpPr>
            <a:spLocks noGrp="1"/>
          </p:cNvSpPr>
          <p:nvPr>
            <p:ph type="sldNum" sz="quarter" idx="5"/>
          </p:nvPr>
        </p:nvSpPr>
        <p:spPr/>
        <p:txBody>
          <a:bodyPr/>
          <a:lstStyle/>
          <a:p>
            <a:fld id="{7AD8639D-B7E8-4A2E-A5ED-073AEBE0CBDD}" type="slidenum">
              <a:rPr lang="en-US" smtClean="0"/>
              <a:t>1</a:t>
            </a:fld>
            <a:endParaRPr lang="en-US"/>
          </a:p>
        </p:txBody>
      </p:sp>
    </p:spTree>
    <p:extLst>
      <p:ext uri="{BB962C8B-B14F-4D97-AF65-F5344CB8AC3E}">
        <p14:creationId xmlns:p14="http://schemas.microsoft.com/office/powerpoint/2010/main" val="482009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Given the previous MDP formulation, we develop a budget-aware configuration search algorithm based on Monte-Carlo tree search (MCTS).</a:t>
            </a:r>
          </a:p>
          <a:p>
            <a:pPr marL="228600" indent="-228600">
              <a:buAutoNum type="arabicPeriod"/>
            </a:pPr>
            <a:endParaRPr lang="en-US" dirty="0"/>
          </a:p>
          <a:p>
            <a:pPr marL="228600" indent="-228600">
              <a:buAutoNum type="arabicPeriod"/>
            </a:pPr>
            <a:r>
              <a:rPr lang="en-US" dirty="0"/>
              <a:t>It works in an iterative manner, and in each iteration we allocate one budget what-if call. The figure here presents a concrete example.</a:t>
            </a:r>
          </a:p>
          <a:p>
            <a:pPr marL="228600" indent="-228600">
              <a:buAutoNum type="arabicPeriod"/>
            </a:pPr>
            <a:endParaRPr lang="en-US" dirty="0"/>
          </a:p>
          <a:p>
            <a:pPr marL="228600" indent="-228600">
              <a:buAutoNum type="arabicPeriod"/>
            </a:pPr>
            <a:r>
              <a:rPr lang="en-US" dirty="0"/>
              <a:t>Each iteration includes four basic steps: selection, expansion, simulation, and update.</a:t>
            </a:r>
          </a:p>
          <a:p>
            <a:pPr marL="228600" indent="-228600">
              <a:buAutoNum type="arabicPeriod"/>
            </a:pPr>
            <a:endParaRPr lang="en-US" dirty="0"/>
          </a:p>
          <a:p>
            <a:pPr marL="228600" indent="-228600">
              <a:buAutoNum type="arabicPeriod"/>
            </a:pPr>
            <a:r>
              <a:rPr lang="en-US" dirty="0"/>
              <a:t>The selection step visits the current state (namely, configuration) and takes an action (namely, by including an index) based on some action selection policy. It then recursively visits the next state until a leaf state is reached.</a:t>
            </a:r>
          </a:p>
          <a:p>
            <a:pPr marL="228600" indent="-228600">
              <a:buAutoNum type="arabicPeriod"/>
            </a:pPr>
            <a:endParaRPr lang="en-US" dirty="0"/>
          </a:p>
          <a:p>
            <a:pPr marL="228600" indent="-228600">
              <a:buAutoNum type="arabicPeriod"/>
            </a:pPr>
            <a:r>
              <a:rPr lang="en-US" dirty="0"/>
              <a:t>If the leaf state has been visited before, the expansion step will extend it by including one more index, using the same action selection policy. This will generate a new leaf state and increase the depth of the tree by 1.</a:t>
            </a:r>
          </a:p>
          <a:p>
            <a:pPr marL="228600" indent="-228600">
              <a:buAutoNum type="arabicPeriod"/>
            </a:pPr>
            <a:endParaRPr lang="en-US" dirty="0"/>
          </a:p>
          <a:p>
            <a:pPr marL="228600" indent="-228600">
              <a:buAutoNum type="arabicPeriod"/>
            </a:pPr>
            <a:r>
              <a:rPr lang="en-US" dirty="0"/>
              <a:t>On the other hand, if this is the first time that this leaf state being visited, such as the leaf state that represents the configuration {I2, I3} in the example, then the simulation step will perform a “rollout” by randomly adding more indexes into the configuration represented by the leaf state.</a:t>
            </a:r>
          </a:p>
          <a:p>
            <a:pPr marL="228600" indent="-228600">
              <a:buAutoNum type="arabicPeriod"/>
            </a:pPr>
            <a:endParaRPr lang="en-US" dirty="0"/>
          </a:p>
          <a:p>
            <a:pPr marL="228600" indent="-228600">
              <a:buAutoNum type="arabicPeriod"/>
            </a:pPr>
            <a:r>
              <a:rPr lang="en-US" dirty="0"/>
              <a:t>Finally, we evaluate the workload cost improvement over the configuration represented by the leaf state (with rollout), and use that to update the average rewards of the states along the path from the root to the leaf. This is shown as the update step in the figure.</a:t>
            </a:r>
          </a:p>
          <a:p>
            <a:pPr marL="228600" indent="-228600">
              <a:buAutoNum type="arabicPeriod"/>
            </a:pPr>
            <a:endParaRPr lang="en-US" dirty="0"/>
          </a:p>
          <a:p>
            <a:pPr marL="0" indent="0">
              <a:buNone/>
            </a:pPr>
            <a:r>
              <a:rPr lang="en-US" dirty="0"/>
              <a:t>We further devised and evaluated different action selection and rollout policies, as well as policies for extracting the final best configuration from the search tree. Please see our paper for the details.</a:t>
            </a:r>
          </a:p>
        </p:txBody>
      </p:sp>
      <p:sp>
        <p:nvSpPr>
          <p:cNvPr id="4" name="Slide Number Placeholder 3"/>
          <p:cNvSpPr>
            <a:spLocks noGrp="1"/>
          </p:cNvSpPr>
          <p:nvPr>
            <p:ph type="sldNum" sz="quarter" idx="5"/>
          </p:nvPr>
        </p:nvSpPr>
        <p:spPr/>
        <p:txBody>
          <a:bodyPr/>
          <a:lstStyle/>
          <a:p>
            <a:fld id="{7AD8639D-B7E8-4A2E-A5ED-073AEBE0CBDD}" type="slidenum">
              <a:rPr lang="en-US" smtClean="0"/>
              <a:t>10</a:t>
            </a:fld>
            <a:endParaRPr lang="en-US"/>
          </a:p>
        </p:txBody>
      </p:sp>
    </p:spTree>
    <p:extLst>
      <p:ext uri="{BB962C8B-B14F-4D97-AF65-F5344CB8AC3E}">
        <p14:creationId xmlns:p14="http://schemas.microsoft.com/office/powerpoint/2010/main" val="864249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639D-B7E8-4A2E-A5ED-073AEBE0CBDD}" type="slidenum">
              <a:rPr lang="en-US" smtClean="0"/>
              <a:t>11</a:t>
            </a:fld>
            <a:endParaRPr lang="en-US"/>
          </a:p>
        </p:txBody>
      </p:sp>
    </p:spTree>
    <p:extLst>
      <p:ext uri="{BB962C8B-B14F-4D97-AF65-F5344CB8AC3E}">
        <p14:creationId xmlns:p14="http://schemas.microsoft.com/office/powerpoint/2010/main" val="184146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 me start by an overview of cost-based index tuning.</a:t>
            </a:r>
          </a:p>
          <a:p>
            <a:pPr marL="228600" indent="-228600">
              <a:buAutoNum type="arabicPeriod"/>
            </a:pPr>
            <a:endParaRPr lang="en-US" dirty="0"/>
          </a:p>
          <a:p>
            <a:pPr marL="228600" indent="-228600">
              <a:buAutoNum type="arabicPeriod"/>
            </a:pPr>
            <a:r>
              <a:rPr lang="en-US" dirty="0"/>
              <a:t>An index tuner typically contains the following components: (1) workload parsing and analysis; (2) candidate index generation; and (3) index configuration enumeration.</a:t>
            </a:r>
          </a:p>
          <a:p>
            <a:pPr marL="228600" indent="-228600">
              <a:buAutoNum type="arabicPeriod"/>
            </a:pPr>
            <a:endParaRPr lang="en-US" dirty="0"/>
          </a:p>
          <a:p>
            <a:pPr marL="228600" indent="-228600">
              <a:buAutoNum type="arabicPeriod"/>
            </a:pPr>
            <a:r>
              <a:rPr lang="en-US" dirty="0"/>
              <a:t>Given an input workload of SQL queries, we first parse each query and performs analysis such as workload compression, if necessary. </a:t>
            </a:r>
          </a:p>
          <a:p>
            <a:pPr marL="228600" indent="-228600">
              <a:buAutoNum type="arabicPeriod"/>
            </a:pPr>
            <a:endParaRPr lang="en-US" dirty="0"/>
          </a:p>
          <a:p>
            <a:pPr marL="228600" indent="-228600">
              <a:buAutoNum type="arabicPeriod"/>
            </a:pPr>
            <a:r>
              <a:rPr lang="en-US" dirty="0"/>
              <a:t>We then look for candidate indexes of the workload, which are indexes that are potentially useful for reducing the workload cost. </a:t>
            </a:r>
          </a:p>
          <a:p>
            <a:pPr marL="228600" indent="-228600">
              <a:buAutoNum type="arabicPeriod"/>
            </a:pPr>
            <a:endParaRPr lang="en-US" dirty="0"/>
          </a:p>
          <a:p>
            <a:pPr marL="228600" indent="-228600">
              <a:buAutoNum type="arabicPeriod"/>
            </a:pPr>
            <a:r>
              <a:rPr lang="en-US" dirty="0"/>
              <a:t>Finally, we enter the index configuration enumeration phase, whose goal is to identify a subset of all candidate indexes, called a configuration, that achieves the minimum workload cost with respect to certain constraints.</a:t>
            </a:r>
          </a:p>
          <a:p>
            <a:pPr marL="228600" indent="-228600">
              <a:buAutoNum type="arabicPeriod"/>
            </a:pPr>
            <a:endParaRPr lang="en-US" dirty="0"/>
          </a:p>
          <a:p>
            <a:pPr marL="228600" indent="-228600">
              <a:buAutoNum type="arabicPeriod"/>
            </a:pPr>
            <a:r>
              <a:rPr lang="en-US" dirty="0"/>
              <a:t>Common constraints include the maximum number of indexes and/or the maximum storage size allowed.</a:t>
            </a:r>
          </a:p>
          <a:p>
            <a:pPr marL="228600" indent="-228600">
              <a:buAutoNum type="arabicPeriod"/>
            </a:pPr>
            <a:endParaRPr lang="en-US" dirty="0"/>
          </a:p>
          <a:p>
            <a:pPr marL="228600" indent="-228600">
              <a:buAutoNum type="arabicPeriod"/>
            </a:pPr>
            <a:r>
              <a:rPr lang="en-US" dirty="0"/>
              <a:t>During configuration enumeration, once a configuration is proposed, we need to know its associated workload cost.</a:t>
            </a:r>
          </a:p>
          <a:p>
            <a:pPr marL="228600" indent="-228600">
              <a:buAutoNum type="arabicPeriod"/>
            </a:pPr>
            <a:endParaRPr lang="en-US" dirty="0"/>
          </a:p>
          <a:p>
            <a:pPr marL="228600" indent="-228600">
              <a:buAutoNum type="arabicPeriod"/>
            </a:pPr>
            <a:r>
              <a:rPr lang="en-US" dirty="0"/>
              <a:t>This is obtained via a “what if” API that is an extended functionality of the query optimizer. Specifically, given a pair of query and configuration, the what-if API returns the cost of the query using the indexes in the configuration without creating the indexes.</a:t>
            </a:r>
          </a:p>
        </p:txBody>
      </p:sp>
      <p:sp>
        <p:nvSpPr>
          <p:cNvPr id="4" name="Slide Number Placeholder 3"/>
          <p:cNvSpPr>
            <a:spLocks noGrp="1"/>
          </p:cNvSpPr>
          <p:nvPr>
            <p:ph type="sldNum" sz="quarter" idx="5"/>
          </p:nvPr>
        </p:nvSpPr>
        <p:spPr/>
        <p:txBody>
          <a:bodyPr/>
          <a:lstStyle/>
          <a:p>
            <a:fld id="{7AD8639D-B7E8-4A2E-A5ED-073AEBE0CBDD}" type="slidenum">
              <a:rPr lang="en-US" smtClean="0"/>
              <a:t>2</a:t>
            </a:fld>
            <a:endParaRPr lang="en-US"/>
          </a:p>
        </p:txBody>
      </p:sp>
    </p:spTree>
    <p:extLst>
      <p:ext uri="{BB962C8B-B14F-4D97-AF65-F5344CB8AC3E}">
        <p14:creationId xmlns:p14="http://schemas.microsoft.com/office/powerpoint/2010/main" val="35482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 what-if call to the optimizer is expensive. Just like a regular optimizer call, it has to go through the full query optimization cycle that includes steps such as parsing, analysis, plan enumeration, etc.</a:t>
            </a:r>
          </a:p>
          <a:p>
            <a:pPr marL="228600" indent="-228600">
              <a:buAutoNum type="arabicPeriod"/>
            </a:pPr>
            <a:endParaRPr lang="en-US" dirty="0"/>
          </a:p>
          <a:p>
            <a:pPr marL="228600" indent="-228600">
              <a:buAutoNum type="arabicPeriod"/>
            </a:pPr>
            <a:r>
              <a:rPr lang="en-US" dirty="0"/>
              <a:t>To give you an example, this figure shows the time spent on what-if calls compared to other time spent on index tuning, when tuning the TPC-DS workload with 20 recommended indexes.</a:t>
            </a:r>
          </a:p>
          <a:p>
            <a:pPr marL="228600" indent="-228600">
              <a:buAutoNum type="arabicPeriod"/>
            </a:pPr>
            <a:endParaRPr lang="en-US" dirty="0"/>
          </a:p>
          <a:p>
            <a:pPr marL="228600" indent="-228600">
              <a:buAutoNum type="arabicPeriod"/>
            </a:pPr>
            <a:r>
              <a:rPr lang="en-US" dirty="0"/>
              <a:t>We can observe that the what-if call time dominates the index tuning time.</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AD8639D-B7E8-4A2E-A5ED-073AEBE0CBDD}" type="slidenum">
              <a:rPr lang="en-US" smtClean="0"/>
              <a:t>3</a:t>
            </a:fld>
            <a:endParaRPr lang="en-US"/>
          </a:p>
        </p:txBody>
      </p:sp>
    </p:spTree>
    <p:extLst>
      <p:ext uri="{BB962C8B-B14F-4D97-AF65-F5344CB8AC3E}">
        <p14:creationId xmlns:p14="http://schemas.microsoft.com/office/powerpoint/2010/main" val="289922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There has been existing work on reducing the amount of what-if calls in index tuning.</a:t>
            </a:r>
          </a:p>
          <a:p>
            <a:pPr marL="228600" indent="-228600">
              <a:buAutoNum type="arabicPeriod"/>
            </a:pPr>
            <a:endParaRPr lang="en-US" dirty="0"/>
          </a:p>
          <a:p>
            <a:pPr marL="228600" indent="-228600">
              <a:buAutoNum type="arabicPeriod"/>
            </a:pPr>
            <a:r>
              <a:rPr lang="en-US" dirty="0"/>
              <a:t>First, there has been work on reducing the search space of configuration enumeration and therefore the amount of what-if calls.</a:t>
            </a:r>
          </a:p>
          <a:p>
            <a:pPr marL="228600" indent="-228600">
              <a:buAutoNum type="arabicPeriod"/>
            </a:pPr>
            <a:endParaRPr lang="en-US" dirty="0"/>
          </a:p>
          <a:p>
            <a:pPr marL="228600" indent="-228600">
              <a:buAutoNum type="arabicPeriod"/>
            </a:pPr>
            <a:r>
              <a:rPr lang="en-US" dirty="0"/>
              <a:t>Since the configuration enumeration problem is NP-hard, there are exponentially many possible configurations and thus what-if calls.</a:t>
            </a:r>
          </a:p>
          <a:p>
            <a:pPr marL="228600" indent="-228600">
              <a:buAutoNum type="arabicPeriod"/>
            </a:pPr>
            <a:endParaRPr lang="en-US" dirty="0"/>
          </a:p>
          <a:p>
            <a:pPr marL="228600" indent="-228600">
              <a:buAutoNum type="arabicPeriod"/>
            </a:pPr>
            <a:r>
              <a:rPr lang="en-US" dirty="0"/>
              <a:t>A classic solution is a greedy search approach that reduces the search space to polynomial size, which, however, remains huge for large/complex workloads.</a:t>
            </a:r>
          </a:p>
          <a:p>
            <a:pPr marL="228600" indent="-228600">
              <a:buAutoNum type="arabicPeriod"/>
            </a:pPr>
            <a:endParaRPr lang="en-US" dirty="0"/>
          </a:p>
          <a:p>
            <a:pPr marL="228600" indent="-228600">
              <a:buAutoNum type="arabicPeriod"/>
            </a:pPr>
            <a:r>
              <a:rPr lang="en-US" dirty="0"/>
              <a:t>Other technologies include, for example, restricting the what-if calls to configurations with certain properties (such as atomic configurations), or more effective reusing of cached what-if calls (which requires further extension and support from the query optimizer).</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AD8639D-B7E8-4A2E-A5ED-073AEBE0CBDD}" type="slidenum">
              <a:rPr lang="en-US" smtClean="0"/>
              <a:t>4</a:t>
            </a:fld>
            <a:endParaRPr lang="en-US"/>
          </a:p>
        </p:txBody>
      </p:sp>
    </p:spTree>
    <p:extLst>
      <p:ext uri="{BB962C8B-B14F-4D97-AF65-F5344CB8AC3E}">
        <p14:creationId xmlns:p14="http://schemas.microsoft.com/office/powerpoint/2010/main" val="195669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practice, however, end user of index tuning often needs to constrain the tuning time, instead of letting it run forever.</a:t>
            </a:r>
          </a:p>
          <a:p>
            <a:pPr marL="228600" indent="-228600">
              <a:buAutoNum type="arabicPeriod"/>
            </a:pPr>
            <a:endParaRPr lang="en-US" dirty="0"/>
          </a:p>
          <a:p>
            <a:pPr marL="228600" indent="-228600">
              <a:buAutoNum type="arabicPeriod"/>
            </a:pPr>
            <a:r>
              <a:rPr lang="en-US" dirty="0"/>
              <a:t>For example, Microsoft’s Database Tuning Advisor (DTA) allows user to specific the maximum tuning time.</a:t>
            </a:r>
          </a:p>
          <a:p>
            <a:pPr marL="228600" indent="-228600">
              <a:buAutoNum type="arabicPeriod"/>
            </a:pPr>
            <a:endParaRPr lang="en-US" dirty="0"/>
          </a:p>
          <a:p>
            <a:pPr marL="228600" indent="-228600">
              <a:buAutoNum type="arabicPeriod"/>
            </a:pPr>
            <a:r>
              <a:rPr lang="en-US" dirty="0"/>
              <a:t>Under constrained tuning time, for large complex workloads, the number of what-if calls can easily go beyond the tuning time allowed, despite the previous techniques on reducing the number of what-if calls.</a:t>
            </a:r>
          </a:p>
          <a:p>
            <a:pPr marL="228600" indent="-228600">
              <a:buAutoNum type="arabicPeriod"/>
            </a:pPr>
            <a:endParaRPr lang="en-US" dirty="0"/>
          </a:p>
          <a:p>
            <a:pPr marL="228600" indent="-228600">
              <a:buAutoNum type="arabicPeriod"/>
            </a:pPr>
            <a:r>
              <a:rPr lang="en-US" dirty="0"/>
              <a:t>In this work, we therefore study index tuning from a new constrained perspective, where the number of what-if calls is given as a constraint.</a:t>
            </a:r>
          </a:p>
          <a:p>
            <a:pPr marL="228600" indent="-228600">
              <a:buAutoNum type="arabicPeriod"/>
            </a:pPr>
            <a:endParaRPr lang="en-US" dirty="0"/>
          </a:p>
          <a:p>
            <a:pPr marL="228600" indent="-228600">
              <a:buAutoNum type="arabicPeriod"/>
            </a:pPr>
            <a:r>
              <a:rPr lang="en-US" dirty="0"/>
              <a:t>We focus on the specific problem of configuration enumeration under constrained number of what-if calls.</a:t>
            </a:r>
          </a:p>
        </p:txBody>
      </p:sp>
      <p:sp>
        <p:nvSpPr>
          <p:cNvPr id="4" name="Slide Number Placeholder 3"/>
          <p:cNvSpPr>
            <a:spLocks noGrp="1"/>
          </p:cNvSpPr>
          <p:nvPr>
            <p:ph type="sldNum" sz="quarter" idx="5"/>
          </p:nvPr>
        </p:nvSpPr>
        <p:spPr/>
        <p:txBody>
          <a:bodyPr/>
          <a:lstStyle/>
          <a:p>
            <a:fld id="{7AD8639D-B7E8-4A2E-A5ED-073AEBE0CBDD}" type="slidenum">
              <a:rPr lang="en-US" smtClean="0"/>
              <a:t>5</a:t>
            </a:fld>
            <a:endParaRPr lang="en-US"/>
          </a:p>
        </p:txBody>
      </p:sp>
    </p:spTree>
    <p:extLst>
      <p:ext uri="{BB962C8B-B14F-4D97-AF65-F5344CB8AC3E}">
        <p14:creationId xmlns:p14="http://schemas.microsoft.com/office/powerpoint/2010/main" val="222423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 me start by giving a more formal problem statement of budget-constrained configuration search.</a:t>
            </a:r>
          </a:p>
          <a:p>
            <a:pPr marL="228600" indent="-228600">
              <a:buAutoNum type="arabicPeriod"/>
            </a:pPr>
            <a:endParaRPr lang="en-US" dirty="0"/>
          </a:p>
          <a:p>
            <a:pPr marL="228600" indent="-228600">
              <a:buAutoNum type="arabicPeriod"/>
            </a:pPr>
            <a:r>
              <a:rPr lang="en-US" dirty="0"/>
              <a:t>We introduce a notion called “budget allocation matrix”. Each row of the matrix represents a configuration, whereas each column represents a query in the workload.</a:t>
            </a:r>
          </a:p>
          <a:p>
            <a:pPr marL="228600" indent="-228600">
              <a:buAutoNum type="arabicPeriod"/>
            </a:pPr>
            <a:endParaRPr lang="en-US" dirty="0"/>
          </a:p>
          <a:p>
            <a:pPr marL="228600" indent="-228600">
              <a:buAutoNum type="arabicPeriod"/>
            </a:pPr>
            <a:r>
              <a:rPr lang="en-US" dirty="0"/>
              <a:t>A cell is marked “X” if the corresponding (configuration, query) pair is allocated a “what if” call to obtain its cost.</a:t>
            </a:r>
          </a:p>
          <a:p>
            <a:pPr marL="228600" indent="-228600">
              <a:buAutoNum type="arabicPeriod"/>
            </a:pPr>
            <a:endParaRPr lang="en-US" dirty="0"/>
          </a:p>
          <a:p>
            <a:pPr marL="228600" indent="-228600">
              <a:buAutoNum type="arabicPeriod"/>
            </a:pPr>
            <a:r>
              <a:rPr lang="en-US" dirty="0"/>
              <a:t>For cells not marked, we use a technique called “cost derivation” to obtain their “derived costs”, which simply takes the minimum “what if” cost of the subsets of the given configuration whose “what if” costs are known.</a:t>
            </a:r>
          </a:p>
          <a:p>
            <a:pPr marL="228600" indent="-228600">
              <a:buAutoNum type="arabicPeriod"/>
            </a:pPr>
            <a:endParaRPr lang="en-US" dirty="0"/>
          </a:p>
          <a:p>
            <a:pPr marL="228600" indent="-228600">
              <a:buAutoNum type="arabicPeriod"/>
            </a:pPr>
            <a:r>
              <a:rPr lang="en-US" dirty="0"/>
              <a:t>The problem of budget-constrained configuration search can then be formulated as follows: </a:t>
            </a:r>
          </a:p>
          <a:p>
            <a:pPr marL="228600" indent="-228600">
              <a:buAutoNum type="arabicPeriod"/>
            </a:pPr>
            <a:endParaRPr lang="en-US" dirty="0"/>
          </a:p>
          <a:p>
            <a:pPr marL="0" indent="0">
              <a:buNone/>
            </a:pPr>
            <a:r>
              <a:rPr lang="en-US" dirty="0"/>
              <a:t>Given an input workload W and a budget B on the number of “what if” calls allowed, we want to return the best configuration C such that the number of cells marked in the budget allocation matrix is equal to B.</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This budget-constrained configuration search problem is NP-hard, since it contains the original configuration search problem (without the budget constraint) as a special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In the rest of this talk, I will present several heuristic solutions to this problem.</a:t>
            </a:r>
          </a:p>
        </p:txBody>
      </p:sp>
      <p:sp>
        <p:nvSpPr>
          <p:cNvPr id="4" name="Slide Number Placeholder 3"/>
          <p:cNvSpPr>
            <a:spLocks noGrp="1"/>
          </p:cNvSpPr>
          <p:nvPr>
            <p:ph type="sldNum" sz="quarter" idx="5"/>
          </p:nvPr>
        </p:nvSpPr>
        <p:spPr/>
        <p:txBody>
          <a:bodyPr/>
          <a:lstStyle/>
          <a:p>
            <a:fld id="{7AD8639D-B7E8-4A2E-A5ED-073AEBE0CBDD}" type="slidenum">
              <a:rPr lang="en-US" smtClean="0"/>
              <a:t>6</a:t>
            </a:fld>
            <a:endParaRPr lang="en-US"/>
          </a:p>
        </p:txBody>
      </p:sp>
    </p:spTree>
    <p:extLst>
      <p:ext uri="{BB962C8B-B14F-4D97-AF65-F5344CB8AC3E}">
        <p14:creationId xmlns:p14="http://schemas.microsoft.com/office/powerpoint/2010/main" val="201225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start, it is easy to consider some variants of the greedy search strategy, shown in Figure (a), that conform to the budget constraint.</a:t>
            </a:r>
          </a:p>
          <a:p>
            <a:pPr marL="228600" indent="-228600">
              <a:buAutoNum type="arabicPeriod"/>
            </a:pPr>
            <a:endParaRPr lang="en-US" dirty="0"/>
          </a:p>
          <a:p>
            <a:pPr marL="228600" indent="-228600">
              <a:buAutoNum type="arabicPeriod"/>
            </a:pPr>
            <a:r>
              <a:rPr lang="en-US" dirty="0"/>
              <a:t>The greedy search strategy starts from an empty configuration and operates in a step-by-step manner.</a:t>
            </a:r>
          </a:p>
          <a:p>
            <a:pPr marL="228600" indent="-228600">
              <a:buAutoNum type="arabicPeriod"/>
            </a:pPr>
            <a:endParaRPr lang="en-US" dirty="0"/>
          </a:p>
          <a:p>
            <a:pPr marL="228600" indent="-228600">
              <a:buAutoNum type="arabicPeriod"/>
            </a:pPr>
            <a:r>
              <a:rPr lang="en-US" dirty="0"/>
              <a:t>In each greedy step, it expands the current configuration by adding one more index that results in the minimum workload cost.</a:t>
            </a:r>
          </a:p>
          <a:p>
            <a:pPr marL="228600" indent="-228600">
              <a:buAutoNum type="arabicPeriod"/>
            </a:pPr>
            <a:endParaRPr lang="en-US" dirty="0"/>
          </a:p>
          <a:p>
            <a:pPr marL="228600" indent="-228600">
              <a:buAutoNum type="arabicPeriod"/>
            </a:pPr>
            <a:r>
              <a:rPr lang="en-US" dirty="0"/>
              <a:t>One simplest budget allocation strategy in greedy search is “first come first serve”, where we keep issuing “what if” calls to pairs of (configuration, query) encountered during enumeration.</a:t>
            </a:r>
          </a:p>
          <a:p>
            <a:pPr marL="0" indent="0">
              <a:buNone/>
            </a:pPr>
            <a:endParaRPr lang="en-US" dirty="0"/>
          </a:p>
          <a:p>
            <a:pPr marL="0" indent="0">
              <a:buNone/>
            </a:pPr>
            <a:r>
              <a:rPr lang="en-US" dirty="0"/>
              <a:t>Figure (b) presents the corresponding budget allocation matrix, where we see that the allocation exhibits a “row major” order.</a:t>
            </a:r>
          </a:p>
          <a:p>
            <a:pPr marL="0" indent="0">
              <a:buNone/>
            </a:pPr>
            <a:endParaRPr lang="en-US" dirty="0"/>
          </a:p>
          <a:p>
            <a:pPr marL="0" indent="0">
              <a:buNone/>
            </a:pPr>
            <a:r>
              <a:rPr lang="en-US" dirty="0"/>
              <a:t>5. Another advanced variant of the greedy search is the so-called “two phase” greedy, where we first run greedy search for each query in the workload to identify its best indexes and then combine them as input to run greedy again at workload-level.</a:t>
            </a:r>
          </a:p>
          <a:p>
            <a:pPr marL="0" indent="0">
              <a:buNone/>
            </a:pPr>
            <a:endParaRPr lang="en-US" dirty="0"/>
          </a:p>
          <a:p>
            <a:pPr marL="0" indent="0">
              <a:buNone/>
            </a:pPr>
            <a:r>
              <a:rPr lang="en-US" dirty="0"/>
              <a:t>Figure (c) presents the corresponding budget allocation matrix when combining “two phase” greedy with the “first come first serve” strategy, where we see that the allocation exhibits a “column major” order.</a:t>
            </a:r>
          </a:p>
          <a:p>
            <a:pPr marL="0" indent="0">
              <a:buNone/>
            </a:pPr>
            <a:endParaRPr lang="en-US" dirty="0"/>
          </a:p>
          <a:p>
            <a:pPr marL="0" indent="0">
              <a:buNone/>
            </a:pPr>
            <a:r>
              <a:rPr lang="en-US" dirty="0"/>
              <a:t>6. Moreover, one can further restrict the allocation of “what if” calls to only “atomic configurations” up to a specific size (e.g., 1 or 2).</a:t>
            </a:r>
          </a:p>
          <a:p>
            <a:pPr marL="0" indent="0">
              <a:buNone/>
            </a:pPr>
            <a:endParaRPr lang="en-US" dirty="0"/>
          </a:p>
          <a:p>
            <a:pPr marL="0" indent="0">
              <a:buNone/>
            </a:pPr>
            <a:r>
              <a:rPr lang="en-US" dirty="0"/>
              <a:t>Figure (d) presents the corresponding budget allocation matrix when combining “two phase” greedy with “atomic configurations”, where we see that the allocation exhibits a “bounded column major” order.</a:t>
            </a:r>
          </a:p>
          <a:p>
            <a:endParaRPr lang="en-US" dirty="0"/>
          </a:p>
          <a:p>
            <a:endParaRPr lang="en-US" dirty="0"/>
          </a:p>
        </p:txBody>
      </p:sp>
      <p:sp>
        <p:nvSpPr>
          <p:cNvPr id="4" name="Slide Number Placeholder 3"/>
          <p:cNvSpPr>
            <a:spLocks noGrp="1"/>
          </p:cNvSpPr>
          <p:nvPr>
            <p:ph type="sldNum" sz="quarter" idx="5"/>
          </p:nvPr>
        </p:nvSpPr>
        <p:spPr/>
        <p:txBody>
          <a:bodyPr/>
          <a:lstStyle/>
          <a:p>
            <a:fld id="{7AD8639D-B7E8-4A2E-A5ED-073AEBE0CBDD}" type="slidenum">
              <a:rPr lang="en-US" smtClean="0"/>
              <a:t>7</a:t>
            </a:fld>
            <a:endParaRPr lang="en-US"/>
          </a:p>
        </p:txBody>
      </p:sp>
    </p:spTree>
    <p:extLst>
      <p:ext uri="{BB962C8B-B14F-4D97-AF65-F5344CB8AC3E}">
        <p14:creationId xmlns:p14="http://schemas.microsoft.com/office/powerpoint/2010/main" val="95345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By looking at the previous budget-aware variants of greedy search, we observe an exploration and exploitation trade-off in budget allocation during configuration enumeration.</a:t>
            </a:r>
          </a:p>
          <a:p>
            <a:pPr marL="228600" indent="-228600">
              <a:buAutoNum type="arabicPeriod"/>
            </a:pPr>
            <a:endParaRPr lang="en-US" dirty="0"/>
          </a:p>
          <a:p>
            <a:pPr marL="228600" indent="-228600">
              <a:buAutoNum type="arabicPeriod"/>
            </a:pPr>
            <a:r>
              <a:rPr lang="en-US" dirty="0"/>
              <a:t>On one hand, we want to allocate budget to explore new configurations that have not been visited yet.</a:t>
            </a:r>
          </a:p>
          <a:p>
            <a:pPr marL="228600" indent="-228600">
              <a:buAutoNum type="arabicPeriod"/>
            </a:pPr>
            <a:endParaRPr lang="en-US" dirty="0"/>
          </a:p>
          <a:p>
            <a:pPr marL="228600" indent="-228600">
              <a:buAutoNum type="arabicPeriod"/>
            </a:pPr>
            <a:r>
              <a:rPr lang="en-US" dirty="0"/>
              <a:t>On the other hand, we want to allocate budget to exploit known promising configurations (e.g., to expand them to include more indexes).</a:t>
            </a:r>
          </a:p>
          <a:p>
            <a:pPr marL="228600" indent="-228600">
              <a:buAutoNum type="arabicPeriod"/>
            </a:pPr>
            <a:endParaRPr lang="en-US" dirty="0"/>
          </a:p>
          <a:p>
            <a:pPr marL="228600" indent="-228600">
              <a:buAutoNum type="arabicPeriod"/>
            </a:pPr>
            <a:r>
              <a:rPr lang="en-US" dirty="0"/>
              <a:t>This motivates us to use reinforcement learning to tackle the budget allocation problem, which offers a principled way of dealing with exploration and exploitation trade-offs.</a:t>
            </a:r>
          </a:p>
        </p:txBody>
      </p:sp>
      <p:sp>
        <p:nvSpPr>
          <p:cNvPr id="4" name="Slide Number Placeholder 3"/>
          <p:cNvSpPr>
            <a:spLocks noGrp="1"/>
          </p:cNvSpPr>
          <p:nvPr>
            <p:ph type="sldNum" sz="quarter" idx="5"/>
          </p:nvPr>
        </p:nvSpPr>
        <p:spPr/>
        <p:txBody>
          <a:bodyPr/>
          <a:lstStyle/>
          <a:p>
            <a:fld id="{7AD8639D-B7E8-4A2E-A5ED-073AEBE0CBDD}" type="slidenum">
              <a:rPr lang="en-US" smtClean="0"/>
              <a:t>8</a:t>
            </a:fld>
            <a:endParaRPr lang="en-US"/>
          </a:p>
        </p:txBody>
      </p:sp>
    </p:spTree>
    <p:extLst>
      <p:ext uri="{BB962C8B-B14F-4D97-AF65-F5344CB8AC3E}">
        <p14:creationId xmlns:p14="http://schemas.microsoft.com/office/powerpoint/2010/main" val="6204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apply reinforcement learning, we model configuration search as a Markov Decision Process (MDP).</a:t>
            </a:r>
          </a:p>
          <a:p>
            <a:pPr marL="228600" indent="-228600">
              <a:buAutoNum type="arabicPeriod"/>
            </a:pPr>
            <a:endParaRPr lang="en-US" dirty="0"/>
          </a:p>
          <a:p>
            <a:pPr marL="228600" indent="-228600">
              <a:buAutoNum type="arabicPeriod"/>
            </a:pPr>
            <a:r>
              <a:rPr lang="en-US" dirty="0"/>
              <a:t>There are four basic elements in our MDP formulation.</a:t>
            </a:r>
          </a:p>
          <a:p>
            <a:pPr marL="228600" indent="-228600">
              <a:buAutoNum type="arabicPeriod"/>
            </a:pPr>
            <a:endParaRPr lang="en-US" dirty="0"/>
          </a:p>
          <a:p>
            <a:pPr marL="228600" indent="-228600">
              <a:buAutoNum type="arabicPeriod"/>
            </a:pPr>
            <a:r>
              <a:rPr lang="en-US" dirty="0"/>
              <a:t>First, the states of the MDP are simply the configurations in the search space. The figure here presents an example MDP with a search space of three indexes, where the nodes represent the states.</a:t>
            </a:r>
          </a:p>
          <a:p>
            <a:pPr marL="228600" indent="-228600">
              <a:buAutoNum type="arabicPeriod"/>
            </a:pPr>
            <a:endParaRPr lang="en-US" dirty="0"/>
          </a:p>
          <a:p>
            <a:pPr marL="228600" indent="-228600">
              <a:buAutoNum type="arabicPeriod"/>
            </a:pPr>
            <a:r>
              <a:rPr lang="en-US" dirty="0"/>
              <a:t>Second, the actions represent the indexes to be included. The edges in the figure represent the actions in the example MDP.</a:t>
            </a:r>
          </a:p>
          <a:p>
            <a:pPr marL="228600" indent="-228600">
              <a:buAutoNum type="arabicPeriod"/>
            </a:pPr>
            <a:endParaRPr lang="en-US" dirty="0"/>
          </a:p>
          <a:p>
            <a:pPr marL="228600" indent="-228600">
              <a:buAutoNum type="arabicPeriod"/>
            </a:pPr>
            <a:r>
              <a:rPr lang="en-US" dirty="0"/>
              <a:t>Third, the transition probabilities specify how to move from one state to another state in an MDP. In our situation, state transitions are deterministic, as we expand one configuration to generate another.</a:t>
            </a:r>
          </a:p>
          <a:p>
            <a:pPr marL="228600" indent="-228600">
              <a:buAutoNum type="arabicPeriod"/>
            </a:pPr>
            <a:endParaRPr lang="en-US" dirty="0"/>
          </a:p>
          <a:p>
            <a:pPr marL="228600" indent="-228600">
              <a:buAutoNum type="arabicPeriod"/>
            </a:pPr>
            <a:r>
              <a:rPr lang="en-US" dirty="0"/>
              <a:t>Finally, the reward of a state (namely, a configuration) C is defined as the percentage improvement of the workload W over the configuration C.</a:t>
            </a:r>
          </a:p>
        </p:txBody>
      </p:sp>
      <p:sp>
        <p:nvSpPr>
          <p:cNvPr id="4" name="Slide Number Placeholder 3"/>
          <p:cNvSpPr>
            <a:spLocks noGrp="1"/>
          </p:cNvSpPr>
          <p:nvPr>
            <p:ph type="sldNum" sz="quarter" idx="5"/>
          </p:nvPr>
        </p:nvSpPr>
        <p:spPr/>
        <p:txBody>
          <a:bodyPr/>
          <a:lstStyle/>
          <a:p>
            <a:fld id="{7AD8639D-B7E8-4A2E-A5ED-073AEBE0CBDD}" type="slidenum">
              <a:rPr lang="en-US" smtClean="0"/>
              <a:t>9</a:t>
            </a:fld>
            <a:endParaRPr lang="en-US"/>
          </a:p>
        </p:txBody>
      </p:sp>
    </p:spTree>
    <p:extLst>
      <p:ext uri="{BB962C8B-B14F-4D97-AF65-F5344CB8AC3E}">
        <p14:creationId xmlns:p14="http://schemas.microsoft.com/office/powerpoint/2010/main" val="2311735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E46D-2706-749E-9BED-68DB8A44B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CC1EF7-BFC7-45F1-1B79-EADEB04E5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EFE4EF-EE23-3B74-C8C0-DD515F17A497}"/>
              </a:ext>
            </a:extLst>
          </p:cNvPr>
          <p:cNvSpPr>
            <a:spLocks noGrp="1"/>
          </p:cNvSpPr>
          <p:nvPr>
            <p:ph type="dt" sz="half" idx="10"/>
          </p:nvPr>
        </p:nvSpPr>
        <p:spPr/>
        <p:txBody>
          <a:bodyPr/>
          <a:lstStyle/>
          <a:p>
            <a:fld id="{6C4A960C-E7A2-4842-99C2-966E296B7361}" type="datetime1">
              <a:rPr lang="en-US" smtClean="0"/>
              <a:t>5/16/2022</a:t>
            </a:fld>
            <a:endParaRPr lang="en-US"/>
          </a:p>
        </p:txBody>
      </p:sp>
      <p:sp>
        <p:nvSpPr>
          <p:cNvPr id="5" name="Footer Placeholder 4">
            <a:extLst>
              <a:ext uri="{FF2B5EF4-FFF2-40B4-BE49-F238E27FC236}">
                <a16:creationId xmlns:a16="http://schemas.microsoft.com/office/drawing/2014/main" id="{01A2E2DB-B815-EAD7-C0D4-E9A86F7FF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BBB07-AB19-2566-D380-EA11D75281DE}"/>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312707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1897-E1A7-7856-D40C-EFEDF1DB22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03567-7985-B714-A81C-9B150793F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40307-5603-F1F6-5EDB-2920E886EBFD}"/>
              </a:ext>
            </a:extLst>
          </p:cNvPr>
          <p:cNvSpPr>
            <a:spLocks noGrp="1"/>
          </p:cNvSpPr>
          <p:nvPr>
            <p:ph type="dt" sz="half" idx="10"/>
          </p:nvPr>
        </p:nvSpPr>
        <p:spPr/>
        <p:txBody>
          <a:bodyPr/>
          <a:lstStyle/>
          <a:p>
            <a:fld id="{4DEF4454-47E2-4DBB-998F-164B986E59B5}" type="datetime1">
              <a:rPr lang="en-US" smtClean="0"/>
              <a:t>5/16/2022</a:t>
            </a:fld>
            <a:endParaRPr lang="en-US"/>
          </a:p>
        </p:txBody>
      </p:sp>
      <p:sp>
        <p:nvSpPr>
          <p:cNvPr id="5" name="Footer Placeholder 4">
            <a:extLst>
              <a:ext uri="{FF2B5EF4-FFF2-40B4-BE49-F238E27FC236}">
                <a16:creationId xmlns:a16="http://schemas.microsoft.com/office/drawing/2014/main" id="{DE521481-E96B-F188-E48C-9FECDA249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B7D39-EE83-2A3C-2D98-B71E04EBEB13}"/>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384321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CBCB-247E-1B5E-D6EC-1304804152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F1E2D7-F68C-56D3-EBE5-761B2E9FA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55F26-B021-9404-CEDC-8A7E0243B859}"/>
              </a:ext>
            </a:extLst>
          </p:cNvPr>
          <p:cNvSpPr>
            <a:spLocks noGrp="1"/>
          </p:cNvSpPr>
          <p:nvPr>
            <p:ph type="dt" sz="half" idx="10"/>
          </p:nvPr>
        </p:nvSpPr>
        <p:spPr/>
        <p:txBody>
          <a:bodyPr/>
          <a:lstStyle/>
          <a:p>
            <a:fld id="{BDC91F3E-A450-42E6-96A7-E93D1C454AC2}" type="datetime1">
              <a:rPr lang="en-US" smtClean="0"/>
              <a:t>5/16/2022</a:t>
            </a:fld>
            <a:endParaRPr lang="en-US"/>
          </a:p>
        </p:txBody>
      </p:sp>
      <p:sp>
        <p:nvSpPr>
          <p:cNvPr id="5" name="Footer Placeholder 4">
            <a:extLst>
              <a:ext uri="{FF2B5EF4-FFF2-40B4-BE49-F238E27FC236}">
                <a16:creationId xmlns:a16="http://schemas.microsoft.com/office/drawing/2014/main" id="{4EDE66EF-8752-7A82-4943-6CD1A5F3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251E3-14B3-C743-EC8C-AB8FE6E32813}"/>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222131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75CE-EA47-2C2C-7E8F-47375000C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C1258-49DB-D35A-0EEE-A415EDFA7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C795A-D89F-208E-2CEA-97C6DEB66447}"/>
              </a:ext>
            </a:extLst>
          </p:cNvPr>
          <p:cNvSpPr>
            <a:spLocks noGrp="1"/>
          </p:cNvSpPr>
          <p:nvPr>
            <p:ph type="dt" sz="half" idx="10"/>
          </p:nvPr>
        </p:nvSpPr>
        <p:spPr/>
        <p:txBody>
          <a:bodyPr/>
          <a:lstStyle/>
          <a:p>
            <a:fld id="{467DA164-5570-4AF6-9FE2-1BF0A828A65B}" type="datetime1">
              <a:rPr lang="en-US" smtClean="0"/>
              <a:t>5/16/2022</a:t>
            </a:fld>
            <a:endParaRPr lang="en-US"/>
          </a:p>
        </p:txBody>
      </p:sp>
      <p:sp>
        <p:nvSpPr>
          <p:cNvPr id="5" name="Footer Placeholder 4">
            <a:extLst>
              <a:ext uri="{FF2B5EF4-FFF2-40B4-BE49-F238E27FC236}">
                <a16:creationId xmlns:a16="http://schemas.microsoft.com/office/drawing/2014/main" id="{64522E90-557A-5645-442F-EAEDE901B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202D1-8975-3519-0608-490EA7F63273}"/>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186723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12F7-C2E8-A23E-E028-323345151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16931-7524-02BF-DBF1-20CB13C890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A9D64-B161-C6C2-16DD-A8760DDC2D7C}"/>
              </a:ext>
            </a:extLst>
          </p:cNvPr>
          <p:cNvSpPr>
            <a:spLocks noGrp="1"/>
          </p:cNvSpPr>
          <p:nvPr>
            <p:ph type="dt" sz="half" idx="10"/>
          </p:nvPr>
        </p:nvSpPr>
        <p:spPr/>
        <p:txBody>
          <a:bodyPr/>
          <a:lstStyle/>
          <a:p>
            <a:fld id="{BD4E85A4-FB10-4F7D-A09E-AB88F1383AD6}" type="datetime1">
              <a:rPr lang="en-US" smtClean="0"/>
              <a:t>5/16/2022</a:t>
            </a:fld>
            <a:endParaRPr lang="en-US"/>
          </a:p>
        </p:txBody>
      </p:sp>
      <p:sp>
        <p:nvSpPr>
          <p:cNvPr id="5" name="Footer Placeholder 4">
            <a:extLst>
              <a:ext uri="{FF2B5EF4-FFF2-40B4-BE49-F238E27FC236}">
                <a16:creationId xmlns:a16="http://schemas.microsoft.com/office/drawing/2014/main" id="{0D37B839-2043-ED43-9689-F34B56F77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E1BBC-1EC9-1814-CBBF-3E36A754BBB3}"/>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367925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394D-8AFD-F181-A455-985D93221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33C2F-6C6C-367F-B889-6EAB4FE86B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069F2-C0A7-F267-0293-48C06D76DD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C033E9-C5F0-ECB0-FD59-268E5A29FC93}"/>
              </a:ext>
            </a:extLst>
          </p:cNvPr>
          <p:cNvSpPr>
            <a:spLocks noGrp="1"/>
          </p:cNvSpPr>
          <p:nvPr>
            <p:ph type="dt" sz="half" idx="10"/>
          </p:nvPr>
        </p:nvSpPr>
        <p:spPr/>
        <p:txBody>
          <a:bodyPr/>
          <a:lstStyle/>
          <a:p>
            <a:fld id="{00BE9450-9F90-48FF-AB18-36C4D752FD73}" type="datetime1">
              <a:rPr lang="en-US" smtClean="0"/>
              <a:t>5/16/2022</a:t>
            </a:fld>
            <a:endParaRPr lang="en-US"/>
          </a:p>
        </p:txBody>
      </p:sp>
      <p:sp>
        <p:nvSpPr>
          <p:cNvPr id="6" name="Footer Placeholder 5">
            <a:extLst>
              <a:ext uri="{FF2B5EF4-FFF2-40B4-BE49-F238E27FC236}">
                <a16:creationId xmlns:a16="http://schemas.microsoft.com/office/drawing/2014/main" id="{A86857BC-D67A-4AA1-4E2C-F87C76312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10473-4043-22F7-DED4-D3979977EEA1}"/>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246737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3562-0FE3-1298-1CD7-E51242993C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148F7-FFB6-C3B0-665A-71770CBFA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9350E-BC95-67BC-D931-FFD99C2F9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804125-4F59-EC74-947D-069649D92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10BCC-7C5C-DF3F-BEFD-B644F0878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DE0FCB-B886-83E7-0F5F-0F299AFD8916}"/>
              </a:ext>
            </a:extLst>
          </p:cNvPr>
          <p:cNvSpPr>
            <a:spLocks noGrp="1"/>
          </p:cNvSpPr>
          <p:nvPr>
            <p:ph type="dt" sz="half" idx="10"/>
          </p:nvPr>
        </p:nvSpPr>
        <p:spPr/>
        <p:txBody>
          <a:bodyPr/>
          <a:lstStyle/>
          <a:p>
            <a:fld id="{7238504E-796A-4A84-A5C2-FDFC9AB6B98A}" type="datetime1">
              <a:rPr lang="en-US" smtClean="0"/>
              <a:t>5/16/2022</a:t>
            </a:fld>
            <a:endParaRPr lang="en-US"/>
          </a:p>
        </p:txBody>
      </p:sp>
      <p:sp>
        <p:nvSpPr>
          <p:cNvPr id="8" name="Footer Placeholder 7">
            <a:extLst>
              <a:ext uri="{FF2B5EF4-FFF2-40B4-BE49-F238E27FC236}">
                <a16:creationId xmlns:a16="http://schemas.microsoft.com/office/drawing/2014/main" id="{07F16D85-421E-4336-958F-6CAD26373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A7581-F543-7C39-28ED-3D2FF11A01D1}"/>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28046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95B2-C229-6254-759B-4E6AD282E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156727-31C1-8A2A-79DF-CF908B7F1A22}"/>
              </a:ext>
            </a:extLst>
          </p:cNvPr>
          <p:cNvSpPr>
            <a:spLocks noGrp="1"/>
          </p:cNvSpPr>
          <p:nvPr>
            <p:ph type="dt" sz="half" idx="10"/>
          </p:nvPr>
        </p:nvSpPr>
        <p:spPr/>
        <p:txBody>
          <a:bodyPr/>
          <a:lstStyle/>
          <a:p>
            <a:fld id="{B4FB6D39-B498-4B2D-946B-A44EBBE63445}" type="datetime1">
              <a:rPr lang="en-US" smtClean="0"/>
              <a:t>5/16/2022</a:t>
            </a:fld>
            <a:endParaRPr lang="en-US"/>
          </a:p>
        </p:txBody>
      </p:sp>
      <p:sp>
        <p:nvSpPr>
          <p:cNvPr id="4" name="Footer Placeholder 3">
            <a:extLst>
              <a:ext uri="{FF2B5EF4-FFF2-40B4-BE49-F238E27FC236}">
                <a16:creationId xmlns:a16="http://schemas.microsoft.com/office/drawing/2014/main" id="{2D7EB734-9C75-A468-E7D9-72976EB0D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E2F1C0-D65E-5CFE-6E82-90803A6FAAD1}"/>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250660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2466C-E17C-7DCE-FB49-87E680C6AA43}"/>
              </a:ext>
            </a:extLst>
          </p:cNvPr>
          <p:cNvSpPr>
            <a:spLocks noGrp="1"/>
          </p:cNvSpPr>
          <p:nvPr>
            <p:ph type="dt" sz="half" idx="10"/>
          </p:nvPr>
        </p:nvSpPr>
        <p:spPr/>
        <p:txBody>
          <a:bodyPr/>
          <a:lstStyle/>
          <a:p>
            <a:fld id="{E81F484A-5D22-49FD-B51F-7DB9B1D4BFC8}" type="datetime1">
              <a:rPr lang="en-US" smtClean="0"/>
              <a:t>5/16/2022</a:t>
            </a:fld>
            <a:endParaRPr lang="en-US"/>
          </a:p>
        </p:txBody>
      </p:sp>
      <p:sp>
        <p:nvSpPr>
          <p:cNvPr id="3" name="Footer Placeholder 2">
            <a:extLst>
              <a:ext uri="{FF2B5EF4-FFF2-40B4-BE49-F238E27FC236}">
                <a16:creationId xmlns:a16="http://schemas.microsoft.com/office/drawing/2014/main" id="{34BA6306-D9F1-624E-CE45-7E4B982DB5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09513-7429-7244-F46C-27F9CCC0AB35}"/>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393178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8EAE-7BA1-3B46-8D5D-0A9EFB195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EE0595-A207-6E70-CC10-40C07AF8D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68B27-8B32-D507-D4FB-9E90D6B61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28DB2-F1C6-3ADE-CB59-CFAA0C9CD7F9}"/>
              </a:ext>
            </a:extLst>
          </p:cNvPr>
          <p:cNvSpPr>
            <a:spLocks noGrp="1"/>
          </p:cNvSpPr>
          <p:nvPr>
            <p:ph type="dt" sz="half" idx="10"/>
          </p:nvPr>
        </p:nvSpPr>
        <p:spPr/>
        <p:txBody>
          <a:bodyPr/>
          <a:lstStyle/>
          <a:p>
            <a:fld id="{C496A5CE-7FB7-4231-99F0-A2B23C02A638}" type="datetime1">
              <a:rPr lang="en-US" smtClean="0"/>
              <a:t>5/16/2022</a:t>
            </a:fld>
            <a:endParaRPr lang="en-US"/>
          </a:p>
        </p:txBody>
      </p:sp>
      <p:sp>
        <p:nvSpPr>
          <p:cNvPr id="6" name="Footer Placeholder 5">
            <a:extLst>
              <a:ext uri="{FF2B5EF4-FFF2-40B4-BE49-F238E27FC236}">
                <a16:creationId xmlns:a16="http://schemas.microsoft.com/office/drawing/2014/main" id="{C6103889-2E18-28BB-7585-B90E5D08C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6CD45-BE12-737B-D33B-317FC2085AEE}"/>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136150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ADD-80E2-582C-FC6C-AD51AC31C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6B2A10-EC19-ACC8-BCC8-83D9FE1E0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73D8BD-1F34-E2D5-9BD2-7B9EAE7FB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D68AC-68A3-6A65-6BFA-D1D684F242FE}"/>
              </a:ext>
            </a:extLst>
          </p:cNvPr>
          <p:cNvSpPr>
            <a:spLocks noGrp="1"/>
          </p:cNvSpPr>
          <p:nvPr>
            <p:ph type="dt" sz="half" idx="10"/>
          </p:nvPr>
        </p:nvSpPr>
        <p:spPr/>
        <p:txBody>
          <a:bodyPr/>
          <a:lstStyle/>
          <a:p>
            <a:fld id="{57269B2D-44EA-4D3B-A882-E21D68027EA3}" type="datetime1">
              <a:rPr lang="en-US" smtClean="0"/>
              <a:t>5/16/2022</a:t>
            </a:fld>
            <a:endParaRPr lang="en-US"/>
          </a:p>
        </p:txBody>
      </p:sp>
      <p:sp>
        <p:nvSpPr>
          <p:cNvPr id="6" name="Footer Placeholder 5">
            <a:extLst>
              <a:ext uri="{FF2B5EF4-FFF2-40B4-BE49-F238E27FC236}">
                <a16:creationId xmlns:a16="http://schemas.microsoft.com/office/drawing/2014/main" id="{2D8E048F-B7F5-38AA-4BC2-135207CBA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CA4F-C254-CC4B-E2A4-36C70450C6BB}"/>
              </a:ext>
            </a:extLst>
          </p:cNvPr>
          <p:cNvSpPr>
            <a:spLocks noGrp="1"/>
          </p:cNvSpPr>
          <p:nvPr>
            <p:ph type="sldNum" sz="quarter" idx="12"/>
          </p:nvPr>
        </p:nvSpPr>
        <p:spPr/>
        <p:txBody>
          <a:bodyPr/>
          <a:lstStyle/>
          <a:p>
            <a:fld id="{6BDD045F-69BF-4B57-8EEA-5508235BA5BA}" type="slidenum">
              <a:rPr lang="en-US" smtClean="0"/>
              <a:t>‹#›</a:t>
            </a:fld>
            <a:endParaRPr lang="en-US"/>
          </a:p>
        </p:txBody>
      </p:sp>
    </p:spTree>
    <p:extLst>
      <p:ext uri="{BB962C8B-B14F-4D97-AF65-F5344CB8AC3E}">
        <p14:creationId xmlns:p14="http://schemas.microsoft.com/office/powerpoint/2010/main" val="111029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A6AE9-5E2B-A18F-6BC8-3CC48D7BF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08E60B-891D-4B39-9F41-DB3FAFE26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9F894-BAAB-4ED0-88D1-EB457D0DD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5C9A4-0EC6-4E14-9E38-8B779494A1FF}" type="datetime1">
              <a:rPr lang="en-US" smtClean="0"/>
              <a:t>5/16/2022</a:t>
            </a:fld>
            <a:endParaRPr lang="en-US"/>
          </a:p>
        </p:txBody>
      </p:sp>
      <p:sp>
        <p:nvSpPr>
          <p:cNvPr id="5" name="Footer Placeholder 4">
            <a:extLst>
              <a:ext uri="{FF2B5EF4-FFF2-40B4-BE49-F238E27FC236}">
                <a16:creationId xmlns:a16="http://schemas.microsoft.com/office/drawing/2014/main" id="{6B4FB201-2B39-ABE4-395F-193E720A4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960A8D-2AF7-D1E9-579F-4A2ACDD14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D045F-69BF-4B57-8EEA-5508235BA5BA}" type="slidenum">
              <a:rPr lang="en-US" smtClean="0"/>
              <a:t>‹#›</a:t>
            </a:fld>
            <a:endParaRPr lang="en-US"/>
          </a:p>
        </p:txBody>
      </p:sp>
    </p:spTree>
    <p:extLst>
      <p:ext uri="{BB962C8B-B14F-4D97-AF65-F5344CB8AC3E}">
        <p14:creationId xmlns:p14="http://schemas.microsoft.com/office/powerpoint/2010/main" val="415889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E6076-EDA9-2E57-49B3-228E10E2DB31}"/>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Budget-aware Index Tuning with Reinforcement Learning</a:t>
            </a:r>
          </a:p>
        </p:txBody>
      </p:sp>
      <p:sp>
        <p:nvSpPr>
          <p:cNvPr id="3" name="Subtitle 2">
            <a:extLst>
              <a:ext uri="{FF2B5EF4-FFF2-40B4-BE49-F238E27FC236}">
                <a16:creationId xmlns:a16="http://schemas.microsoft.com/office/drawing/2014/main" id="{DE5D381A-926E-DAFF-6240-B7E6033647B4}"/>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b="1"/>
              <a:t>Wentao Wu (Microsoft Research)</a:t>
            </a:r>
          </a:p>
          <a:p>
            <a:pPr indent="-228600" algn="l">
              <a:buFont typeface="Arial" panose="020B0604020202020204" pitchFamily="34" charset="0"/>
              <a:buChar char="•"/>
            </a:pPr>
            <a:r>
              <a:rPr lang="en-US" sz="2000"/>
              <a:t>Chi Wang (Microsoft Research)</a:t>
            </a:r>
          </a:p>
          <a:p>
            <a:pPr indent="-228600" algn="l">
              <a:buFont typeface="Arial" panose="020B0604020202020204" pitchFamily="34" charset="0"/>
              <a:buChar char="•"/>
            </a:pPr>
            <a:r>
              <a:rPr lang="en-US" sz="2000"/>
              <a:t>Tarique Siddiqui (Microsoft Research)</a:t>
            </a:r>
          </a:p>
          <a:p>
            <a:pPr indent="-228600" algn="l">
              <a:buFont typeface="Arial" panose="020B0604020202020204" pitchFamily="34" charset="0"/>
              <a:buChar char="•"/>
            </a:pPr>
            <a:r>
              <a:rPr lang="en-US" sz="2000"/>
              <a:t>Junxiong Wang (Cornell University)</a:t>
            </a:r>
          </a:p>
          <a:p>
            <a:pPr indent="-228600" algn="l">
              <a:buFont typeface="Arial" panose="020B0604020202020204" pitchFamily="34" charset="0"/>
              <a:buChar char="•"/>
            </a:pPr>
            <a:r>
              <a:rPr lang="en-US" sz="2000"/>
              <a:t>Vivek Narasayya (Microsoft Research)</a:t>
            </a:r>
          </a:p>
          <a:p>
            <a:pPr indent="-228600" algn="l">
              <a:buFont typeface="Arial" panose="020B0604020202020204" pitchFamily="34" charset="0"/>
              <a:buChar char="•"/>
            </a:pPr>
            <a:r>
              <a:rPr lang="en-US" sz="2000"/>
              <a:t>Surajit Chaudhuri (Microsoft Research)</a:t>
            </a:r>
          </a:p>
          <a:p>
            <a:pPr indent="-228600" algn="l">
              <a:buFont typeface="Arial" panose="020B0604020202020204" pitchFamily="34" charset="0"/>
              <a:buChar char="•"/>
            </a:pPr>
            <a:r>
              <a:rPr lang="en-US" sz="2000"/>
              <a:t>Philip A. Bernstein (Microsoft Research)</a:t>
            </a: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1798602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BF1408-5854-D61F-54EE-227262EA030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Monte Carlo Tree Search</a:t>
            </a:r>
          </a:p>
        </p:txBody>
      </p:sp>
      <p:pic>
        <p:nvPicPr>
          <p:cNvPr id="5" name="Picture 4">
            <a:extLst>
              <a:ext uri="{FF2B5EF4-FFF2-40B4-BE49-F238E27FC236}">
                <a16:creationId xmlns:a16="http://schemas.microsoft.com/office/drawing/2014/main" id="{6912C56D-DA15-5959-8709-0AA290A6ECAB}"/>
              </a:ext>
            </a:extLst>
          </p:cNvPr>
          <p:cNvPicPr>
            <a:picLocks noChangeAspect="1"/>
          </p:cNvPicPr>
          <p:nvPr/>
        </p:nvPicPr>
        <p:blipFill>
          <a:blip r:embed="rId3"/>
          <a:stretch>
            <a:fillRect/>
          </a:stretch>
        </p:blipFill>
        <p:spPr>
          <a:xfrm>
            <a:off x="4346678" y="1554109"/>
            <a:ext cx="7381498" cy="3672296"/>
          </a:xfrm>
          <a:prstGeom prst="rect">
            <a:avLst/>
          </a:prstGeom>
        </p:spPr>
      </p:pic>
      <p:sp>
        <p:nvSpPr>
          <p:cNvPr id="3" name="Slide Number Placeholder 2">
            <a:extLst>
              <a:ext uri="{FF2B5EF4-FFF2-40B4-BE49-F238E27FC236}">
                <a16:creationId xmlns:a16="http://schemas.microsoft.com/office/drawing/2014/main" id="{D90EDB2E-AD0C-6664-965C-D0194A837931}"/>
              </a:ext>
            </a:extLst>
          </p:cNvPr>
          <p:cNvSpPr>
            <a:spLocks noGrp="1"/>
          </p:cNvSpPr>
          <p:nvPr>
            <p:ph type="sldNum" sz="quarter" idx="12"/>
          </p:nvPr>
        </p:nvSpPr>
        <p:spPr/>
        <p:txBody>
          <a:bodyPr/>
          <a:lstStyle/>
          <a:p>
            <a:fld id="{6BDD045F-69BF-4B57-8EEA-5508235BA5BA}" type="slidenum">
              <a:rPr lang="en-US" smtClean="0"/>
              <a:t>10</a:t>
            </a:fld>
            <a:endParaRPr lang="en-US"/>
          </a:p>
        </p:txBody>
      </p:sp>
    </p:spTree>
    <p:extLst>
      <p:ext uri="{BB962C8B-B14F-4D97-AF65-F5344CB8AC3E}">
        <p14:creationId xmlns:p14="http://schemas.microsoft.com/office/powerpoint/2010/main" val="78591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6" name="Rectangle 2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3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B2AAE53-89EF-3667-5199-6800E27789D1}"/>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Action Selection Policy</a:t>
            </a:r>
          </a:p>
        </p:txBody>
      </p:sp>
      <p:pic>
        <p:nvPicPr>
          <p:cNvPr id="7" name="Picture 6">
            <a:extLst>
              <a:ext uri="{FF2B5EF4-FFF2-40B4-BE49-F238E27FC236}">
                <a16:creationId xmlns:a16="http://schemas.microsoft.com/office/drawing/2014/main" id="{6FAEB0E0-B5EB-78C5-722B-403E442ECEBE}"/>
              </a:ext>
            </a:extLst>
          </p:cNvPr>
          <p:cNvPicPr>
            <a:picLocks noChangeAspect="1"/>
          </p:cNvPicPr>
          <p:nvPr/>
        </p:nvPicPr>
        <p:blipFill>
          <a:blip r:embed="rId3"/>
          <a:stretch>
            <a:fillRect/>
          </a:stretch>
        </p:blipFill>
        <p:spPr>
          <a:xfrm>
            <a:off x="7575731" y="5115926"/>
            <a:ext cx="2955918" cy="817029"/>
          </a:xfrm>
          <a:prstGeom prst="rect">
            <a:avLst/>
          </a:prstGeom>
        </p:spPr>
      </p:pic>
      <p:pic>
        <p:nvPicPr>
          <p:cNvPr id="5" name="Picture 4">
            <a:extLst>
              <a:ext uri="{FF2B5EF4-FFF2-40B4-BE49-F238E27FC236}">
                <a16:creationId xmlns:a16="http://schemas.microsoft.com/office/drawing/2014/main" id="{56F8A43B-1C28-33C9-AA91-8CA3AEE554A5}"/>
              </a:ext>
            </a:extLst>
          </p:cNvPr>
          <p:cNvPicPr>
            <a:picLocks noChangeAspect="1"/>
          </p:cNvPicPr>
          <p:nvPr/>
        </p:nvPicPr>
        <p:blipFill>
          <a:blip r:embed="rId4"/>
          <a:stretch>
            <a:fillRect/>
          </a:stretch>
        </p:blipFill>
        <p:spPr>
          <a:xfrm>
            <a:off x="2889277" y="2698260"/>
            <a:ext cx="3397216" cy="80683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8ACED6-1176-EA40-B62B-619999984F91}"/>
                  </a:ext>
                </a:extLst>
              </p:cNvPr>
              <p:cNvSpPr>
                <a:spLocks noGrp="1"/>
              </p:cNvSpPr>
              <p:nvPr>
                <p:ph idx="1"/>
              </p:nvPr>
            </p:nvSpPr>
            <p:spPr>
              <a:xfrm>
                <a:off x="719489" y="1688030"/>
                <a:ext cx="10522201" cy="1385266"/>
              </a:xfrm>
            </p:spPr>
            <p:txBody>
              <a:bodyPr>
                <a:noAutofit/>
              </a:bodyPr>
              <a:lstStyle/>
              <a:p>
                <a:r>
                  <a:rPr lang="en-US" sz="2400"/>
                  <a:t>UCT</a:t>
                </a:r>
              </a:p>
              <a:p>
                <a:pPr lvl="1"/>
                <a:r>
                  <a:rPr lang="en-US"/>
                  <a:t>Pick the action </a:t>
                </a:r>
                <a14:m>
                  <m:oMath xmlns:m="http://schemas.openxmlformats.org/officeDocument/2006/math">
                    <m:r>
                      <a:rPr lang="en-US" b="0" i="1">
                        <a:latin typeface="Cambria Math" panose="02040503050406030204" pitchFamily="18" charset="0"/>
                      </a:rPr>
                      <m:t>𝑎</m:t>
                    </m:r>
                  </m:oMath>
                </a14:m>
                <a:r>
                  <a:rPr lang="en-US"/>
                  <a:t> that maximizes the UCB (upper-confidence bound) score:</a:t>
                </a:r>
              </a:p>
              <a:p>
                <a:pPr lvl="1"/>
                <a:endParaRPr lang="en-US"/>
              </a:p>
              <a:p>
                <a:pPr lvl="1"/>
                <a:endParaRPr lang="en-US"/>
              </a:p>
              <a:p>
                <a:pPr lvl="1"/>
                <a:endParaRPr lang="en-US"/>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a:t> is the estimated action-value function.</a:t>
                </a:r>
              </a:p>
              <a:p>
                <a:pPr lvl="1"/>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a:t> is the number of times that </a:t>
                </a:r>
                <a14:m>
                  <m:oMath xmlns:m="http://schemas.openxmlformats.org/officeDocument/2006/math">
                    <m:r>
                      <a:rPr lang="en-US" b="0" i="1" smtClean="0">
                        <a:latin typeface="Cambria Math" panose="02040503050406030204" pitchFamily="18" charset="0"/>
                      </a:rPr>
                      <m:t>𝑠</m:t>
                    </m:r>
                  </m:oMath>
                </a14:m>
                <a:r>
                  <a:rPr lang="en-US"/>
                  <a:t> is visited.</a:t>
                </a:r>
              </a:p>
              <a:p>
                <a:pPr lvl="1"/>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a:t> is the number of times that the action </a:t>
                </a:r>
                <a14:m>
                  <m:oMath xmlns:m="http://schemas.openxmlformats.org/officeDocument/2006/math">
                    <m:r>
                      <a:rPr lang="en-US" b="0" i="1" smtClean="0">
                        <a:latin typeface="Cambria Math" panose="02040503050406030204" pitchFamily="18" charset="0"/>
                      </a:rPr>
                      <m:t>𝑎</m:t>
                    </m:r>
                  </m:oMath>
                </a14:m>
                <a:r>
                  <a:rPr lang="en-US"/>
                  <a:t> is taken.</a:t>
                </a:r>
                <a:endParaRPr lang="en-US" sz="2400" b="0" i="1">
                  <a:latin typeface="Cambria Math" panose="02040503050406030204" pitchFamily="18" charset="0"/>
                </a:endParaRPr>
              </a:p>
              <a:p>
                <a14:m>
                  <m:oMath xmlns:m="http://schemas.openxmlformats.org/officeDocument/2006/math">
                    <m:r>
                      <a:rPr lang="en-US" sz="2400" b="0" i="1">
                        <a:latin typeface="Cambria Math" panose="02040503050406030204" pitchFamily="18" charset="0"/>
                      </a:rPr>
                      <m:t>𝜖</m:t>
                    </m:r>
                  </m:oMath>
                </a14:m>
                <a:r>
                  <a:rPr lang="en-US" sz="2400"/>
                  <a:t>-greedy</a:t>
                </a:r>
              </a:p>
              <a:p>
                <a:pPr lvl="1"/>
                <a:r>
                  <a:rPr lang="en-US"/>
                  <a:t>Pick the action </a:t>
                </a:r>
                <a14:m>
                  <m:oMath xmlns:m="http://schemas.openxmlformats.org/officeDocument/2006/math">
                    <m:r>
                      <a:rPr lang="en-US" b="0" i="1">
                        <a:latin typeface="Cambria Math" panose="02040503050406030204" pitchFamily="18" charset="0"/>
                      </a:rPr>
                      <m:t>𝑎</m:t>
                    </m:r>
                  </m:oMath>
                </a14:m>
                <a:r>
                  <a:rPr lang="en-US"/>
                  <a:t> with respect to the probability:</a:t>
                </a:r>
              </a:p>
            </p:txBody>
          </p:sp>
        </mc:Choice>
        <mc:Fallback xmlns="">
          <p:sp>
            <p:nvSpPr>
              <p:cNvPr id="3" name="Content Placeholder 2">
                <a:extLst>
                  <a:ext uri="{FF2B5EF4-FFF2-40B4-BE49-F238E27FC236}">
                    <a16:creationId xmlns:a16="http://schemas.microsoft.com/office/drawing/2014/main" id="{BC8ACED6-1176-EA40-B62B-619999984F91}"/>
                  </a:ext>
                </a:extLst>
              </p:cNvPr>
              <p:cNvSpPr>
                <a:spLocks noGrp="1" noRot="1" noChangeAspect="1" noMove="1" noResize="1" noEditPoints="1" noAdjustHandles="1" noChangeArrowheads="1" noChangeShapeType="1" noTextEdit="1"/>
              </p:cNvSpPr>
              <p:nvPr>
                <p:ph idx="1"/>
              </p:nvPr>
            </p:nvSpPr>
            <p:spPr>
              <a:xfrm>
                <a:off x="719489" y="1688030"/>
                <a:ext cx="10522201" cy="1385266"/>
              </a:xfrm>
              <a:blipFill>
                <a:blip r:embed="rId5"/>
                <a:stretch>
                  <a:fillRect l="-753" t="-6167" b="-2013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F0AED6-024E-F0B9-8F9F-8BBFC6CECEE6}"/>
              </a:ext>
            </a:extLst>
          </p:cNvPr>
          <p:cNvSpPr>
            <a:spLocks noGrp="1"/>
          </p:cNvSpPr>
          <p:nvPr>
            <p:ph type="sldNum" sz="quarter" idx="12"/>
          </p:nvPr>
        </p:nvSpPr>
        <p:spPr/>
        <p:txBody>
          <a:bodyPr/>
          <a:lstStyle/>
          <a:p>
            <a:fld id="{6BDD045F-69BF-4B57-8EEA-5508235BA5BA}" type="slidenum">
              <a:rPr lang="en-US" smtClean="0"/>
              <a:t>11</a:t>
            </a:fld>
            <a:endParaRPr lang="en-US"/>
          </a:p>
        </p:txBody>
      </p:sp>
    </p:spTree>
    <p:extLst>
      <p:ext uri="{BB962C8B-B14F-4D97-AF65-F5344CB8AC3E}">
        <p14:creationId xmlns:p14="http://schemas.microsoft.com/office/powerpoint/2010/main" val="286379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B4EAC-687B-B2F7-128F-C50A17368D4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Action Selection Policy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A2BDC9-1A28-638D-AF9F-29AD72382F55}"/>
                  </a:ext>
                </a:extLst>
              </p:cNvPr>
              <p:cNvSpPr>
                <a:spLocks noGrp="1"/>
              </p:cNvSpPr>
              <p:nvPr>
                <p:ph idx="1"/>
              </p:nvPr>
            </p:nvSpPr>
            <p:spPr>
              <a:xfrm>
                <a:off x="1371599" y="2318197"/>
                <a:ext cx="9724031" cy="3683358"/>
              </a:xfrm>
            </p:spPr>
            <p:txBody>
              <a:bodyPr anchor="ctr">
                <a:normAutofit/>
              </a:bodyPr>
              <a:lstStyle/>
              <a:p>
                <a:r>
                  <a:rPr lang="en-US" sz="2000"/>
                  <a:t>Address </a:t>
                </a:r>
                <a:r>
                  <a:rPr lang="en-US" sz="2000" i="1"/>
                  <a:t>sparsity</a:t>
                </a:r>
                <a:r>
                  <a:rPr lang="en-US" sz="2000"/>
                  <a:t> in the estimated action-value function </a:t>
                </a:r>
                <a14:m>
                  <m:oMath xmlns:m="http://schemas.openxmlformats.org/officeDocument/2006/math">
                    <m:acc>
                      <m:accPr>
                        <m:chr m:val="̂"/>
                        <m:ctrlPr>
                          <a:rPr lang="en-US" sz="2000" i="1">
                            <a:latin typeface="Cambria Math" panose="02040503050406030204" pitchFamily="18" charset="0"/>
                          </a:rPr>
                        </m:ctrlPr>
                      </m:accPr>
                      <m:e>
                        <m:r>
                          <a:rPr lang="en-US" sz="2000" b="0" i="1">
                            <a:latin typeface="Cambria Math" panose="02040503050406030204" pitchFamily="18" charset="0"/>
                          </a:rPr>
                          <m:t>𝑄</m:t>
                        </m:r>
                      </m:e>
                    </m:acc>
                    <m:d>
                      <m:dPr>
                        <m:ctrlPr>
                          <a:rPr lang="en-US" sz="2000" b="0" i="1">
                            <a:latin typeface="Cambria Math" panose="02040503050406030204" pitchFamily="18" charset="0"/>
                          </a:rPr>
                        </m:ctrlPr>
                      </m:dPr>
                      <m:e>
                        <m:r>
                          <a:rPr lang="en-US" sz="2000" b="0" i="1">
                            <a:latin typeface="Cambria Math" panose="02040503050406030204" pitchFamily="18" charset="0"/>
                          </a:rPr>
                          <m:t>𝑠</m:t>
                        </m:r>
                        <m:r>
                          <a:rPr lang="en-US" sz="2000" b="0" i="1">
                            <a:latin typeface="Cambria Math" panose="02040503050406030204" pitchFamily="18" charset="0"/>
                          </a:rPr>
                          <m:t>,</m:t>
                        </m:r>
                        <m:r>
                          <a:rPr lang="en-US" sz="2000" b="0" i="1">
                            <a:latin typeface="Cambria Math" panose="02040503050406030204" pitchFamily="18" charset="0"/>
                          </a:rPr>
                          <m:t>𝑎</m:t>
                        </m:r>
                      </m:e>
                    </m:d>
                  </m:oMath>
                </a14:m>
                <a:r>
                  <a:rPr lang="en-US" sz="2000" b="0"/>
                  <a:t>.</a:t>
                </a:r>
              </a:p>
              <a:p>
                <a:pPr lvl="1"/>
                <a:r>
                  <a:rPr lang="en-US" sz="2000" b="0"/>
                  <a:t>Choose a “prior distribution” for </a:t>
                </a:r>
                <a14:m>
                  <m:oMath xmlns:m="http://schemas.openxmlformats.org/officeDocument/2006/math">
                    <m:acc>
                      <m:accPr>
                        <m:chr m:val="̂"/>
                        <m:ctrlPr>
                          <a:rPr lang="en-US" sz="2000" i="1">
                            <a:latin typeface="Cambria Math" panose="02040503050406030204" pitchFamily="18" charset="0"/>
                          </a:rPr>
                        </m:ctrlPr>
                      </m:accPr>
                      <m:e>
                        <m:r>
                          <a:rPr lang="en-US" sz="2000" b="0" i="1">
                            <a:latin typeface="Cambria Math" panose="02040503050406030204" pitchFamily="18" charset="0"/>
                          </a:rPr>
                          <m:t>𝑄</m:t>
                        </m:r>
                      </m:e>
                    </m:acc>
                    <m:d>
                      <m:dPr>
                        <m:ctrlPr>
                          <a:rPr lang="en-US" sz="2000" b="0" i="1">
                            <a:latin typeface="Cambria Math" panose="02040503050406030204" pitchFamily="18" charset="0"/>
                          </a:rPr>
                        </m:ctrlPr>
                      </m:dPr>
                      <m:e>
                        <m:r>
                          <a:rPr lang="en-US" sz="2000" b="0" i="1">
                            <a:latin typeface="Cambria Math" panose="02040503050406030204" pitchFamily="18" charset="0"/>
                          </a:rPr>
                          <m:t>𝑠</m:t>
                        </m:r>
                        <m:r>
                          <a:rPr lang="en-US" sz="2000" b="0" i="1">
                            <a:latin typeface="Cambria Math" panose="02040503050406030204" pitchFamily="18" charset="0"/>
                          </a:rPr>
                          <m:t>,</m:t>
                        </m:r>
                        <m:r>
                          <a:rPr lang="en-US" sz="2000" b="0" i="1">
                            <a:latin typeface="Cambria Math" panose="02040503050406030204" pitchFamily="18" charset="0"/>
                          </a:rPr>
                          <m:t>𝑎</m:t>
                        </m:r>
                      </m:e>
                    </m:d>
                  </m:oMath>
                </a14:m>
                <a:r>
                  <a:rPr lang="en-US" sz="2000" b="0"/>
                  <a:t>.</a:t>
                </a:r>
              </a:p>
              <a:p>
                <a:pPr lvl="1"/>
                <a:r>
                  <a:rPr lang="en-US" sz="2000"/>
                  <a:t>Refine the “prior distribution” after observing rewards.</a:t>
                </a:r>
              </a:p>
              <a:p>
                <a:pPr lvl="1"/>
                <a:endParaRPr lang="en-US" sz="2000"/>
              </a:p>
              <a:p>
                <a:r>
                  <a:rPr lang="en-US" sz="2000"/>
                  <a:t>For each action/index </a:t>
                </a:r>
                <a14:m>
                  <m:oMath xmlns:m="http://schemas.openxmlformats.org/officeDocument/2006/math">
                    <m:r>
                      <a:rPr lang="en-US" sz="2000" b="0" i="1">
                        <a:latin typeface="Cambria Math" panose="02040503050406030204" pitchFamily="18" charset="0"/>
                      </a:rPr>
                      <m:t>𝑎</m:t>
                    </m:r>
                  </m:oMath>
                </a14:m>
                <a:r>
                  <a:rPr lang="en-US" sz="2000"/>
                  <a:t>, estimate its percentage improvement.</a:t>
                </a:r>
              </a:p>
              <a:p>
                <a:pPr lvl="1"/>
                <a:r>
                  <a:rPr lang="en-US" sz="2000"/>
                  <a:t>Independent of the state </a:t>
                </a:r>
                <a14:m>
                  <m:oMath xmlns:m="http://schemas.openxmlformats.org/officeDocument/2006/math">
                    <m:r>
                      <a:rPr lang="en-US" sz="2000" b="0" i="1">
                        <a:latin typeface="Cambria Math" panose="02040503050406030204" pitchFamily="18" charset="0"/>
                      </a:rPr>
                      <m:t>𝑠</m:t>
                    </m:r>
                  </m:oMath>
                </a14:m>
                <a:r>
                  <a:rPr lang="en-US" sz="2000"/>
                  <a:t>.</a:t>
                </a:r>
              </a:p>
              <a:p>
                <a:pPr lvl="1"/>
                <a:r>
                  <a:rPr lang="en-US" sz="2000"/>
                  <a:t>Needs to be done in a budget-aware manner.</a:t>
                </a:r>
              </a:p>
              <a:p>
                <a:pPr lvl="1"/>
                <a:r>
                  <a:rPr lang="en-US" sz="2000"/>
                  <a:t>For each budget what-if call, first select a query, and then select one of its index </a:t>
                </a:r>
                <a14:m>
                  <m:oMath xmlns:m="http://schemas.openxmlformats.org/officeDocument/2006/math">
                    <m:r>
                      <a:rPr lang="en-US" sz="2000" b="0" i="1">
                        <a:latin typeface="Cambria Math" panose="02040503050406030204" pitchFamily="18" charset="0"/>
                      </a:rPr>
                      <m:t>𝑎</m:t>
                    </m:r>
                  </m:oMath>
                </a14:m>
                <a:r>
                  <a:rPr lang="en-US" sz="2000"/>
                  <a:t> (see the paper for details).</a:t>
                </a:r>
              </a:p>
              <a:p>
                <a:pPr marL="0" indent="0">
                  <a:buNone/>
                </a:pPr>
                <a:endParaRPr lang="en-US" sz="2000"/>
              </a:p>
            </p:txBody>
          </p:sp>
        </mc:Choice>
        <mc:Fallback xmlns="">
          <p:sp>
            <p:nvSpPr>
              <p:cNvPr id="3" name="Content Placeholder 2">
                <a:extLst>
                  <a:ext uri="{FF2B5EF4-FFF2-40B4-BE49-F238E27FC236}">
                    <a16:creationId xmlns:a16="http://schemas.microsoft.com/office/drawing/2014/main" id="{B4A2BDC9-1A28-638D-AF9F-29AD72382F55}"/>
                  </a:ext>
                </a:extLst>
              </p:cNvPr>
              <p:cNvSpPr>
                <a:spLocks noGrp="1" noRot="1" noChangeAspect="1" noMove="1" noResize="1" noEditPoints="1" noAdjustHandles="1" noChangeArrowheads="1" noChangeShapeType="1" noTextEdit="1"/>
              </p:cNvSpPr>
              <p:nvPr>
                <p:ph idx="1"/>
              </p:nvPr>
            </p:nvSpPr>
            <p:spPr>
              <a:xfrm>
                <a:off x="1371599" y="2318197"/>
                <a:ext cx="9724031" cy="3683358"/>
              </a:xfrm>
              <a:blipFill>
                <a:blip r:embed="rId2"/>
                <a:stretch>
                  <a:fillRect l="-5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6D5D8B-A0BA-D11B-DAF2-5C5CFF5B9D14}"/>
              </a:ext>
            </a:extLst>
          </p:cNvPr>
          <p:cNvSpPr>
            <a:spLocks noGrp="1"/>
          </p:cNvSpPr>
          <p:nvPr>
            <p:ph type="sldNum" sz="quarter" idx="12"/>
          </p:nvPr>
        </p:nvSpPr>
        <p:spPr/>
        <p:txBody>
          <a:bodyPr/>
          <a:lstStyle/>
          <a:p>
            <a:fld id="{6BDD045F-69BF-4B57-8EEA-5508235BA5BA}" type="slidenum">
              <a:rPr lang="en-US" smtClean="0"/>
              <a:t>12</a:t>
            </a:fld>
            <a:endParaRPr lang="en-US"/>
          </a:p>
        </p:txBody>
      </p:sp>
    </p:spTree>
    <p:extLst>
      <p:ext uri="{BB962C8B-B14F-4D97-AF65-F5344CB8AC3E}">
        <p14:creationId xmlns:p14="http://schemas.microsoft.com/office/powerpoint/2010/main" val="137406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0B9DD-62EA-6312-1586-D9778A24F93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Rollout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7B9C18-353E-70B1-455F-BA06F48E8252}"/>
                  </a:ext>
                </a:extLst>
              </p:cNvPr>
              <p:cNvSpPr>
                <a:spLocks noGrp="1"/>
              </p:cNvSpPr>
              <p:nvPr>
                <p:ph idx="1"/>
              </p:nvPr>
            </p:nvSpPr>
            <p:spPr>
              <a:xfrm>
                <a:off x="1085413" y="1885279"/>
                <a:ext cx="9724031" cy="3683358"/>
              </a:xfrm>
            </p:spPr>
            <p:txBody>
              <a:bodyPr anchor="ctr">
                <a:normAutofit/>
              </a:bodyPr>
              <a:lstStyle/>
              <a:p>
                <a:r>
                  <a:rPr lang="en-US" sz="2000"/>
                  <a:t>General rollout policy in MCTS</a:t>
                </a:r>
              </a:p>
              <a:p>
                <a:pPr lvl="1"/>
                <a:r>
                  <a:rPr lang="en-US" sz="2000"/>
                  <a:t>Expand the visited configuration </a:t>
                </a:r>
                <a14:m>
                  <m:oMath xmlns:m="http://schemas.openxmlformats.org/officeDocument/2006/math">
                    <m:r>
                      <a:rPr lang="en-US" sz="2000" b="0" i="1" smtClean="0">
                        <a:latin typeface="Cambria Math" panose="02040503050406030204" pitchFamily="18" charset="0"/>
                      </a:rPr>
                      <m:t>𝑠</m:t>
                    </m:r>
                  </m:oMath>
                </a14:m>
                <a:r>
                  <a:rPr lang="en-US" sz="2000"/>
                  <a:t> by randomly inserting </a:t>
                </a:r>
                <a14:m>
                  <m:oMath xmlns:m="http://schemas.openxmlformats.org/officeDocument/2006/math">
                    <m:r>
                      <a:rPr lang="en-US" sz="2000" i="1">
                        <a:latin typeface="Cambria Math" panose="02040503050406030204" pitchFamily="18" charset="0"/>
                      </a:rPr>
                      <m:t>𝑙</m:t>
                    </m:r>
                  </m:oMath>
                </a14:m>
                <a:r>
                  <a:rPr lang="en-US" sz="2000"/>
                  <a:t> indexes.</a:t>
                </a:r>
              </a:p>
              <a:p>
                <a:endParaRPr lang="en-US" sz="2000"/>
              </a:p>
              <a:p>
                <a:r>
                  <a:rPr lang="en-US" sz="2000"/>
                  <a:t>If UCT is used as the action selection policy</a:t>
                </a:r>
              </a:p>
              <a:p>
                <a:pPr lvl="1"/>
                <a:r>
                  <a:rPr lang="en-US" sz="2000"/>
                  <a:t>Insert </a:t>
                </a:r>
                <a14:m>
                  <m:oMath xmlns:m="http://schemas.openxmlformats.org/officeDocument/2006/math">
                    <m:r>
                      <a:rPr lang="en-US" sz="2000" b="0" i="1">
                        <a:latin typeface="Cambria Math" panose="02040503050406030204" pitchFamily="18" charset="0"/>
                      </a:rPr>
                      <m:t>𝑙</m:t>
                    </m:r>
                  </m:oMath>
                </a14:m>
                <a:r>
                  <a:rPr lang="en-US" sz="2000"/>
                  <a:t> indexes </a:t>
                </a:r>
                <a:r>
                  <a:rPr lang="en-US" sz="2000" i="1"/>
                  <a:t>uniformly</a:t>
                </a:r>
                <a:r>
                  <a:rPr lang="en-US" sz="2000"/>
                  <a:t> randomly.</a:t>
                </a:r>
              </a:p>
              <a:p>
                <a:endParaRPr lang="en-US" sz="2000"/>
              </a:p>
              <a:p>
                <a:r>
                  <a:rPr lang="en-US" sz="2000"/>
                  <a:t>If </a:t>
                </a:r>
                <a14:m>
                  <m:oMath xmlns:m="http://schemas.openxmlformats.org/officeDocument/2006/math">
                    <m:r>
                      <a:rPr lang="en-US" sz="2000" b="0" i="1">
                        <a:latin typeface="Cambria Math" panose="02040503050406030204" pitchFamily="18" charset="0"/>
                      </a:rPr>
                      <m:t>𝜖</m:t>
                    </m:r>
                  </m:oMath>
                </a14:m>
                <a:r>
                  <a:rPr lang="en-US" sz="2000"/>
                  <a:t>-greedy is used as the action selection policy</a:t>
                </a:r>
              </a:p>
              <a:p>
                <a:pPr lvl="1"/>
                <a:r>
                  <a:rPr lang="en-US" sz="2000"/>
                  <a:t>Insert </a:t>
                </a:r>
                <a14:m>
                  <m:oMath xmlns:m="http://schemas.openxmlformats.org/officeDocument/2006/math">
                    <m:r>
                      <a:rPr lang="en-US" sz="2000" b="0" i="1">
                        <a:latin typeface="Cambria Math" panose="02040503050406030204" pitchFamily="18" charset="0"/>
                      </a:rPr>
                      <m:t>𝑙</m:t>
                    </m:r>
                  </m:oMath>
                </a14:m>
                <a:r>
                  <a:rPr lang="en-US" sz="2000"/>
                  <a:t> indexes based on their “prior distribution.”</a:t>
                </a:r>
              </a:p>
            </p:txBody>
          </p:sp>
        </mc:Choice>
        <mc:Fallback xmlns="">
          <p:sp>
            <p:nvSpPr>
              <p:cNvPr id="3" name="Content Placeholder 2">
                <a:extLst>
                  <a:ext uri="{FF2B5EF4-FFF2-40B4-BE49-F238E27FC236}">
                    <a16:creationId xmlns:a16="http://schemas.microsoft.com/office/drawing/2014/main" id="{6A7B9C18-353E-70B1-455F-BA06F48E8252}"/>
                  </a:ext>
                </a:extLst>
              </p:cNvPr>
              <p:cNvSpPr>
                <a:spLocks noGrp="1" noRot="1" noChangeAspect="1" noMove="1" noResize="1" noEditPoints="1" noAdjustHandles="1" noChangeArrowheads="1" noChangeShapeType="1" noTextEdit="1"/>
              </p:cNvSpPr>
              <p:nvPr>
                <p:ph idx="1"/>
              </p:nvPr>
            </p:nvSpPr>
            <p:spPr>
              <a:xfrm>
                <a:off x="1085413" y="1885279"/>
                <a:ext cx="9724031" cy="3683358"/>
              </a:xfrm>
              <a:blipFill>
                <a:blip r:embed="rId2"/>
                <a:stretch>
                  <a:fillRect l="-5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D1807D-E137-7003-9F2B-2FE88169576B}"/>
              </a:ext>
            </a:extLst>
          </p:cNvPr>
          <p:cNvSpPr>
            <a:spLocks noGrp="1"/>
          </p:cNvSpPr>
          <p:nvPr>
            <p:ph type="sldNum" sz="quarter" idx="12"/>
          </p:nvPr>
        </p:nvSpPr>
        <p:spPr/>
        <p:txBody>
          <a:bodyPr/>
          <a:lstStyle/>
          <a:p>
            <a:fld id="{6BDD045F-69BF-4B57-8EEA-5508235BA5BA}" type="slidenum">
              <a:rPr lang="en-US" smtClean="0"/>
              <a:t>13</a:t>
            </a:fld>
            <a:endParaRPr lang="en-US"/>
          </a:p>
        </p:txBody>
      </p:sp>
    </p:spTree>
    <p:extLst>
      <p:ext uri="{BB962C8B-B14F-4D97-AF65-F5344CB8AC3E}">
        <p14:creationId xmlns:p14="http://schemas.microsoft.com/office/powerpoint/2010/main" val="154786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0B9DD-62EA-6312-1586-D9778A24F93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Extraction of the Best Configuration</a:t>
            </a:r>
          </a:p>
        </p:txBody>
      </p:sp>
      <p:graphicFrame>
        <p:nvGraphicFramePr>
          <p:cNvPr id="5" name="Content Placeholder 2">
            <a:extLst>
              <a:ext uri="{FF2B5EF4-FFF2-40B4-BE49-F238E27FC236}">
                <a16:creationId xmlns:a16="http://schemas.microsoft.com/office/drawing/2014/main" id="{190D6D28-2207-6ADA-31EE-E803830EDA60}"/>
              </a:ext>
            </a:extLst>
          </p:cNvPr>
          <p:cNvGraphicFramePr>
            <a:graphicFrameLocks noGrp="1"/>
          </p:cNvGraphicFramePr>
          <p:nvPr>
            <p:ph idx="1"/>
            <p:extLst>
              <p:ext uri="{D42A27DB-BD31-4B8C-83A1-F6EECF244321}">
                <p14:modId xmlns:p14="http://schemas.microsoft.com/office/powerpoint/2010/main" val="37816027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94DC76D-5252-9983-9A63-2D023A528450}"/>
              </a:ext>
            </a:extLst>
          </p:cNvPr>
          <p:cNvSpPr>
            <a:spLocks noGrp="1"/>
          </p:cNvSpPr>
          <p:nvPr>
            <p:ph type="sldNum" sz="quarter" idx="12"/>
          </p:nvPr>
        </p:nvSpPr>
        <p:spPr/>
        <p:txBody>
          <a:bodyPr/>
          <a:lstStyle/>
          <a:p>
            <a:fld id="{6BDD045F-69BF-4B57-8EEA-5508235BA5BA}" type="slidenum">
              <a:rPr lang="en-US" smtClean="0"/>
              <a:t>14</a:t>
            </a:fld>
            <a:endParaRPr lang="en-US"/>
          </a:p>
        </p:txBody>
      </p:sp>
    </p:spTree>
    <p:extLst>
      <p:ext uri="{BB962C8B-B14F-4D97-AF65-F5344CB8AC3E}">
        <p14:creationId xmlns:p14="http://schemas.microsoft.com/office/powerpoint/2010/main" val="162791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EAAA5B-9564-6241-6E3D-C51A9AAA917C}"/>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Experiment Settings</a:t>
            </a:r>
          </a:p>
        </p:txBody>
      </p:sp>
      <p:sp>
        <p:nvSpPr>
          <p:cNvPr id="3" name="Content Placeholder 2">
            <a:extLst>
              <a:ext uri="{FF2B5EF4-FFF2-40B4-BE49-F238E27FC236}">
                <a16:creationId xmlns:a16="http://schemas.microsoft.com/office/drawing/2014/main" id="{BA5FADDD-4D8E-9355-DAD5-C2264914BB89}"/>
              </a:ext>
            </a:extLst>
          </p:cNvPr>
          <p:cNvSpPr>
            <a:spLocks noGrp="1"/>
          </p:cNvSpPr>
          <p:nvPr>
            <p:ph idx="1"/>
          </p:nvPr>
        </p:nvSpPr>
        <p:spPr>
          <a:xfrm>
            <a:off x="4516513" y="1921645"/>
            <a:ext cx="6848715" cy="2484884"/>
          </a:xfrm>
        </p:spPr>
        <p:txBody>
          <a:bodyPr anchor="ctr">
            <a:noAutofit/>
          </a:bodyPr>
          <a:lstStyle/>
          <a:p>
            <a:r>
              <a:rPr lang="en-US" sz="2400"/>
              <a:t>Datasets and workloads</a:t>
            </a:r>
          </a:p>
          <a:p>
            <a:endParaRPr lang="en-US" sz="2400"/>
          </a:p>
          <a:p>
            <a:endParaRPr lang="en-US" sz="2400"/>
          </a:p>
          <a:p>
            <a:endParaRPr lang="en-US" sz="2400"/>
          </a:p>
          <a:p>
            <a:endParaRPr lang="en-US" sz="2400"/>
          </a:p>
          <a:p>
            <a:endParaRPr lang="en-US" sz="2400"/>
          </a:p>
          <a:p>
            <a:endParaRPr lang="en-US" sz="2400"/>
          </a:p>
          <a:p>
            <a:r>
              <a:rPr lang="en-US" sz="2400"/>
              <a:t>Baselines</a:t>
            </a:r>
          </a:p>
          <a:p>
            <a:pPr lvl="1"/>
            <a:r>
              <a:rPr lang="en-US"/>
              <a:t>Budget-aware variants of greedy search</a:t>
            </a:r>
          </a:p>
          <a:p>
            <a:pPr lvl="1"/>
            <a:r>
              <a:rPr lang="en-US"/>
              <a:t>Existing RL approaches to index tuning</a:t>
            </a:r>
          </a:p>
          <a:p>
            <a:pPr lvl="2"/>
            <a:endParaRPr lang="en-US"/>
          </a:p>
          <a:p>
            <a:pPr lvl="1"/>
            <a:endParaRPr lang="en-US"/>
          </a:p>
        </p:txBody>
      </p:sp>
      <p:pic>
        <p:nvPicPr>
          <p:cNvPr id="5" name="Picture 4">
            <a:extLst>
              <a:ext uri="{FF2B5EF4-FFF2-40B4-BE49-F238E27FC236}">
                <a16:creationId xmlns:a16="http://schemas.microsoft.com/office/drawing/2014/main" id="{6AB7B38C-7D20-3CC5-AA10-303918314D71}"/>
              </a:ext>
            </a:extLst>
          </p:cNvPr>
          <p:cNvPicPr>
            <a:picLocks noChangeAspect="1"/>
          </p:cNvPicPr>
          <p:nvPr/>
        </p:nvPicPr>
        <p:blipFill>
          <a:blip r:embed="rId2"/>
          <a:stretch>
            <a:fillRect/>
          </a:stretch>
        </p:blipFill>
        <p:spPr>
          <a:xfrm>
            <a:off x="4814841" y="1317601"/>
            <a:ext cx="6894236" cy="2223390"/>
          </a:xfrm>
          <a:prstGeom prst="rect">
            <a:avLst/>
          </a:prstGeom>
        </p:spPr>
      </p:pic>
      <p:sp>
        <p:nvSpPr>
          <p:cNvPr id="4" name="Slide Number Placeholder 3">
            <a:extLst>
              <a:ext uri="{FF2B5EF4-FFF2-40B4-BE49-F238E27FC236}">
                <a16:creationId xmlns:a16="http://schemas.microsoft.com/office/drawing/2014/main" id="{F02C73C5-2BDE-C2D4-8892-EA2ECE34F0EB}"/>
              </a:ext>
            </a:extLst>
          </p:cNvPr>
          <p:cNvSpPr>
            <a:spLocks noGrp="1"/>
          </p:cNvSpPr>
          <p:nvPr>
            <p:ph type="sldNum" sz="quarter" idx="12"/>
          </p:nvPr>
        </p:nvSpPr>
        <p:spPr/>
        <p:txBody>
          <a:bodyPr/>
          <a:lstStyle/>
          <a:p>
            <a:fld id="{6BDD045F-69BF-4B57-8EEA-5508235BA5BA}" type="slidenum">
              <a:rPr lang="en-US" smtClean="0"/>
              <a:t>15</a:t>
            </a:fld>
            <a:endParaRPr lang="en-US"/>
          </a:p>
        </p:txBody>
      </p:sp>
    </p:spTree>
    <p:extLst>
      <p:ext uri="{BB962C8B-B14F-4D97-AF65-F5344CB8AC3E}">
        <p14:creationId xmlns:p14="http://schemas.microsoft.com/office/powerpoint/2010/main" val="274154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697E6-F03F-B8A4-25EB-D22E70AD6C9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Budget-aware Variants of Greedy Search</a:t>
            </a:r>
          </a:p>
        </p:txBody>
      </p:sp>
      <p:graphicFrame>
        <p:nvGraphicFramePr>
          <p:cNvPr id="5" name="Content Placeholder 2">
            <a:extLst>
              <a:ext uri="{FF2B5EF4-FFF2-40B4-BE49-F238E27FC236}">
                <a16:creationId xmlns:a16="http://schemas.microsoft.com/office/drawing/2014/main" id="{93D61512-9E1E-7F76-CC5C-13A32532FE04}"/>
              </a:ext>
            </a:extLst>
          </p:cNvPr>
          <p:cNvGraphicFramePr>
            <a:graphicFrameLocks noGrp="1"/>
          </p:cNvGraphicFramePr>
          <p:nvPr>
            <p:ph idx="1"/>
            <p:extLst>
              <p:ext uri="{D42A27DB-BD31-4B8C-83A1-F6EECF244321}">
                <p14:modId xmlns:p14="http://schemas.microsoft.com/office/powerpoint/2010/main" val="236855240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96FFAF5-BF36-3B40-4970-8D8920362B63}"/>
              </a:ext>
            </a:extLst>
          </p:cNvPr>
          <p:cNvSpPr>
            <a:spLocks noGrp="1"/>
          </p:cNvSpPr>
          <p:nvPr>
            <p:ph type="sldNum" sz="quarter" idx="12"/>
          </p:nvPr>
        </p:nvSpPr>
        <p:spPr/>
        <p:txBody>
          <a:bodyPr/>
          <a:lstStyle/>
          <a:p>
            <a:fld id="{6BDD045F-69BF-4B57-8EEA-5508235BA5BA}" type="slidenum">
              <a:rPr lang="en-US" smtClean="0"/>
              <a:t>16</a:t>
            </a:fld>
            <a:endParaRPr lang="en-US"/>
          </a:p>
        </p:txBody>
      </p:sp>
    </p:spTree>
    <p:extLst>
      <p:ext uri="{BB962C8B-B14F-4D97-AF65-F5344CB8AC3E}">
        <p14:creationId xmlns:p14="http://schemas.microsoft.com/office/powerpoint/2010/main" val="250927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FDF84-4413-128B-76CF-34BD9EED9A17}"/>
              </a:ext>
            </a:extLst>
          </p:cNvPr>
          <p:cNvSpPr>
            <a:spLocks noGrp="1"/>
          </p:cNvSpPr>
          <p:nvPr>
            <p:ph type="title"/>
          </p:nvPr>
        </p:nvSpPr>
        <p:spPr>
          <a:xfrm>
            <a:off x="1371597" y="348865"/>
            <a:ext cx="10044023" cy="877729"/>
          </a:xfrm>
        </p:spPr>
        <p:txBody>
          <a:bodyPr anchor="ctr">
            <a:normAutofit/>
          </a:bodyPr>
          <a:lstStyle/>
          <a:p>
            <a:r>
              <a:rPr lang="en-US" sz="2800">
                <a:solidFill>
                  <a:srgbClr val="FFFFFF"/>
                </a:solidFill>
              </a:rPr>
              <a:t>Comparison with Budget-aware Greedy (Benchmark Workloads)</a:t>
            </a:r>
          </a:p>
        </p:txBody>
      </p:sp>
      <p:grpSp>
        <p:nvGrpSpPr>
          <p:cNvPr id="11" name="Group 10">
            <a:extLst>
              <a:ext uri="{FF2B5EF4-FFF2-40B4-BE49-F238E27FC236}">
                <a16:creationId xmlns:a16="http://schemas.microsoft.com/office/drawing/2014/main" id="{D53BEC82-6C64-CEBF-C38A-9DE9EDFC9569}"/>
              </a:ext>
            </a:extLst>
          </p:cNvPr>
          <p:cNvGrpSpPr/>
          <p:nvPr/>
        </p:nvGrpSpPr>
        <p:grpSpPr>
          <a:xfrm>
            <a:off x="1234018" y="1833377"/>
            <a:ext cx="9747904" cy="4449632"/>
            <a:chOff x="126804" y="1316799"/>
            <a:chExt cx="11795297" cy="5384211"/>
          </a:xfrm>
        </p:grpSpPr>
        <p:sp>
          <p:nvSpPr>
            <p:cNvPr id="6" name="TextBox 5">
              <a:extLst>
                <a:ext uri="{FF2B5EF4-FFF2-40B4-BE49-F238E27FC236}">
                  <a16:creationId xmlns:a16="http://schemas.microsoft.com/office/drawing/2014/main" id="{5690E406-82EB-3C19-CB7F-23A113A5FBBB}"/>
                </a:ext>
              </a:extLst>
            </p:cNvPr>
            <p:cNvSpPr txBox="1"/>
            <p:nvPr/>
          </p:nvSpPr>
          <p:spPr>
            <a:xfrm>
              <a:off x="4926037" y="3556297"/>
              <a:ext cx="3152392" cy="369332"/>
            </a:xfrm>
            <a:prstGeom prst="rect">
              <a:avLst/>
            </a:prstGeom>
            <a:noFill/>
          </p:spPr>
          <p:txBody>
            <a:bodyPr wrap="square" rtlCol="0">
              <a:noAutofit/>
            </a:bodyPr>
            <a:lstStyle/>
            <a:p>
              <a:pPr>
                <a:lnSpc>
                  <a:spcPct val="90000"/>
                </a:lnSpc>
                <a:spcAft>
                  <a:spcPts val="600"/>
                </a:spcAft>
              </a:pPr>
              <a:r>
                <a:rPr lang="en-US" sz="2000"/>
                <a:t>Results on TPC-H</a:t>
              </a:r>
            </a:p>
          </p:txBody>
        </p:sp>
        <p:pic>
          <p:nvPicPr>
            <p:cNvPr id="4" name="Picture 3">
              <a:extLst>
                <a:ext uri="{FF2B5EF4-FFF2-40B4-BE49-F238E27FC236}">
                  <a16:creationId xmlns:a16="http://schemas.microsoft.com/office/drawing/2014/main" id="{2442CB0F-8E73-0278-944F-860D2B4395A0}"/>
                </a:ext>
              </a:extLst>
            </p:cNvPr>
            <p:cNvPicPr>
              <a:picLocks noChangeAspect="1"/>
            </p:cNvPicPr>
            <p:nvPr/>
          </p:nvPicPr>
          <p:blipFill>
            <a:blip r:embed="rId2"/>
            <a:stretch>
              <a:fillRect/>
            </a:stretch>
          </p:blipFill>
          <p:spPr>
            <a:xfrm>
              <a:off x="126804" y="1316799"/>
              <a:ext cx="11795297" cy="2223436"/>
            </a:xfrm>
            <a:prstGeom prst="rect">
              <a:avLst/>
            </a:prstGeom>
          </p:spPr>
        </p:pic>
        <p:pic>
          <p:nvPicPr>
            <p:cNvPr id="8" name="Picture 7">
              <a:extLst>
                <a:ext uri="{FF2B5EF4-FFF2-40B4-BE49-F238E27FC236}">
                  <a16:creationId xmlns:a16="http://schemas.microsoft.com/office/drawing/2014/main" id="{36A4FB06-C872-78BB-3B26-8BD5E9C9766F}"/>
                </a:ext>
              </a:extLst>
            </p:cNvPr>
            <p:cNvPicPr>
              <a:picLocks noChangeAspect="1"/>
            </p:cNvPicPr>
            <p:nvPr/>
          </p:nvPicPr>
          <p:blipFill>
            <a:blip r:embed="rId3"/>
            <a:stretch>
              <a:fillRect/>
            </a:stretch>
          </p:blipFill>
          <p:spPr>
            <a:xfrm>
              <a:off x="126804" y="4151970"/>
              <a:ext cx="11795297" cy="2179708"/>
            </a:xfrm>
            <a:prstGeom prst="rect">
              <a:avLst/>
            </a:prstGeom>
          </p:spPr>
        </p:pic>
        <p:sp>
          <p:nvSpPr>
            <p:cNvPr id="10" name="TextBox 9">
              <a:extLst>
                <a:ext uri="{FF2B5EF4-FFF2-40B4-BE49-F238E27FC236}">
                  <a16:creationId xmlns:a16="http://schemas.microsoft.com/office/drawing/2014/main" id="{540CCCD1-DC9D-EAE0-CDAF-A6876D35E24B}"/>
                </a:ext>
              </a:extLst>
            </p:cNvPr>
            <p:cNvSpPr txBox="1"/>
            <p:nvPr/>
          </p:nvSpPr>
          <p:spPr>
            <a:xfrm>
              <a:off x="4926037" y="6331678"/>
              <a:ext cx="2556921" cy="369332"/>
            </a:xfrm>
            <a:prstGeom prst="rect">
              <a:avLst/>
            </a:prstGeom>
            <a:noFill/>
          </p:spPr>
          <p:txBody>
            <a:bodyPr wrap="square" rtlCol="0">
              <a:noAutofit/>
            </a:bodyPr>
            <a:lstStyle/>
            <a:p>
              <a:pPr>
                <a:lnSpc>
                  <a:spcPct val="90000"/>
                </a:lnSpc>
                <a:spcAft>
                  <a:spcPts val="600"/>
                </a:spcAft>
              </a:pPr>
              <a:r>
                <a:rPr lang="en-US" sz="2000"/>
                <a:t>Results on TPC-DS</a:t>
              </a:r>
            </a:p>
          </p:txBody>
        </p:sp>
      </p:grpSp>
      <p:sp>
        <p:nvSpPr>
          <p:cNvPr id="3" name="Slide Number Placeholder 2">
            <a:extLst>
              <a:ext uri="{FF2B5EF4-FFF2-40B4-BE49-F238E27FC236}">
                <a16:creationId xmlns:a16="http://schemas.microsoft.com/office/drawing/2014/main" id="{E2B88368-E052-7E16-FA05-635625AC85C7}"/>
              </a:ext>
            </a:extLst>
          </p:cNvPr>
          <p:cNvSpPr>
            <a:spLocks noGrp="1"/>
          </p:cNvSpPr>
          <p:nvPr>
            <p:ph type="sldNum" sz="quarter" idx="12"/>
          </p:nvPr>
        </p:nvSpPr>
        <p:spPr/>
        <p:txBody>
          <a:bodyPr/>
          <a:lstStyle/>
          <a:p>
            <a:fld id="{6BDD045F-69BF-4B57-8EEA-5508235BA5BA}" type="slidenum">
              <a:rPr lang="en-US" smtClean="0"/>
              <a:t>17</a:t>
            </a:fld>
            <a:endParaRPr lang="en-US"/>
          </a:p>
        </p:txBody>
      </p:sp>
    </p:spTree>
    <p:extLst>
      <p:ext uri="{BB962C8B-B14F-4D97-AF65-F5344CB8AC3E}">
        <p14:creationId xmlns:p14="http://schemas.microsoft.com/office/powerpoint/2010/main" val="260121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88A58-F737-EB32-A3DF-DAAD396E8387}"/>
              </a:ext>
            </a:extLst>
          </p:cNvPr>
          <p:cNvSpPr>
            <a:spLocks noGrp="1"/>
          </p:cNvSpPr>
          <p:nvPr>
            <p:ph type="title"/>
          </p:nvPr>
        </p:nvSpPr>
        <p:spPr>
          <a:xfrm>
            <a:off x="1371597" y="348865"/>
            <a:ext cx="10044023" cy="877729"/>
          </a:xfrm>
        </p:spPr>
        <p:txBody>
          <a:bodyPr anchor="ctr">
            <a:normAutofit/>
          </a:bodyPr>
          <a:lstStyle/>
          <a:p>
            <a:r>
              <a:rPr lang="en-US" sz="3400">
                <a:solidFill>
                  <a:srgbClr val="FFFFFF"/>
                </a:solidFill>
              </a:rPr>
              <a:t>Comparison with Budget-aware Greedy (Real Workloads)</a:t>
            </a:r>
          </a:p>
        </p:txBody>
      </p:sp>
      <p:grpSp>
        <p:nvGrpSpPr>
          <p:cNvPr id="10" name="Group 9">
            <a:extLst>
              <a:ext uri="{FF2B5EF4-FFF2-40B4-BE49-F238E27FC236}">
                <a16:creationId xmlns:a16="http://schemas.microsoft.com/office/drawing/2014/main" id="{837749A8-4CF6-8F51-C170-CF393D909772}"/>
              </a:ext>
            </a:extLst>
          </p:cNvPr>
          <p:cNvGrpSpPr/>
          <p:nvPr/>
        </p:nvGrpSpPr>
        <p:grpSpPr>
          <a:xfrm>
            <a:off x="1494547" y="1952039"/>
            <a:ext cx="9226845" cy="4262197"/>
            <a:chOff x="316433" y="802081"/>
            <a:chExt cx="11373867" cy="5253977"/>
          </a:xfrm>
        </p:grpSpPr>
        <p:sp>
          <p:nvSpPr>
            <p:cNvPr id="7" name="TextBox 6">
              <a:extLst>
                <a:ext uri="{FF2B5EF4-FFF2-40B4-BE49-F238E27FC236}">
                  <a16:creationId xmlns:a16="http://schemas.microsoft.com/office/drawing/2014/main" id="{D4197349-E273-99E7-04EB-37534145ABA1}"/>
                </a:ext>
              </a:extLst>
            </p:cNvPr>
            <p:cNvSpPr txBox="1"/>
            <p:nvPr/>
          </p:nvSpPr>
          <p:spPr>
            <a:xfrm>
              <a:off x="4884383" y="2899255"/>
              <a:ext cx="2725437" cy="369332"/>
            </a:xfrm>
            <a:prstGeom prst="rect">
              <a:avLst/>
            </a:prstGeom>
            <a:noFill/>
          </p:spPr>
          <p:txBody>
            <a:bodyPr wrap="square" rtlCol="0">
              <a:noAutofit/>
            </a:bodyPr>
            <a:lstStyle/>
            <a:p>
              <a:pPr>
                <a:lnSpc>
                  <a:spcPct val="90000"/>
                </a:lnSpc>
                <a:spcAft>
                  <a:spcPts val="600"/>
                </a:spcAft>
              </a:pPr>
              <a:r>
                <a:rPr lang="en-US" sz="2000"/>
                <a:t>Results on Real-D</a:t>
              </a:r>
            </a:p>
          </p:txBody>
        </p:sp>
        <p:sp>
          <p:nvSpPr>
            <p:cNvPr id="11" name="TextBox 10">
              <a:extLst>
                <a:ext uri="{FF2B5EF4-FFF2-40B4-BE49-F238E27FC236}">
                  <a16:creationId xmlns:a16="http://schemas.microsoft.com/office/drawing/2014/main" id="{D65BDE7B-424F-2D20-8443-8CB77A87E54E}"/>
                </a:ext>
              </a:extLst>
            </p:cNvPr>
            <p:cNvSpPr txBox="1"/>
            <p:nvPr/>
          </p:nvSpPr>
          <p:spPr>
            <a:xfrm>
              <a:off x="5000425" y="5686726"/>
              <a:ext cx="2904098" cy="369332"/>
            </a:xfrm>
            <a:prstGeom prst="rect">
              <a:avLst/>
            </a:prstGeom>
            <a:noFill/>
          </p:spPr>
          <p:txBody>
            <a:bodyPr wrap="square" rtlCol="0">
              <a:noAutofit/>
            </a:bodyPr>
            <a:lstStyle/>
            <a:p>
              <a:pPr>
                <a:lnSpc>
                  <a:spcPct val="90000"/>
                </a:lnSpc>
                <a:spcAft>
                  <a:spcPts val="600"/>
                </a:spcAft>
              </a:pPr>
              <a:r>
                <a:rPr lang="en-US" sz="2000"/>
                <a:t>Results on Real-M</a:t>
              </a:r>
            </a:p>
          </p:txBody>
        </p:sp>
        <p:pic>
          <p:nvPicPr>
            <p:cNvPr id="4" name="Picture 3">
              <a:extLst>
                <a:ext uri="{FF2B5EF4-FFF2-40B4-BE49-F238E27FC236}">
                  <a16:creationId xmlns:a16="http://schemas.microsoft.com/office/drawing/2014/main" id="{EF8AF3A4-8C58-572F-2F14-15162EBFF345}"/>
                </a:ext>
              </a:extLst>
            </p:cNvPr>
            <p:cNvPicPr>
              <a:picLocks noChangeAspect="1"/>
            </p:cNvPicPr>
            <p:nvPr/>
          </p:nvPicPr>
          <p:blipFill>
            <a:blip r:embed="rId2"/>
            <a:stretch>
              <a:fillRect/>
            </a:stretch>
          </p:blipFill>
          <p:spPr>
            <a:xfrm>
              <a:off x="316433" y="802081"/>
              <a:ext cx="11370224" cy="2097174"/>
            </a:xfrm>
            <a:prstGeom prst="rect">
              <a:avLst/>
            </a:prstGeom>
          </p:spPr>
        </p:pic>
        <p:pic>
          <p:nvPicPr>
            <p:cNvPr id="8" name="Picture 7">
              <a:extLst>
                <a:ext uri="{FF2B5EF4-FFF2-40B4-BE49-F238E27FC236}">
                  <a16:creationId xmlns:a16="http://schemas.microsoft.com/office/drawing/2014/main" id="{5531B256-ECEE-A78D-9B68-88E166A3ED86}"/>
                </a:ext>
              </a:extLst>
            </p:cNvPr>
            <p:cNvPicPr>
              <a:picLocks noChangeAspect="1"/>
            </p:cNvPicPr>
            <p:nvPr/>
          </p:nvPicPr>
          <p:blipFill>
            <a:blip r:embed="rId3"/>
            <a:stretch>
              <a:fillRect/>
            </a:stretch>
          </p:blipFill>
          <p:spPr>
            <a:xfrm>
              <a:off x="316433" y="3495893"/>
              <a:ext cx="11373867" cy="2097175"/>
            </a:xfrm>
            <a:prstGeom prst="rect">
              <a:avLst/>
            </a:prstGeom>
          </p:spPr>
        </p:pic>
      </p:grpSp>
      <p:sp>
        <p:nvSpPr>
          <p:cNvPr id="3" name="Slide Number Placeholder 2">
            <a:extLst>
              <a:ext uri="{FF2B5EF4-FFF2-40B4-BE49-F238E27FC236}">
                <a16:creationId xmlns:a16="http://schemas.microsoft.com/office/drawing/2014/main" id="{1130B8F6-071B-9152-17A2-3421C7B71B2E}"/>
              </a:ext>
            </a:extLst>
          </p:cNvPr>
          <p:cNvSpPr>
            <a:spLocks noGrp="1"/>
          </p:cNvSpPr>
          <p:nvPr>
            <p:ph type="sldNum" sz="quarter" idx="12"/>
          </p:nvPr>
        </p:nvSpPr>
        <p:spPr/>
        <p:txBody>
          <a:bodyPr/>
          <a:lstStyle/>
          <a:p>
            <a:fld id="{6BDD045F-69BF-4B57-8EEA-5508235BA5BA}" type="slidenum">
              <a:rPr lang="en-US" smtClean="0"/>
              <a:t>18</a:t>
            </a:fld>
            <a:endParaRPr lang="en-US"/>
          </a:p>
        </p:txBody>
      </p:sp>
    </p:spTree>
    <p:extLst>
      <p:ext uri="{BB962C8B-B14F-4D97-AF65-F5344CB8AC3E}">
        <p14:creationId xmlns:p14="http://schemas.microsoft.com/office/powerpoint/2010/main" val="225072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CBDE8-12C9-8A5A-B4B5-3428E5728617}"/>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Existing RL Approaches to Index Tuning</a:t>
            </a:r>
          </a:p>
        </p:txBody>
      </p:sp>
      <p:graphicFrame>
        <p:nvGraphicFramePr>
          <p:cNvPr id="5" name="Content Placeholder 2">
            <a:extLst>
              <a:ext uri="{FF2B5EF4-FFF2-40B4-BE49-F238E27FC236}">
                <a16:creationId xmlns:a16="http://schemas.microsoft.com/office/drawing/2014/main" id="{C5EE453E-ED2E-95B2-5AAC-989A308A7EF9}"/>
              </a:ext>
            </a:extLst>
          </p:cNvPr>
          <p:cNvGraphicFramePr>
            <a:graphicFrameLocks noGrp="1"/>
          </p:cNvGraphicFramePr>
          <p:nvPr>
            <p:ph idx="1"/>
            <p:extLst>
              <p:ext uri="{D42A27DB-BD31-4B8C-83A1-F6EECF244321}">
                <p14:modId xmlns:p14="http://schemas.microsoft.com/office/powerpoint/2010/main" val="397833322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671EB21-90BC-6999-1652-090EDDDBBD1B}"/>
              </a:ext>
            </a:extLst>
          </p:cNvPr>
          <p:cNvSpPr>
            <a:spLocks noGrp="1"/>
          </p:cNvSpPr>
          <p:nvPr>
            <p:ph type="sldNum" sz="quarter" idx="12"/>
          </p:nvPr>
        </p:nvSpPr>
        <p:spPr/>
        <p:txBody>
          <a:bodyPr/>
          <a:lstStyle/>
          <a:p>
            <a:fld id="{6BDD045F-69BF-4B57-8EEA-5508235BA5BA}" type="slidenum">
              <a:rPr lang="en-US" smtClean="0"/>
              <a:t>19</a:t>
            </a:fld>
            <a:endParaRPr lang="en-US"/>
          </a:p>
        </p:txBody>
      </p:sp>
    </p:spTree>
    <p:extLst>
      <p:ext uri="{BB962C8B-B14F-4D97-AF65-F5344CB8AC3E}">
        <p14:creationId xmlns:p14="http://schemas.microsoft.com/office/powerpoint/2010/main" val="428687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E0C2-442D-0724-DA8E-681A6770634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Cost-based index Tuning</a:t>
            </a:r>
          </a:p>
        </p:txBody>
      </p:sp>
      <p:pic>
        <p:nvPicPr>
          <p:cNvPr id="5" name="Picture 4">
            <a:extLst>
              <a:ext uri="{FF2B5EF4-FFF2-40B4-BE49-F238E27FC236}">
                <a16:creationId xmlns:a16="http://schemas.microsoft.com/office/drawing/2014/main" id="{9D705B63-407D-956A-3142-F7DBBBBCD158}"/>
              </a:ext>
            </a:extLst>
          </p:cNvPr>
          <p:cNvPicPr>
            <a:picLocks noChangeAspect="1"/>
          </p:cNvPicPr>
          <p:nvPr/>
        </p:nvPicPr>
        <p:blipFill>
          <a:blip r:embed="rId3"/>
          <a:stretch>
            <a:fillRect/>
          </a:stretch>
        </p:blipFill>
        <p:spPr>
          <a:xfrm>
            <a:off x="4777316" y="1622474"/>
            <a:ext cx="6780700" cy="3610722"/>
          </a:xfrm>
          <a:prstGeom prst="rect">
            <a:avLst/>
          </a:prstGeom>
        </p:spPr>
      </p:pic>
      <p:sp>
        <p:nvSpPr>
          <p:cNvPr id="3" name="Slide Number Placeholder 2">
            <a:extLst>
              <a:ext uri="{FF2B5EF4-FFF2-40B4-BE49-F238E27FC236}">
                <a16:creationId xmlns:a16="http://schemas.microsoft.com/office/drawing/2014/main" id="{D6F6AB49-7005-023C-5ECF-0524FE7FD9E7}"/>
              </a:ext>
            </a:extLst>
          </p:cNvPr>
          <p:cNvSpPr>
            <a:spLocks noGrp="1"/>
          </p:cNvSpPr>
          <p:nvPr>
            <p:ph type="sldNum" sz="quarter" idx="12"/>
          </p:nvPr>
        </p:nvSpPr>
        <p:spPr/>
        <p:txBody>
          <a:bodyPr/>
          <a:lstStyle/>
          <a:p>
            <a:fld id="{6BDD045F-69BF-4B57-8EEA-5508235BA5BA}" type="slidenum">
              <a:rPr lang="en-US" smtClean="0"/>
              <a:t>2</a:t>
            </a:fld>
            <a:endParaRPr lang="en-US"/>
          </a:p>
        </p:txBody>
      </p:sp>
    </p:spTree>
    <p:extLst>
      <p:ext uri="{BB962C8B-B14F-4D97-AF65-F5344CB8AC3E}">
        <p14:creationId xmlns:p14="http://schemas.microsoft.com/office/powerpoint/2010/main" val="3593852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4B00E-10FD-74D6-E2E4-DF4DBC43710A}"/>
              </a:ext>
            </a:extLst>
          </p:cNvPr>
          <p:cNvSpPr>
            <a:spLocks noGrp="1"/>
          </p:cNvSpPr>
          <p:nvPr>
            <p:ph type="title"/>
          </p:nvPr>
        </p:nvSpPr>
        <p:spPr>
          <a:xfrm>
            <a:off x="1371597" y="348865"/>
            <a:ext cx="10044023" cy="877729"/>
          </a:xfrm>
        </p:spPr>
        <p:txBody>
          <a:bodyPr anchor="ctr">
            <a:normAutofit/>
          </a:bodyPr>
          <a:lstStyle/>
          <a:p>
            <a:r>
              <a:rPr lang="en-US" sz="3400">
                <a:solidFill>
                  <a:srgbClr val="FFFFFF"/>
                </a:solidFill>
              </a:rPr>
              <a:t>Comparison with Existing RL (Benchmark Workloads)</a:t>
            </a:r>
          </a:p>
        </p:txBody>
      </p:sp>
      <p:grpSp>
        <p:nvGrpSpPr>
          <p:cNvPr id="11" name="Group 10">
            <a:extLst>
              <a:ext uri="{FF2B5EF4-FFF2-40B4-BE49-F238E27FC236}">
                <a16:creationId xmlns:a16="http://schemas.microsoft.com/office/drawing/2014/main" id="{201A8C6D-37E2-B332-C438-0777ACD9CC68}"/>
              </a:ext>
            </a:extLst>
          </p:cNvPr>
          <p:cNvGrpSpPr/>
          <p:nvPr/>
        </p:nvGrpSpPr>
        <p:grpSpPr>
          <a:xfrm>
            <a:off x="1326265" y="1827692"/>
            <a:ext cx="9584801" cy="4342824"/>
            <a:chOff x="313579" y="1343450"/>
            <a:chExt cx="11600036" cy="5255927"/>
          </a:xfrm>
        </p:grpSpPr>
        <p:sp>
          <p:nvSpPr>
            <p:cNvPr id="7" name="TextBox 6">
              <a:extLst>
                <a:ext uri="{FF2B5EF4-FFF2-40B4-BE49-F238E27FC236}">
                  <a16:creationId xmlns:a16="http://schemas.microsoft.com/office/drawing/2014/main" id="{0DF67E76-3C49-B92D-E201-01160A33EE18}"/>
                </a:ext>
              </a:extLst>
            </p:cNvPr>
            <p:cNvSpPr txBox="1"/>
            <p:nvPr/>
          </p:nvSpPr>
          <p:spPr>
            <a:xfrm>
              <a:off x="5138817" y="6230045"/>
              <a:ext cx="2615059" cy="369332"/>
            </a:xfrm>
            <a:prstGeom prst="rect">
              <a:avLst/>
            </a:prstGeom>
            <a:noFill/>
          </p:spPr>
          <p:txBody>
            <a:bodyPr wrap="square" rtlCol="0">
              <a:noAutofit/>
            </a:bodyPr>
            <a:lstStyle/>
            <a:p>
              <a:pPr>
                <a:lnSpc>
                  <a:spcPct val="90000"/>
                </a:lnSpc>
                <a:spcAft>
                  <a:spcPts val="600"/>
                </a:spcAft>
              </a:pPr>
              <a:r>
                <a:rPr lang="en-US" sz="2000"/>
                <a:t>Results on TPC-DS</a:t>
              </a:r>
            </a:p>
          </p:txBody>
        </p:sp>
        <p:pic>
          <p:nvPicPr>
            <p:cNvPr id="4" name="Picture 3">
              <a:extLst>
                <a:ext uri="{FF2B5EF4-FFF2-40B4-BE49-F238E27FC236}">
                  <a16:creationId xmlns:a16="http://schemas.microsoft.com/office/drawing/2014/main" id="{F658665A-2B1A-6C0B-EED5-4A68C9042C8F}"/>
                </a:ext>
              </a:extLst>
            </p:cNvPr>
            <p:cNvPicPr>
              <a:picLocks noChangeAspect="1"/>
            </p:cNvPicPr>
            <p:nvPr/>
          </p:nvPicPr>
          <p:blipFill>
            <a:blip r:embed="rId2"/>
            <a:stretch>
              <a:fillRect/>
            </a:stretch>
          </p:blipFill>
          <p:spPr>
            <a:xfrm>
              <a:off x="368442" y="1343450"/>
              <a:ext cx="11545173" cy="2170727"/>
            </a:xfrm>
            <a:prstGeom prst="rect">
              <a:avLst/>
            </a:prstGeom>
          </p:spPr>
        </p:pic>
        <p:sp>
          <p:nvSpPr>
            <p:cNvPr id="6" name="TextBox 5">
              <a:extLst>
                <a:ext uri="{FF2B5EF4-FFF2-40B4-BE49-F238E27FC236}">
                  <a16:creationId xmlns:a16="http://schemas.microsoft.com/office/drawing/2014/main" id="{1E4F41F7-34D6-F5C3-0F33-FD25523831F5}"/>
                </a:ext>
              </a:extLst>
            </p:cNvPr>
            <p:cNvSpPr txBox="1"/>
            <p:nvPr/>
          </p:nvSpPr>
          <p:spPr>
            <a:xfrm>
              <a:off x="5030070" y="3540773"/>
              <a:ext cx="2539030" cy="369332"/>
            </a:xfrm>
            <a:prstGeom prst="rect">
              <a:avLst/>
            </a:prstGeom>
            <a:noFill/>
          </p:spPr>
          <p:txBody>
            <a:bodyPr wrap="square" rtlCol="0">
              <a:noAutofit/>
            </a:bodyPr>
            <a:lstStyle/>
            <a:p>
              <a:pPr>
                <a:lnSpc>
                  <a:spcPct val="90000"/>
                </a:lnSpc>
                <a:spcAft>
                  <a:spcPts val="600"/>
                </a:spcAft>
              </a:pPr>
              <a:r>
                <a:rPr lang="en-US" sz="2000"/>
                <a:t>Results on TPC-H</a:t>
              </a:r>
            </a:p>
          </p:txBody>
        </p:sp>
        <p:pic>
          <p:nvPicPr>
            <p:cNvPr id="10" name="Picture 9">
              <a:extLst>
                <a:ext uri="{FF2B5EF4-FFF2-40B4-BE49-F238E27FC236}">
                  <a16:creationId xmlns:a16="http://schemas.microsoft.com/office/drawing/2014/main" id="{D9E16F23-377D-D907-8B85-52533F7DB355}"/>
                </a:ext>
              </a:extLst>
            </p:cNvPr>
            <p:cNvPicPr>
              <a:picLocks noChangeAspect="1"/>
            </p:cNvPicPr>
            <p:nvPr/>
          </p:nvPicPr>
          <p:blipFill>
            <a:blip r:embed="rId3"/>
            <a:stretch>
              <a:fillRect/>
            </a:stretch>
          </p:blipFill>
          <p:spPr>
            <a:xfrm>
              <a:off x="313579" y="4073324"/>
              <a:ext cx="11545173" cy="2156720"/>
            </a:xfrm>
            <a:prstGeom prst="rect">
              <a:avLst/>
            </a:prstGeom>
          </p:spPr>
        </p:pic>
      </p:grpSp>
      <p:sp>
        <p:nvSpPr>
          <p:cNvPr id="3" name="Slide Number Placeholder 2">
            <a:extLst>
              <a:ext uri="{FF2B5EF4-FFF2-40B4-BE49-F238E27FC236}">
                <a16:creationId xmlns:a16="http://schemas.microsoft.com/office/drawing/2014/main" id="{0140B6F1-50C4-1AFE-202F-C06ECEAA0F2E}"/>
              </a:ext>
            </a:extLst>
          </p:cNvPr>
          <p:cNvSpPr>
            <a:spLocks noGrp="1"/>
          </p:cNvSpPr>
          <p:nvPr>
            <p:ph type="sldNum" sz="quarter" idx="12"/>
          </p:nvPr>
        </p:nvSpPr>
        <p:spPr/>
        <p:txBody>
          <a:bodyPr/>
          <a:lstStyle/>
          <a:p>
            <a:fld id="{6BDD045F-69BF-4B57-8EEA-5508235BA5BA}" type="slidenum">
              <a:rPr lang="en-US" smtClean="0"/>
              <a:t>20</a:t>
            </a:fld>
            <a:endParaRPr lang="en-US"/>
          </a:p>
        </p:txBody>
      </p:sp>
    </p:spTree>
    <p:extLst>
      <p:ext uri="{BB962C8B-B14F-4D97-AF65-F5344CB8AC3E}">
        <p14:creationId xmlns:p14="http://schemas.microsoft.com/office/powerpoint/2010/main" val="384143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A45E6-669A-7EF3-0152-FF9A4BA2B2F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Comparison with Existing RL (Real Workloads)</a:t>
            </a:r>
          </a:p>
        </p:txBody>
      </p:sp>
      <p:grpSp>
        <p:nvGrpSpPr>
          <p:cNvPr id="10" name="Group 9">
            <a:extLst>
              <a:ext uri="{FF2B5EF4-FFF2-40B4-BE49-F238E27FC236}">
                <a16:creationId xmlns:a16="http://schemas.microsoft.com/office/drawing/2014/main" id="{6D49432E-A558-B4D1-2620-69F6B8E29F84}"/>
              </a:ext>
            </a:extLst>
          </p:cNvPr>
          <p:cNvGrpSpPr/>
          <p:nvPr/>
        </p:nvGrpSpPr>
        <p:grpSpPr>
          <a:xfrm>
            <a:off x="1327018" y="1859476"/>
            <a:ext cx="9561905" cy="4342356"/>
            <a:chOff x="338118" y="1166070"/>
            <a:chExt cx="11335768" cy="5147915"/>
          </a:xfrm>
        </p:grpSpPr>
        <p:sp>
          <p:nvSpPr>
            <p:cNvPr id="7" name="TextBox 6">
              <a:extLst>
                <a:ext uri="{FF2B5EF4-FFF2-40B4-BE49-F238E27FC236}">
                  <a16:creationId xmlns:a16="http://schemas.microsoft.com/office/drawing/2014/main" id="{BD46FDED-94A7-55BA-1634-FB1AE8C7CBB8}"/>
                </a:ext>
              </a:extLst>
            </p:cNvPr>
            <p:cNvSpPr txBox="1"/>
            <p:nvPr/>
          </p:nvSpPr>
          <p:spPr>
            <a:xfrm>
              <a:off x="4954356" y="3284434"/>
              <a:ext cx="2780546" cy="369332"/>
            </a:xfrm>
            <a:prstGeom prst="rect">
              <a:avLst/>
            </a:prstGeom>
            <a:noFill/>
          </p:spPr>
          <p:txBody>
            <a:bodyPr wrap="square" rtlCol="0">
              <a:noAutofit/>
            </a:bodyPr>
            <a:lstStyle/>
            <a:p>
              <a:pPr>
                <a:lnSpc>
                  <a:spcPct val="90000"/>
                </a:lnSpc>
                <a:spcAft>
                  <a:spcPts val="600"/>
                </a:spcAft>
              </a:pPr>
              <a:r>
                <a:rPr lang="en-US" sz="2000"/>
                <a:t>Results on Real-D</a:t>
              </a:r>
            </a:p>
          </p:txBody>
        </p:sp>
        <p:sp>
          <p:nvSpPr>
            <p:cNvPr id="11" name="TextBox 10">
              <a:extLst>
                <a:ext uri="{FF2B5EF4-FFF2-40B4-BE49-F238E27FC236}">
                  <a16:creationId xmlns:a16="http://schemas.microsoft.com/office/drawing/2014/main" id="{7650FEAA-17AF-FC59-83E3-4B7C6FCB61AB}"/>
                </a:ext>
              </a:extLst>
            </p:cNvPr>
            <p:cNvSpPr txBox="1"/>
            <p:nvPr/>
          </p:nvSpPr>
          <p:spPr>
            <a:xfrm>
              <a:off x="5127635" y="5944653"/>
              <a:ext cx="2607267" cy="369332"/>
            </a:xfrm>
            <a:prstGeom prst="rect">
              <a:avLst/>
            </a:prstGeom>
            <a:noFill/>
          </p:spPr>
          <p:txBody>
            <a:bodyPr wrap="square" rtlCol="0">
              <a:noAutofit/>
            </a:bodyPr>
            <a:lstStyle/>
            <a:p>
              <a:pPr>
                <a:lnSpc>
                  <a:spcPct val="90000"/>
                </a:lnSpc>
                <a:spcAft>
                  <a:spcPts val="600"/>
                </a:spcAft>
              </a:pPr>
              <a:r>
                <a:rPr lang="en-US" sz="2000"/>
                <a:t>Results on Real-M</a:t>
              </a:r>
            </a:p>
          </p:txBody>
        </p:sp>
        <p:pic>
          <p:nvPicPr>
            <p:cNvPr id="4" name="Picture 3">
              <a:extLst>
                <a:ext uri="{FF2B5EF4-FFF2-40B4-BE49-F238E27FC236}">
                  <a16:creationId xmlns:a16="http://schemas.microsoft.com/office/drawing/2014/main" id="{DA481BC3-BFA2-FAA5-C220-8BE64EA90D87}"/>
                </a:ext>
              </a:extLst>
            </p:cNvPr>
            <p:cNvPicPr>
              <a:picLocks noChangeAspect="1"/>
            </p:cNvPicPr>
            <p:nvPr/>
          </p:nvPicPr>
          <p:blipFill>
            <a:blip r:embed="rId2"/>
            <a:stretch>
              <a:fillRect/>
            </a:stretch>
          </p:blipFill>
          <p:spPr>
            <a:xfrm>
              <a:off x="338118" y="1166070"/>
              <a:ext cx="11335768" cy="2118364"/>
            </a:xfrm>
            <a:prstGeom prst="rect">
              <a:avLst/>
            </a:prstGeom>
          </p:spPr>
        </p:pic>
        <p:pic>
          <p:nvPicPr>
            <p:cNvPr id="8" name="Picture 7">
              <a:extLst>
                <a:ext uri="{FF2B5EF4-FFF2-40B4-BE49-F238E27FC236}">
                  <a16:creationId xmlns:a16="http://schemas.microsoft.com/office/drawing/2014/main" id="{7ACE4446-B747-BEB1-2E7B-6BC8509D17DD}"/>
                </a:ext>
              </a:extLst>
            </p:cNvPr>
            <p:cNvPicPr>
              <a:picLocks noChangeAspect="1"/>
            </p:cNvPicPr>
            <p:nvPr/>
          </p:nvPicPr>
          <p:blipFill>
            <a:blip r:embed="rId3"/>
            <a:stretch>
              <a:fillRect/>
            </a:stretch>
          </p:blipFill>
          <p:spPr>
            <a:xfrm>
              <a:off x="338118" y="3815765"/>
              <a:ext cx="11335768" cy="2089658"/>
            </a:xfrm>
            <a:prstGeom prst="rect">
              <a:avLst/>
            </a:prstGeom>
          </p:spPr>
        </p:pic>
      </p:grpSp>
      <p:sp>
        <p:nvSpPr>
          <p:cNvPr id="3" name="Slide Number Placeholder 2">
            <a:extLst>
              <a:ext uri="{FF2B5EF4-FFF2-40B4-BE49-F238E27FC236}">
                <a16:creationId xmlns:a16="http://schemas.microsoft.com/office/drawing/2014/main" id="{C2B8442B-9A38-FF6D-6E1F-101C5BA13815}"/>
              </a:ext>
            </a:extLst>
          </p:cNvPr>
          <p:cNvSpPr>
            <a:spLocks noGrp="1"/>
          </p:cNvSpPr>
          <p:nvPr>
            <p:ph type="sldNum" sz="quarter" idx="12"/>
          </p:nvPr>
        </p:nvSpPr>
        <p:spPr/>
        <p:txBody>
          <a:bodyPr/>
          <a:lstStyle/>
          <a:p>
            <a:fld id="{6BDD045F-69BF-4B57-8EEA-5508235BA5BA}" type="slidenum">
              <a:rPr lang="en-US" smtClean="0"/>
              <a:t>21</a:t>
            </a:fld>
            <a:endParaRPr lang="en-US"/>
          </a:p>
        </p:txBody>
      </p:sp>
    </p:spTree>
    <p:extLst>
      <p:ext uri="{BB962C8B-B14F-4D97-AF65-F5344CB8AC3E}">
        <p14:creationId xmlns:p14="http://schemas.microsoft.com/office/powerpoint/2010/main" val="69469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7421F-6A1B-FF5E-AB2F-EDF5BF59D0B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Summary of Contributions</a:t>
            </a:r>
          </a:p>
        </p:txBody>
      </p:sp>
      <p:sp>
        <p:nvSpPr>
          <p:cNvPr id="3" name="Content Placeholder 2">
            <a:extLst>
              <a:ext uri="{FF2B5EF4-FFF2-40B4-BE49-F238E27FC236}">
                <a16:creationId xmlns:a16="http://schemas.microsoft.com/office/drawing/2014/main" id="{9DA267B3-92BF-D86A-78C7-5169588E0037}"/>
              </a:ext>
            </a:extLst>
          </p:cNvPr>
          <p:cNvSpPr>
            <a:spLocks noGrp="1"/>
          </p:cNvSpPr>
          <p:nvPr>
            <p:ph idx="1"/>
          </p:nvPr>
        </p:nvSpPr>
        <p:spPr>
          <a:xfrm>
            <a:off x="4810259" y="649480"/>
            <a:ext cx="6555347" cy="5546047"/>
          </a:xfrm>
        </p:spPr>
        <p:txBody>
          <a:bodyPr anchor="ctr">
            <a:normAutofit/>
          </a:bodyPr>
          <a:lstStyle/>
          <a:p>
            <a:r>
              <a:rPr lang="en-US" sz="2000"/>
              <a:t>We proposed a problem formulation of budget-aware configuration search.</a:t>
            </a:r>
          </a:p>
          <a:p>
            <a:endParaRPr lang="en-US" sz="2000"/>
          </a:p>
          <a:p>
            <a:r>
              <a:rPr lang="en-US" sz="2000"/>
              <a:t>We proposed a MCTS-based framework for budget-aware configuration search.</a:t>
            </a:r>
          </a:p>
          <a:p>
            <a:endParaRPr lang="en-US" sz="2000"/>
          </a:p>
          <a:p>
            <a:r>
              <a:rPr lang="en-US" sz="2000"/>
              <a:t>We demonstrated that our MCTS-based framework outperforms both budget-aware variants of greedy search and existing RL techniques for index tuning, on both industrial benchmarks and real workloads.</a:t>
            </a:r>
          </a:p>
        </p:txBody>
      </p:sp>
      <p:sp>
        <p:nvSpPr>
          <p:cNvPr id="4" name="Slide Number Placeholder 3">
            <a:extLst>
              <a:ext uri="{FF2B5EF4-FFF2-40B4-BE49-F238E27FC236}">
                <a16:creationId xmlns:a16="http://schemas.microsoft.com/office/drawing/2014/main" id="{1AB55B2A-A99A-BBA4-59F0-9EB5292A1DFE}"/>
              </a:ext>
            </a:extLst>
          </p:cNvPr>
          <p:cNvSpPr>
            <a:spLocks noGrp="1"/>
          </p:cNvSpPr>
          <p:nvPr>
            <p:ph type="sldNum" sz="quarter" idx="12"/>
          </p:nvPr>
        </p:nvSpPr>
        <p:spPr/>
        <p:txBody>
          <a:bodyPr/>
          <a:lstStyle/>
          <a:p>
            <a:fld id="{6BDD045F-69BF-4B57-8EEA-5508235BA5BA}" type="slidenum">
              <a:rPr lang="en-US" smtClean="0"/>
              <a:t>22</a:t>
            </a:fld>
            <a:endParaRPr lang="en-US"/>
          </a:p>
        </p:txBody>
      </p:sp>
    </p:spTree>
    <p:extLst>
      <p:ext uri="{BB962C8B-B14F-4D97-AF65-F5344CB8AC3E}">
        <p14:creationId xmlns:p14="http://schemas.microsoft.com/office/powerpoint/2010/main" val="79003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B6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7A9859-772A-C495-3E49-97633D053B7D}"/>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What-if Calls are Expensive</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93C580-2149-0CA4-83ED-AEFC7D538E0A}"/>
              </a:ext>
            </a:extLst>
          </p:cNvPr>
          <p:cNvPicPr>
            <a:picLocks noChangeAspect="1"/>
          </p:cNvPicPr>
          <p:nvPr/>
        </p:nvPicPr>
        <p:blipFill>
          <a:blip r:embed="rId3"/>
          <a:stretch>
            <a:fillRect/>
          </a:stretch>
        </p:blipFill>
        <p:spPr>
          <a:xfrm>
            <a:off x="566744" y="2871652"/>
            <a:ext cx="6579910" cy="3224156"/>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994C552-F62A-53C4-C3A5-57D188A48901}"/>
              </a:ext>
            </a:extLst>
          </p:cNvPr>
          <p:cNvSpPr>
            <a:spLocks noGrp="1"/>
          </p:cNvSpPr>
          <p:nvPr>
            <p:ph idx="1"/>
          </p:nvPr>
        </p:nvSpPr>
        <p:spPr>
          <a:xfrm>
            <a:off x="8029319" y="917725"/>
            <a:ext cx="3638425" cy="4852362"/>
          </a:xfrm>
        </p:spPr>
        <p:txBody>
          <a:bodyPr anchor="ctr">
            <a:normAutofit/>
          </a:bodyPr>
          <a:lstStyle/>
          <a:p>
            <a:r>
              <a:rPr lang="en-US" sz="2000" dirty="0">
                <a:solidFill>
                  <a:srgbClr val="FFFFFF"/>
                </a:solidFill>
              </a:rPr>
              <a:t>A what-if call is as expensive as a regular query optimizer call</a:t>
            </a:r>
          </a:p>
          <a:p>
            <a:endParaRPr lang="en-US" sz="2000" dirty="0">
              <a:solidFill>
                <a:srgbClr val="FFFFFF"/>
              </a:solidFill>
            </a:endParaRPr>
          </a:p>
          <a:p>
            <a:r>
              <a:rPr lang="en-US" sz="2000" dirty="0">
                <a:solidFill>
                  <a:srgbClr val="FFFFFF"/>
                </a:solidFill>
              </a:rPr>
              <a:t>What-if calls dominate index tuning time</a:t>
            </a:r>
          </a:p>
          <a:p>
            <a:pPr lvl="1"/>
            <a:r>
              <a:rPr lang="en-US" sz="2000" dirty="0">
                <a:solidFill>
                  <a:srgbClr val="FFFFFF"/>
                </a:solidFill>
              </a:rPr>
              <a:t>TPC-DS, 99 queries, 20 recommended indexes</a:t>
            </a:r>
          </a:p>
        </p:txBody>
      </p:sp>
      <p:sp>
        <p:nvSpPr>
          <p:cNvPr id="4" name="Slide Number Placeholder 3">
            <a:extLst>
              <a:ext uri="{FF2B5EF4-FFF2-40B4-BE49-F238E27FC236}">
                <a16:creationId xmlns:a16="http://schemas.microsoft.com/office/drawing/2014/main" id="{DF7B66F1-2BA7-D847-150D-53CC613FD91B}"/>
              </a:ext>
            </a:extLst>
          </p:cNvPr>
          <p:cNvSpPr>
            <a:spLocks noGrp="1"/>
          </p:cNvSpPr>
          <p:nvPr>
            <p:ph type="sldNum" sz="quarter" idx="12"/>
          </p:nvPr>
        </p:nvSpPr>
        <p:spPr>
          <a:xfrm>
            <a:off x="9181020" y="6457426"/>
            <a:ext cx="2681796" cy="400574"/>
          </a:xfrm>
        </p:spPr>
        <p:txBody>
          <a:bodyPr/>
          <a:lstStyle/>
          <a:p>
            <a:fld id="{6BDD045F-69BF-4B57-8EEA-5508235BA5BA}" type="slidenum">
              <a:rPr lang="en-US" smtClean="0"/>
              <a:t>3</a:t>
            </a:fld>
            <a:endParaRPr lang="en-US" dirty="0"/>
          </a:p>
        </p:txBody>
      </p:sp>
    </p:spTree>
    <p:extLst>
      <p:ext uri="{BB962C8B-B14F-4D97-AF65-F5344CB8AC3E}">
        <p14:creationId xmlns:p14="http://schemas.microsoft.com/office/powerpoint/2010/main" val="134689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43F22-F690-A1D4-8A64-9ACE512374C5}"/>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Existing Work on Reducing What-if Calls</a:t>
            </a:r>
          </a:p>
        </p:txBody>
      </p:sp>
      <p:sp>
        <p:nvSpPr>
          <p:cNvPr id="4" name="Slide Number Placeholder 3">
            <a:extLst>
              <a:ext uri="{FF2B5EF4-FFF2-40B4-BE49-F238E27FC236}">
                <a16:creationId xmlns:a16="http://schemas.microsoft.com/office/drawing/2014/main" id="{44EE2708-0464-2DDE-157F-063A1E27586E}"/>
              </a:ext>
            </a:extLst>
          </p:cNvPr>
          <p:cNvSpPr>
            <a:spLocks noGrp="1"/>
          </p:cNvSpPr>
          <p:nvPr>
            <p:ph type="sldNum" sz="quarter" idx="12"/>
          </p:nvPr>
        </p:nvSpPr>
        <p:spPr>
          <a:xfrm>
            <a:off x="11704320" y="6455664"/>
            <a:ext cx="448056" cy="365125"/>
          </a:xfrm>
        </p:spPr>
        <p:txBody>
          <a:bodyPr>
            <a:normAutofit/>
          </a:bodyPr>
          <a:lstStyle/>
          <a:p>
            <a:pPr>
              <a:spcAft>
                <a:spcPts val="600"/>
              </a:spcAft>
            </a:pPr>
            <a:fld id="{6BDD045F-69BF-4B57-8EEA-5508235BA5BA}"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FD868DA2-A77F-9AC9-95C1-00908F9099A9}"/>
              </a:ext>
            </a:extLst>
          </p:cNvPr>
          <p:cNvGraphicFramePr>
            <a:graphicFrameLocks noGrp="1"/>
          </p:cNvGraphicFramePr>
          <p:nvPr>
            <p:ph idx="1"/>
            <p:extLst>
              <p:ext uri="{D42A27DB-BD31-4B8C-83A1-F6EECF244321}">
                <p14:modId xmlns:p14="http://schemas.microsoft.com/office/powerpoint/2010/main" val="2456528411"/>
              </p:ext>
            </p:extLst>
          </p:nvPr>
        </p:nvGraphicFramePr>
        <p:xfrm>
          <a:off x="4569878" y="327192"/>
          <a:ext cx="7168579" cy="5801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126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3A47AF-D485-EF0B-026A-B7BD0F07F8A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Budget-aware Index Tuning</a:t>
            </a:r>
          </a:p>
        </p:txBody>
      </p:sp>
      <p:sp>
        <p:nvSpPr>
          <p:cNvPr id="21" name="Content Placeholder 2">
            <a:extLst>
              <a:ext uri="{FF2B5EF4-FFF2-40B4-BE49-F238E27FC236}">
                <a16:creationId xmlns:a16="http://schemas.microsoft.com/office/drawing/2014/main" id="{0B8AE82A-E1F3-85FC-D96D-D71CEB9CA7DD}"/>
              </a:ext>
            </a:extLst>
          </p:cNvPr>
          <p:cNvSpPr>
            <a:spLocks noGrp="1"/>
          </p:cNvSpPr>
          <p:nvPr>
            <p:ph idx="1"/>
          </p:nvPr>
        </p:nvSpPr>
        <p:spPr>
          <a:xfrm>
            <a:off x="1367333" y="2496255"/>
            <a:ext cx="10020176" cy="3567173"/>
          </a:xfrm>
        </p:spPr>
        <p:txBody>
          <a:bodyPr anchor="ctr">
            <a:normAutofit/>
          </a:bodyPr>
          <a:lstStyle/>
          <a:p>
            <a:r>
              <a:rPr lang="en-US" sz="1900" dirty="0"/>
              <a:t>End user of index tuning needs to constrain the tuning time instead of letting it run forever.</a:t>
            </a:r>
          </a:p>
          <a:p>
            <a:pPr lvl="1"/>
            <a:r>
              <a:rPr lang="en-US" sz="1900" dirty="0"/>
              <a:t>Microsoft’s Database Tuning Advisor (DTA) allows user to specify the maximum tuning time.</a:t>
            </a:r>
          </a:p>
          <a:p>
            <a:pPr lvl="1"/>
            <a:endParaRPr lang="en-US" sz="1900" dirty="0"/>
          </a:p>
          <a:p>
            <a:r>
              <a:rPr lang="en-US" sz="1900" dirty="0"/>
              <a:t>Under constrained tuning time, for large/complex workloads</a:t>
            </a:r>
          </a:p>
          <a:p>
            <a:pPr lvl="1"/>
            <a:r>
              <a:rPr lang="en-US" sz="1900" dirty="0"/>
              <a:t>The number of what-if calls will go beyond the tuning time allowed, despite the previous techniques on reducing the number of what-if calls.</a:t>
            </a:r>
          </a:p>
          <a:p>
            <a:pPr lvl="1"/>
            <a:endParaRPr lang="en-US" sz="1900" dirty="0"/>
          </a:p>
          <a:p>
            <a:r>
              <a:rPr lang="en-US" sz="1900" dirty="0"/>
              <a:t>In this work, we study index tuning from a (new) constrained perspective, where</a:t>
            </a:r>
          </a:p>
          <a:p>
            <a:pPr lvl="1"/>
            <a:r>
              <a:rPr lang="en-US" sz="1900" dirty="0"/>
              <a:t>The number of what-if calls (e.g., based on the tuning time budget) is given as a constraint.</a:t>
            </a:r>
          </a:p>
          <a:p>
            <a:pPr lvl="1"/>
            <a:r>
              <a:rPr lang="en-US" sz="1900" dirty="0"/>
              <a:t>We focus on configuration enumeration under constrained number of what-if calls.</a:t>
            </a:r>
          </a:p>
        </p:txBody>
      </p:sp>
      <p:sp>
        <p:nvSpPr>
          <p:cNvPr id="4" name="Slide Number Placeholder 3">
            <a:extLst>
              <a:ext uri="{FF2B5EF4-FFF2-40B4-BE49-F238E27FC236}">
                <a16:creationId xmlns:a16="http://schemas.microsoft.com/office/drawing/2014/main" id="{C9AFEB78-7119-D9DA-4AF6-6DF14CA177C7}"/>
              </a:ext>
            </a:extLst>
          </p:cNvPr>
          <p:cNvSpPr>
            <a:spLocks noGrp="1"/>
          </p:cNvSpPr>
          <p:nvPr>
            <p:ph type="sldNum" sz="quarter" idx="12"/>
          </p:nvPr>
        </p:nvSpPr>
        <p:spPr>
          <a:xfrm>
            <a:off x="10707624" y="6382512"/>
            <a:ext cx="685800" cy="320040"/>
          </a:xfrm>
        </p:spPr>
        <p:txBody>
          <a:bodyPr>
            <a:normAutofit/>
          </a:bodyPr>
          <a:lstStyle/>
          <a:p>
            <a:pPr>
              <a:spcAft>
                <a:spcPts val="600"/>
              </a:spcAft>
            </a:pPr>
            <a:fld id="{6BDD045F-69BF-4B57-8EEA-5508235BA5BA}" type="slidenum">
              <a:rPr lang="en-US" sz="1000"/>
              <a:pPr>
                <a:spcAft>
                  <a:spcPts val="600"/>
                </a:spcAft>
              </a:pPr>
              <a:t>5</a:t>
            </a:fld>
            <a:endParaRPr lang="en-US" sz="1000"/>
          </a:p>
        </p:txBody>
      </p:sp>
    </p:spTree>
    <p:extLst>
      <p:ext uri="{BB962C8B-B14F-4D97-AF65-F5344CB8AC3E}">
        <p14:creationId xmlns:p14="http://schemas.microsoft.com/office/powerpoint/2010/main" val="20509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C5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FD29B-ED2A-956D-3F02-B36983FD9AC0}"/>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Budget-constrained Configuration Search</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A41934-50E2-3542-1E72-B16AEA4B7155}"/>
              </a:ext>
            </a:extLst>
          </p:cNvPr>
          <p:cNvPicPr>
            <a:picLocks noChangeAspect="1"/>
          </p:cNvPicPr>
          <p:nvPr/>
        </p:nvPicPr>
        <p:blipFill>
          <a:blip r:embed="rId3"/>
          <a:stretch>
            <a:fillRect/>
          </a:stretch>
        </p:blipFill>
        <p:spPr>
          <a:xfrm>
            <a:off x="1885409" y="2660287"/>
            <a:ext cx="3942580" cy="3646887"/>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825CA0-C28E-23B6-C4AB-B4A4EDDF2112}"/>
                  </a:ext>
                </a:extLst>
              </p:cNvPr>
              <p:cNvSpPr>
                <a:spLocks noGrp="1"/>
              </p:cNvSpPr>
              <p:nvPr>
                <p:ph idx="1"/>
              </p:nvPr>
            </p:nvSpPr>
            <p:spPr>
              <a:xfrm>
                <a:off x="7723573" y="945645"/>
                <a:ext cx="3944171" cy="4852362"/>
              </a:xfrm>
            </p:spPr>
            <p:txBody>
              <a:bodyPr anchor="ctr">
                <a:normAutofit/>
              </a:bodyPr>
              <a:lstStyle/>
              <a:p>
                <a:r>
                  <a:rPr lang="en-US" sz="2000" dirty="0">
                    <a:solidFill>
                      <a:srgbClr val="FFFFFF"/>
                    </a:solidFill>
                  </a:rPr>
                  <a:t>Budget allocation matrix</a:t>
                </a:r>
              </a:p>
              <a:p>
                <a:pPr lvl="1"/>
                <a:r>
                  <a:rPr lang="en-US" sz="1600" dirty="0">
                    <a:solidFill>
                      <a:srgbClr val="FFFFFF"/>
                    </a:solidFill>
                  </a:rPr>
                  <a:t>Row – configuration</a:t>
                </a:r>
              </a:p>
              <a:p>
                <a:pPr lvl="1"/>
                <a:r>
                  <a:rPr lang="en-US" sz="1600" dirty="0">
                    <a:solidFill>
                      <a:srgbClr val="FFFFFF"/>
                    </a:solidFill>
                  </a:rPr>
                  <a:t>Column – query</a:t>
                </a:r>
              </a:p>
              <a:p>
                <a:pPr lvl="1"/>
                <a:r>
                  <a:rPr lang="en-US" sz="1600" dirty="0">
                    <a:solidFill>
                      <a:srgbClr val="FFFFFF"/>
                    </a:solidFill>
                  </a:rPr>
                  <a:t>Cell – “X” if a what-if call is used</a:t>
                </a:r>
              </a:p>
              <a:p>
                <a:pPr lvl="1"/>
                <a:endParaRPr lang="en-US" sz="1600" dirty="0">
                  <a:solidFill>
                    <a:srgbClr val="FFFFFF"/>
                  </a:solidFill>
                </a:endParaRPr>
              </a:p>
              <a:p>
                <a:r>
                  <a:rPr lang="en-US" sz="2000" dirty="0">
                    <a:solidFill>
                      <a:srgbClr val="FFFFFF"/>
                    </a:solidFill>
                  </a:rPr>
                  <a:t>For cells where what-if calls are not used, we use “derived cost.”</a:t>
                </a:r>
              </a:p>
              <a:p>
                <a:pPr lvl="1"/>
                <a14:m>
                  <m:oMath xmlns:m="http://schemas.openxmlformats.org/officeDocument/2006/math">
                    <m:r>
                      <a:rPr lang="en-US" sz="1600" b="0" i="1" smtClean="0">
                        <a:solidFill>
                          <a:srgbClr val="FFFFFF"/>
                        </a:solidFill>
                        <a:latin typeface="Cambria Math" panose="02040503050406030204" pitchFamily="18" charset="0"/>
                      </a:rPr>
                      <m:t>𝑑</m:t>
                    </m:r>
                    <m:d>
                      <m:dPr>
                        <m:ctrlPr>
                          <a:rPr lang="en-US" sz="1600" b="0" i="1" smtClean="0">
                            <a:solidFill>
                              <a:srgbClr val="FFFFFF"/>
                            </a:solidFill>
                            <a:latin typeface="Cambria Math" panose="02040503050406030204" pitchFamily="18" charset="0"/>
                          </a:rPr>
                        </m:ctrlPr>
                      </m:dPr>
                      <m:e>
                        <m:r>
                          <a:rPr lang="en-US" sz="1600" b="0" i="1" smtClean="0">
                            <a:solidFill>
                              <a:srgbClr val="FFFFFF"/>
                            </a:solidFill>
                            <a:latin typeface="Cambria Math" panose="02040503050406030204" pitchFamily="18" charset="0"/>
                          </a:rPr>
                          <m:t>𝑞</m:t>
                        </m:r>
                        <m:r>
                          <a:rPr lang="en-US" sz="1600" b="0" i="1" smtClean="0">
                            <a:solidFill>
                              <a:srgbClr val="FFFFFF"/>
                            </a:solidFill>
                            <a:latin typeface="Cambria Math" panose="02040503050406030204" pitchFamily="18" charset="0"/>
                          </a:rPr>
                          <m:t>, </m:t>
                        </m:r>
                        <m:r>
                          <a:rPr lang="en-US" sz="1600" b="0" i="1" smtClean="0">
                            <a:solidFill>
                              <a:srgbClr val="FFFFFF"/>
                            </a:solidFill>
                            <a:latin typeface="Cambria Math" panose="02040503050406030204" pitchFamily="18" charset="0"/>
                          </a:rPr>
                          <m:t>𝐶</m:t>
                        </m:r>
                      </m:e>
                    </m:d>
                    <m:r>
                      <a:rPr lang="en-US" sz="1600" b="0" i="1" smtClean="0">
                        <a:solidFill>
                          <a:srgbClr val="FFFFFF"/>
                        </a:solidFill>
                        <a:latin typeface="Cambria Math" panose="02040503050406030204" pitchFamily="18" charset="0"/>
                      </a:rPr>
                      <m:t>=</m:t>
                    </m:r>
                    <m:sSub>
                      <m:sSubPr>
                        <m:ctrlPr>
                          <a:rPr lang="en-US" sz="1600" b="0" i="1" smtClean="0">
                            <a:solidFill>
                              <a:srgbClr val="FFFFFF"/>
                            </a:solidFill>
                            <a:latin typeface="Cambria Math" panose="02040503050406030204" pitchFamily="18" charset="0"/>
                          </a:rPr>
                        </m:ctrlPr>
                      </m:sSubPr>
                      <m:e>
                        <m:r>
                          <m:rPr>
                            <m:sty m:val="p"/>
                          </m:rPr>
                          <a:rPr lang="en-US" sz="1600" b="0" i="0" smtClean="0">
                            <a:solidFill>
                              <a:srgbClr val="FFFFFF"/>
                            </a:solidFill>
                            <a:latin typeface="Cambria Math" panose="02040503050406030204" pitchFamily="18" charset="0"/>
                          </a:rPr>
                          <m:t>min</m:t>
                        </m:r>
                      </m:e>
                      <m:sub>
                        <m:r>
                          <a:rPr lang="en-US" sz="1600" b="0" i="1" smtClean="0">
                            <a:solidFill>
                              <a:srgbClr val="FFFFFF"/>
                            </a:solidFill>
                            <a:latin typeface="Cambria Math" panose="02040503050406030204" pitchFamily="18" charset="0"/>
                          </a:rPr>
                          <m:t>𝑆</m:t>
                        </m:r>
                        <m:r>
                          <a:rPr lang="en-US" sz="1600" b="0" i="1" smtClean="0">
                            <a:solidFill>
                              <a:srgbClr val="FFFFFF"/>
                            </a:solidFill>
                            <a:latin typeface="Cambria Math" panose="02040503050406030204" pitchFamily="18" charset="0"/>
                          </a:rPr>
                          <m:t>⊆</m:t>
                        </m:r>
                        <m:r>
                          <a:rPr lang="en-US" sz="1600" b="0" i="1" smtClean="0">
                            <a:solidFill>
                              <a:srgbClr val="FFFFFF"/>
                            </a:solidFill>
                            <a:latin typeface="Cambria Math" panose="02040503050406030204" pitchFamily="18" charset="0"/>
                          </a:rPr>
                          <m:t>𝐶</m:t>
                        </m:r>
                      </m:sub>
                    </m:sSub>
                    <m:r>
                      <m:rPr>
                        <m:sty m:val="p"/>
                      </m:rPr>
                      <a:rPr lang="en-US" sz="1600" b="0" i="0" smtClean="0">
                        <a:solidFill>
                          <a:srgbClr val="FFFFFF"/>
                        </a:solidFill>
                        <a:latin typeface="Cambria Math" panose="02040503050406030204" pitchFamily="18" charset="0"/>
                      </a:rPr>
                      <m:t>cost</m:t>
                    </m:r>
                    <m:r>
                      <a:rPr lang="en-US" sz="1600" b="0" i="1" smtClean="0">
                        <a:solidFill>
                          <a:srgbClr val="FFFFFF"/>
                        </a:solidFill>
                        <a:latin typeface="Cambria Math" panose="02040503050406030204" pitchFamily="18" charset="0"/>
                      </a:rPr>
                      <m:t>(</m:t>
                    </m:r>
                    <m:r>
                      <a:rPr lang="en-US" sz="1600" b="0" i="1" smtClean="0">
                        <a:solidFill>
                          <a:srgbClr val="FFFFFF"/>
                        </a:solidFill>
                        <a:latin typeface="Cambria Math" panose="02040503050406030204" pitchFamily="18" charset="0"/>
                      </a:rPr>
                      <m:t>𝑞</m:t>
                    </m:r>
                    <m:r>
                      <a:rPr lang="en-US" sz="1600" b="0" i="1" smtClean="0">
                        <a:solidFill>
                          <a:srgbClr val="FFFFFF"/>
                        </a:solidFill>
                        <a:latin typeface="Cambria Math" panose="02040503050406030204" pitchFamily="18" charset="0"/>
                      </a:rPr>
                      <m:t>, </m:t>
                    </m:r>
                    <m:r>
                      <a:rPr lang="en-US" sz="1600" b="0" i="1" smtClean="0">
                        <a:solidFill>
                          <a:srgbClr val="FFFFFF"/>
                        </a:solidFill>
                        <a:latin typeface="Cambria Math" panose="02040503050406030204" pitchFamily="18" charset="0"/>
                      </a:rPr>
                      <m:t>𝐶</m:t>
                    </m:r>
                    <m:r>
                      <a:rPr lang="en-US" sz="1600" b="0" i="1" smtClean="0">
                        <a:solidFill>
                          <a:srgbClr val="FFFFFF"/>
                        </a:solidFill>
                        <a:latin typeface="Cambria Math" panose="02040503050406030204" pitchFamily="18" charset="0"/>
                      </a:rPr>
                      <m:t>)</m:t>
                    </m:r>
                  </m:oMath>
                </a14:m>
                <a:endParaRPr lang="en-US" sz="1600" dirty="0">
                  <a:solidFill>
                    <a:srgbClr val="FFFFFF"/>
                  </a:solidFill>
                </a:endParaRPr>
              </a:p>
              <a:p>
                <a:pPr lvl="1"/>
                <a:endParaRPr lang="en-US" sz="1600" dirty="0">
                  <a:solidFill>
                    <a:srgbClr val="FFFFFF"/>
                  </a:solidFill>
                </a:endParaRPr>
              </a:p>
              <a:p>
                <a:r>
                  <a:rPr lang="en-US" sz="2000" dirty="0">
                    <a:solidFill>
                      <a:srgbClr val="FFFFFF"/>
                    </a:solidFill>
                  </a:rPr>
                  <a:t>Problem formulation</a:t>
                </a:r>
              </a:p>
              <a:p>
                <a:pPr lvl="1"/>
                <a:r>
                  <a:rPr lang="en-US" sz="1600" dirty="0">
                    <a:solidFill>
                      <a:srgbClr val="FFFFFF"/>
                    </a:solidFill>
                  </a:rPr>
                  <a:t>Input: W, B (and other constraints </a:t>
                </a:r>
                <a14:m>
                  <m:oMath xmlns:m="http://schemas.openxmlformats.org/officeDocument/2006/math">
                    <m:r>
                      <m:rPr>
                        <m:sty m:val="p"/>
                      </m:rPr>
                      <a:rPr lang="en-US" sz="1600" b="0" i="0" smtClean="0">
                        <a:solidFill>
                          <a:srgbClr val="FFFFFF"/>
                        </a:solidFill>
                        <a:latin typeface="Cambria Math" panose="02040503050406030204" pitchFamily="18" charset="0"/>
                      </a:rPr>
                      <m:t>Γ</m:t>
                    </m:r>
                  </m:oMath>
                </a14:m>
                <a:r>
                  <a:rPr lang="en-US" sz="1600" dirty="0">
                    <a:solidFill>
                      <a:srgbClr val="FFFFFF"/>
                    </a:solidFill>
                  </a:rPr>
                  <a:t>)</a:t>
                </a:r>
              </a:p>
              <a:p>
                <a:pPr lvl="1"/>
                <a:r>
                  <a:rPr lang="en-US" sz="1600" dirty="0">
                    <a:solidFill>
                      <a:srgbClr val="FFFFFF"/>
                    </a:solidFill>
                  </a:rPr>
                  <a:t>Output: Best configuration C*</a:t>
                </a:r>
              </a:p>
              <a:p>
                <a:pPr lvl="1"/>
                <a:r>
                  <a:rPr lang="en-US" sz="1600" dirty="0">
                    <a:solidFill>
                      <a:srgbClr val="FFFFFF"/>
                    </a:solidFill>
                  </a:rPr>
                  <a:t>Budget constraint: The number of cells marked “X” = B</a:t>
                </a:r>
              </a:p>
            </p:txBody>
          </p:sp>
        </mc:Choice>
        <mc:Fallback>
          <p:sp>
            <p:nvSpPr>
              <p:cNvPr id="3" name="Content Placeholder 2">
                <a:extLst>
                  <a:ext uri="{FF2B5EF4-FFF2-40B4-BE49-F238E27FC236}">
                    <a16:creationId xmlns:a16="http://schemas.microsoft.com/office/drawing/2014/main" id="{BB825CA0-C28E-23B6-C4AB-B4A4EDDF2112}"/>
                  </a:ext>
                </a:extLst>
              </p:cNvPr>
              <p:cNvSpPr>
                <a:spLocks noGrp="1" noRot="1" noChangeAspect="1" noMove="1" noResize="1" noEditPoints="1" noAdjustHandles="1" noChangeArrowheads="1" noChangeShapeType="1" noTextEdit="1"/>
              </p:cNvSpPr>
              <p:nvPr>
                <p:ph idx="1"/>
              </p:nvPr>
            </p:nvSpPr>
            <p:spPr>
              <a:xfrm>
                <a:off x="7723573" y="945645"/>
                <a:ext cx="3944171" cy="4852362"/>
              </a:xfrm>
              <a:blipFill>
                <a:blip r:embed="rId4"/>
                <a:stretch>
                  <a:fillRect l="-13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8374CE1-F7E1-F5E9-E43A-AA4EFA77CD30}"/>
              </a:ext>
            </a:extLst>
          </p:cNvPr>
          <p:cNvSpPr>
            <a:spLocks noGrp="1"/>
          </p:cNvSpPr>
          <p:nvPr>
            <p:ph type="sldNum" sz="quarter" idx="12"/>
          </p:nvPr>
        </p:nvSpPr>
        <p:spPr>
          <a:xfrm>
            <a:off x="8924544" y="6492875"/>
            <a:ext cx="2743200" cy="365125"/>
          </a:xfrm>
        </p:spPr>
        <p:txBody>
          <a:bodyPr/>
          <a:lstStyle/>
          <a:p>
            <a:fld id="{6BDD045F-69BF-4B57-8EEA-5508235BA5BA}" type="slidenum">
              <a:rPr lang="en-US" smtClean="0"/>
              <a:t>6</a:t>
            </a:fld>
            <a:endParaRPr lang="en-US" dirty="0"/>
          </a:p>
        </p:txBody>
      </p:sp>
    </p:spTree>
    <p:extLst>
      <p:ext uri="{BB962C8B-B14F-4D97-AF65-F5344CB8AC3E}">
        <p14:creationId xmlns:p14="http://schemas.microsoft.com/office/powerpoint/2010/main" val="177752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382F-DE00-9EC2-3859-F1318DE86AE5}"/>
              </a:ext>
            </a:extLst>
          </p:cNvPr>
          <p:cNvSpPr>
            <a:spLocks noGrp="1"/>
          </p:cNvSpPr>
          <p:nvPr>
            <p:ph type="title"/>
          </p:nvPr>
        </p:nvSpPr>
        <p:spPr>
          <a:xfrm>
            <a:off x="560367" y="653776"/>
            <a:ext cx="3387106" cy="1645501"/>
          </a:xfrm>
        </p:spPr>
        <p:txBody>
          <a:bodyPr>
            <a:normAutofit/>
          </a:bodyPr>
          <a:lstStyle/>
          <a:p>
            <a:r>
              <a:rPr lang="en-US" sz="3700"/>
              <a:t>Budget-aware Variants of Greedy Search</a:t>
            </a:r>
          </a:p>
        </p:txBody>
      </p:sp>
      <p:sp>
        <p:nvSpPr>
          <p:cNvPr id="3" name="Content Placeholder 2">
            <a:extLst>
              <a:ext uri="{FF2B5EF4-FFF2-40B4-BE49-F238E27FC236}">
                <a16:creationId xmlns:a16="http://schemas.microsoft.com/office/drawing/2014/main" id="{3CC88620-5E5A-3396-D6A4-34F0217307FB}"/>
              </a:ext>
            </a:extLst>
          </p:cNvPr>
          <p:cNvSpPr>
            <a:spLocks noGrp="1"/>
          </p:cNvSpPr>
          <p:nvPr>
            <p:ph idx="1"/>
          </p:nvPr>
        </p:nvSpPr>
        <p:spPr>
          <a:xfrm>
            <a:off x="473859" y="2674674"/>
            <a:ext cx="3717919" cy="3628495"/>
          </a:xfrm>
        </p:spPr>
        <p:txBody>
          <a:bodyPr>
            <a:normAutofit/>
          </a:bodyPr>
          <a:lstStyle/>
          <a:p>
            <a:r>
              <a:rPr lang="en-US" sz="1800"/>
              <a:t>Greedy search</a:t>
            </a:r>
          </a:p>
          <a:p>
            <a:pPr lvl="1"/>
            <a:r>
              <a:rPr lang="en-US" sz="1400"/>
              <a:t>(Base) Find the best singleton.</a:t>
            </a:r>
          </a:p>
          <a:p>
            <a:pPr lvl="1"/>
            <a:r>
              <a:rPr lang="en-US" sz="1400"/>
              <a:t>(Induction) Find the best configuration of size </a:t>
            </a:r>
            <a:r>
              <a:rPr lang="en-US" sz="1400" i="1"/>
              <a:t>k</a:t>
            </a:r>
            <a:r>
              <a:rPr lang="en-US" sz="1400"/>
              <a:t> + 1 by extending the best configuration of size </a:t>
            </a:r>
            <a:r>
              <a:rPr lang="en-US" sz="1400" i="1"/>
              <a:t>k</a:t>
            </a:r>
            <a:r>
              <a:rPr lang="en-US" sz="1400"/>
              <a:t>.</a:t>
            </a:r>
            <a:endParaRPr lang="en-US" sz="1800"/>
          </a:p>
          <a:p>
            <a:endParaRPr lang="en-US" sz="1800"/>
          </a:p>
          <a:p>
            <a:r>
              <a:rPr lang="en-US" sz="1800"/>
              <a:t>Budget allocation in greedy search</a:t>
            </a:r>
          </a:p>
          <a:p>
            <a:pPr lvl="1"/>
            <a:r>
              <a:rPr lang="en-US" sz="1400"/>
              <a:t>First come first serve (FCFS)</a:t>
            </a:r>
          </a:p>
          <a:p>
            <a:pPr lvl="1"/>
            <a:r>
              <a:rPr lang="en-US" sz="1400"/>
              <a:t>Two-phase</a:t>
            </a:r>
          </a:p>
          <a:p>
            <a:pPr lvl="1"/>
            <a:r>
              <a:rPr lang="en-US" sz="1400"/>
              <a:t>Atomic configuration</a:t>
            </a:r>
          </a:p>
          <a:p>
            <a:endParaRPr lang="en-US" sz="1800"/>
          </a:p>
          <a:p>
            <a:endParaRPr lang="en-US" sz="1800"/>
          </a:p>
          <a:p>
            <a:endParaRPr lang="en-US" sz="1800"/>
          </a:p>
        </p:txBody>
      </p:sp>
      <p:sp>
        <p:nvSpPr>
          <p:cNvPr id="16" name="Rectangle 15">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D8926F0-A570-527A-A12A-B7F6D1C3EF54}"/>
              </a:ext>
            </a:extLst>
          </p:cNvPr>
          <p:cNvPicPr>
            <a:picLocks noChangeAspect="1"/>
          </p:cNvPicPr>
          <p:nvPr/>
        </p:nvPicPr>
        <p:blipFill>
          <a:blip r:embed="rId3"/>
          <a:stretch>
            <a:fillRect/>
          </a:stretch>
        </p:blipFill>
        <p:spPr>
          <a:xfrm>
            <a:off x="5009463" y="866399"/>
            <a:ext cx="3775899" cy="2577050"/>
          </a:xfrm>
          <a:prstGeom prst="rect">
            <a:avLst/>
          </a:prstGeom>
        </p:spPr>
      </p:pic>
      <p:sp>
        <p:nvSpPr>
          <p:cNvPr id="20" name="Rectangle 19">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64D4269-D295-ACA0-9F0A-B8E397AAB17A}"/>
              </a:ext>
            </a:extLst>
          </p:cNvPr>
          <p:cNvPicPr>
            <a:picLocks noChangeAspect="1"/>
          </p:cNvPicPr>
          <p:nvPr/>
        </p:nvPicPr>
        <p:blipFill>
          <a:blip r:embed="rId4"/>
          <a:stretch>
            <a:fillRect/>
          </a:stretch>
        </p:blipFill>
        <p:spPr>
          <a:xfrm>
            <a:off x="9279639" y="720466"/>
            <a:ext cx="2438503" cy="2225133"/>
          </a:xfrm>
          <a:prstGeom prst="rect">
            <a:avLst/>
          </a:prstGeom>
        </p:spPr>
      </p:pic>
      <p:sp>
        <p:nvSpPr>
          <p:cNvPr id="22" name="Rectangle 21">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105174DE-D104-9416-C3DF-A2CCD92F8A05}"/>
              </a:ext>
            </a:extLst>
          </p:cNvPr>
          <p:cNvPicPr>
            <a:picLocks noChangeAspect="1"/>
          </p:cNvPicPr>
          <p:nvPr/>
        </p:nvPicPr>
        <p:blipFill>
          <a:blip r:embed="rId5"/>
          <a:stretch>
            <a:fillRect/>
          </a:stretch>
        </p:blipFill>
        <p:spPr>
          <a:xfrm>
            <a:off x="5168916" y="4318312"/>
            <a:ext cx="3456993" cy="2065554"/>
          </a:xfrm>
          <a:prstGeom prst="rect">
            <a:avLst/>
          </a:prstGeom>
        </p:spPr>
      </p:pic>
      <p:sp>
        <p:nvSpPr>
          <p:cNvPr id="24" name="Rectangle 23">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555EB87-0F00-1243-350A-3A78DF09A284}"/>
              </a:ext>
            </a:extLst>
          </p:cNvPr>
          <p:cNvPicPr>
            <a:picLocks noChangeAspect="1"/>
          </p:cNvPicPr>
          <p:nvPr/>
        </p:nvPicPr>
        <p:blipFill>
          <a:blip r:embed="rId6"/>
          <a:stretch>
            <a:fillRect/>
          </a:stretch>
        </p:blipFill>
        <p:spPr>
          <a:xfrm>
            <a:off x="9279639" y="3914514"/>
            <a:ext cx="2438503" cy="2225133"/>
          </a:xfrm>
          <a:prstGeom prst="rect">
            <a:avLst/>
          </a:prstGeom>
        </p:spPr>
      </p:pic>
      <p:sp>
        <p:nvSpPr>
          <p:cNvPr id="12" name="TextBox 11">
            <a:extLst>
              <a:ext uri="{FF2B5EF4-FFF2-40B4-BE49-F238E27FC236}">
                <a16:creationId xmlns:a16="http://schemas.microsoft.com/office/drawing/2014/main" id="{26102D84-D0A3-7541-41DA-B1DC1B4CE7FA}"/>
              </a:ext>
            </a:extLst>
          </p:cNvPr>
          <p:cNvSpPr txBox="1"/>
          <p:nvPr/>
        </p:nvSpPr>
        <p:spPr>
          <a:xfrm>
            <a:off x="5961109" y="3464683"/>
            <a:ext cx="1909118" cy="369332"/>
          </a:xfrm>
          <a:prstGeom prst="rect">
            <a:avLst/>
          </a:prstGeom>
          <a:noFill/>
        </p:spPr>
        <p:txBody>
          <a:bodyPr wrap="square" rtlCol="0">
            <a:spAutoFit/>
          </a:bodyPr>
          <a:lstStyle/>
          <a:p>
            <a:r>
              <a:rPr lang="en-US">
                <a:solidFill>
                  <a:schemeClr val="bg1"/>
                </a:solidFill>
              </a:rPr>
              <a:t>(a) Greedy search</a:t>
            </a:r>
          </a:p>
        </p:txBody>
      </p:sp>
      <p:sp>
        <p:nvSpPr>
          <p:cNvPr id="13" name="TextBox 12">
            <a:extLst>
              <a:ext uri="{FF2B5EF4-FFF2-40B4-BE49-F238E27FC236}">
                <a16:creationId xmlns:a16="http://schemas.microsoft.com/office/drawing/2014/main" id="{D3944620-FB41-9CAF-12AC-D895AE6EDC23}"/>
              </a:ext>
            </a:extLst>
          </p:cNvPr>
          <p:cNvSpPr txBox="1"/>
          <p:nvPr/>
        </p:nvSpPr>
        <p:spPr>
          <a:xfrm>
            <a:off x="10112653" y="2955435"/>
            <a:ext cx="937888" cy="369332"/>
          </a:xfrm>
          <a:prstGeom prst="rect">
            <a:avLst/>
          </a:prstGeom>
          <a:noFill/>
        </p:spPr>
        <p:txBody>
          <a:bodyPr wrap="square" rtlCol="0">
            <a:spAutoFit/>
          </a:bodyPr>
          <a:lstStyle/>
          <a:p>
            <a:r>
              <a:rPr lang="en-US">
                <a:solidFill>
                  <a:schemeClr val="bg1"/>
                </a:solidFill>
              </a:rPr>
              <a:t>(b) FCFS</a:t>
            </a:r>
          </a:p>
        </p:txBody>
      </p:sp>
      <p:sp>
        <p:nvSpPr>
          <p:cNvPr id="14" name="TextBox 13">
            <a:extLst>
              <a:ext uri="{FF2B5EF4-FFF2-40B4-BE49-F238E27FC236}">
                <a16:creationId xmlns:a16="http://schemas.microsoft.com/office/drawing/2014/main" id="{06299372-E83C-CA94-3D4F-51E12E20DE28}"/>
              </a:ext>
            </a:extLst>
          </p:cNvPr>
          <p:cNvSpPr txBox="1"/>
          <p:nvPr/>
        </p:nvSpPr>
        <p:spPr>
          <a:xfrm>
            <a:off x="9848995" y="6115850"/>
            <a:ext cx="1709934" cy="369332"/>
          </a:xfrm>
          <a:prstGeom prst="rect">
            <a:avLst/>
          </a:prstGeom>
          <a:noFill/>
        </p:spPr>
        <p:txBody>
          <a:bodyPr wrap="square" rtlCol="0">
            <a:spAutoFit/>
          </a:bodyPr>
          <a:lstStyle/>
          <a:p>
            <a:r>
              <a:rPr lang="en-US">
                <a:solidFill>
                  <a:schemeClr val="bg1"/>
                </a:solidFill>
              </a:rPr>
              <a:t>(c) Two-phase</a:t>
            </a:r>
          </a:p>
        </p:txBody>
      </p:sp>
      <p:sp>
        <p:nvSpPr>
          <p:cNvPr id="15" name="TextBox 14">
            <a:extLst>
              <a:ext uri="{FF2B5EF4-FFF2-40B4-BE49-F238E27FC236}">
                <a16:creationId xmlns:a16="http://schemas.microsoft.com/office/drawing/2014/main" id="{9BA08A33-D0E3-508F-6370-2EA1CBE05CD7}"/>
              </a:ext>
            </a:extLst>
          </p:cNvPr>
          <p:cNvSpPr txBox="1"/>
          <p:nvPr/>
        </p:nvSpPr>
        <p:spPr>
          <a:xfrm>
            <a:off x="7486446" y="5838851"/>
            <a:ext cx="1427773" cy="646331"/>
          </a:xfrm>
          <a:prstGeom prst="rect">
            <a:avLst/>
          </a:prstGeom>
          <a:noFill/>
        </p:spPr>
        <p:txBody>
          <a:bodyPr wrap="square" rtlCol="0">
            <a:spAutoFit/>
          </a:bodyPr>
          <a:lstStyle/>
          <a:p>
            <a:r>
              <a:rPr lang="en-US">
                <a:solidFill>
                  <a:schemeClr val="bg1"/>
                </a:solidFill>
              </a:rPr>
              <a:t>(d) Atomic configuration</a:t>
            </a:r>
          </a:p>
        </p:txBody>
      </p:sp>
      <p:sp>
        <p:nvSpPr>
          <p:cNvPr id="4" name="Slide Number Placeholder 3">
            <a:extLst>
              <a:ext uri="{FF2B5EF4-FFF2-40B4-BE49-F238E27FC236}">
                <a16:creationId xmlns:a16="http://schemas.microsoft.com/office/drawing/2014/main" id="{0D24E62E-1096-C8BF-386F-2921801E6F5C}"/>
              </a:ext>
            </a:extLst>
          </p:cNvPr>
          <p:cNvSpPr>
            <a:spLocks noGrp="1"/>
          </p:cNvSpPr>
          <p:nvPr>
            <p:ph type="sldNum" sz="quarter" idx="12"/>
          </p:nvPr>
        </p:nvSpPr>
        <p:spPr>
          <a:xfrm>
            <a:off x="9045606" y="6526468"/>
            <a:ext cx="2743200" cy="365125"/>
          </a:xfrm>
        </p:spPr>
        <p:txBody>
          <a:bodyPr/>
          <a:lstStyle/>
          <a:p>
            <a:fld id="{6BDD045F-69BF-4B57-8EEA-5508235BA5BA}" type="slidenum">
              <a:rPr lang="en-US" smtClean="0"/>
              <a:t>7</a:t>
            </a:fld>
            <a:endParaRPr lang="en-US"/>
          </a:p>
        </p:txBody>
      </p:sp>
    </p:spTree>
    <p:extLst>
      <p:ext uri="{BB962C8B-B14F-4D97-AF65-F5344CB8AC3E}">
        <p14:creationId xmlns:p14="http://schemas.microsoft.com/office/powerpoint/2010/main" val="39970490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860CA-1354-3828-3AD8-F321F09CBAD6}"/>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rPr>
              <a:t>Budget-aware Configuration Search using Reinforcement Learning (RL)</a:t>
            </a:r>
          </a:p>
        </p:txBody>
      </p:sp>
      <p:graphicFrame>
        <p:nvGraphicFramePr>
          <p:cNvPr id="5" name="Content Placeholder 2">
            <a:extLst>
              <a:ext uri="{FF2B5EF4-FFF2-40B4-BE49-F238E27FC236}">
                <a16:creationId xmlns:a16="http://schemas.microsoft.com/office/drawing/2014/main" id="{0E4FA343-CA72-7DEC-C8B8-7872BFCE201C}"/>
              </a:ext>
            </a:extLst>
          </p:cNvPr>
          <p:cNvGraphicFramePr>
            <a:graphicFrameLocks noGrp="1"/>
          </p:cNvGraphicFramePr>
          <p:nvPr>
            <p:ph idx="1"/>
            <p:extLst>
              <p:ext uri="{D42A27DB-BD31-4B8C-83A1-F6EECF244321}">
                <p14:modId xmlns:p14="http://schemas.microsoft.com/office/powerpoint/2010/main" val="34397238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055ADDA-BB27-50D9-66F2-4462FEC633C6}"/>
              </a:ext>
            </a:extLst>
          </p:cNvPr>
          <p:cNvSpPr>
            <a:spLocks noGrp="1"/>
          </p:cNvSpPr>
          <p:nvPr>
            <p:ph type="sldNum" sz="quarter" idx="12"/>
          </p:nvPr>
        </p:nvSpPr>
        <p:spPr/>
        <p:txBody>
          <a:bodyPr/>
          <a:lstStyle/>
          <a:p>
            <a:fld id="{6BDD045F-69BF-4B57-8EEA-5508235BA5BA}" type="slidenum">
              <a:rPr lang="en-US" smtClean="0"/>
              <a:t>8</a:t>
            </a:fld>
            <a:endParaRPr lang="en-US"/>
          </a:p>
        </p:txBody>
      </p:sp>
    </p:spTree>
    <p:extLst>
      <p:ext uri="{BB962C8B-B14F-4D97-AF65-F5344CB8AC3E}">
        <p14:creationId xmlns:p14="http://schemas.microsoft.com/office/powerpoint/2010/main" val="49151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4E6D0-324C-001D-FCEA-C2535E93667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Configuration Search as Markov Decision Process (MDP)</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E53DCC-47C1-4EA5-4BED-C02F96F75961}"/>
                  </a:ext>
                </a:extLst>
              </p:cNvPr>
              <p:cNvSpPr txBox="1"/>
              <p:nvPr/>
            </p:nvSpPr>
            <p:spPr>
              <a:xfrm>
                <a:off x="4356864" y="649480"/>
                <a:ext cx="3916035"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i="1"/>
                  <a:t>State</a:t>
                </a:r>
                <a:r>
                  <a:rPr lang="en-US" sz="2000"/>
                  <a:t> </a:t>
                </a:r>
                <a14:m>
                  <m:oMath xmlns:m="http://schemas.openxmlformats.org/officeDocument/2006/math">
                    <m:r>
                      <a:rPr lang="en-US" sz="2000" b="0" i="1" smtClean="0">
                        <a:latin typeface="Cambria Math" panose="02040503050406030204" pitchFamily="18" charset="0"/>
                      </a:rPr>
                      <m:t>𝑠</m:t>
                    </m:r>
                  </m:oMath>
                </a14:m>
                <a:r>
                  <a:rPr lang="en-US" sz="2000"/>
                  <a:t>: Configuration</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i="1"/>
                  <a:t>Action</a:t>
                </a:r>
                <a:r>
                  <a:rPr lang="en-US" sz="2000"/>
                  <a:t> </a:t>
                </a:r>
                <a14:m>
                  <m:oMath xmlns:m="http://schemas.openxmlformats.org/officeDocument/2006/math">
                    <m:r>
                      <a:rPr lang="en-US" sz="2000" b="0" i="1" smtClean="0">
                        <a:latin typeface="Cambria Math" panose="02040503050406030204" pitchFamily="18" charset="0"/>
                      </a:rPr>
                      <m:t>𝑎</m:t>
                    </m:r>
                  </m:oMath>
                </a14:m>
                <a:r>
                  <a:rPr lang="en-US" sz="2000"/>
                  <a:t>: Index (to be included)</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i="1"/>
                  <a:t>Transition probability </a:t>
                </a:r>
                <a14:m>
                  <m:oMath xmlns:m="http://schemas.openxmlformats.org/officeDocument/2006/math">
                    <m:r>
                      <a:rPr lang="en-US" sz="2000" b="0" i="1" smtClean="0">
                        <a:latin typeface="Cambria Math" panose="02040503050406030204" pitchFamily="18" charset="0"/>
                      </a:rPr>
                      <m:t>𝑝</m:t>
                    </m:r>
                  </m:oMath>
                </a14:m>
                <a:r>
                  <a:rPr lang="en-US" sz="2000"/>
                  <a:t>: Deterministic</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i="1"/>
                  <a:t>Reward</a:t>
                </a:r>
                <a:r>
                  <a:rPr lang="en-US" sz="2000"/>
                  <a:t> </a:t>
                </a:r>
                <a14:m>
                  <m:oMath xmlns:m="http://schemas.openxmlformats.org/officeDocument/2006/math">
                    <m:r>
                      <a:rPr lang="en-US" sz="2000" b="0" i="1" smtClean="0">
                        <a:latin typeface="Cambria Math" panose="02040503050406030204" pitchFamily="18" charset="0"/>
                      </a:rPr>
                      <m:t>𝑟</m:t>
                    </m:r>
                  </m:oMath>
                </a14:m>
                <a:r>
                  <a:rPr lang="en-US" sz="2000"/>
                  <a:t>: Percentage improvement of the workload </a:t>
                </a:r>
                <a14:m>
                  <m:oMath xmlns:m="http://schemas.openxmlformats.org/officeDocument/2006/math">
                    <m:r>
                      <a:rPr lang="en-US" sz="2000" b="0" i="1">
                        <a:latin typeface="Cambria Math" panose="02040503050406030204" pitchFamily="18" charset="0"/>
                      </a:rPr>
                      <m:t>𝑊</m:t>
                    </m:r>
                  </m:oMath>
                </a14:m>
                <a:r>
                  <a:rPr lang="en-US" sz="2000"/>
                  <a:t> over the state/configuration </a:t>
                </a:r>
                <a14:m>
                  <m:oMath xmlns:m="http://schemas.openxmlformats.org/officeDocument/2006/math">
                    <m:r>
                      <a:rPr lang="en-US" sz="2000" b="0" i="1">
                        <a:latin typeface="Cambria Math" panose="02040503050406030204" pitchFamily="18" charset="0"/>
                      </a:rPr>
                      <m:t>𝐶</m:t>
                    </m:r>
                  </m:oMath>
                </a14:m>
                <a:endParaRPr lang="en-US" sz="2000"/>
              </a:p>
              <a:p>
                <a:pPr indent="-228600">
                  <a:lnSpc>
                    <a:spcPct val="90000"/>
                  </a:lnSpc>
                  <a:spcAft>
                    <a:spcPts val="600"/>
                  </a:spcAft>
                  <a:buFont typeface="Arial" panose="020B0604020202020204" pitchFamily="34" charset="0"/>
                  <a:buChar char="•"/>
                </a:pPr>
                <a:endParaRPr lang="en-US" sz="2000"/>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𝜂</m:t>
                      </m:r>
                      <m:d>
                        <m:dPr>
                          <m:ctrlPr>
                            <a:rPr lang="en-US" sz="2000" b="0" i="1">
                              <a:latin typeface="Cambria Math" panose="02040503050406030204" pitchFamily="18" charset="0"/>
                            </a:rPr>
                          </m:ctrlPr>
                        </m:dPr>
                        <m:e>
                          <m:r>
                            <a:rPr lang="en-US" sz="2000" b="0" i="1">
                              <a:latin typeface="Cambria Math" panose="02040503050406030204" pitchFamily="18" charset="0"/>
                            </a:rPr>
                            <m:t>𝑊</m:t>
                          </m:r>
                          <m:r>
                            <a:rPr lang="en-US" sz="2000" b="0" i="1">
                              <a:latin typeface="Cambria Math" panose="02040503050406030204" pitchFamily="18" charset="0"/>
                            </a:rPr>
                            <m:t>,</m:t>
                          </m:r>
                          <m:r>
                            <a:rPr lang="en-US" sz="2000" b="0" i="1">
                              <a:latin typeface="Cambria Math" panose="02040503050406030204" pitchFamily="18" charset="0"/>
                            </a:rPr>
                            <m:t>𝐶</m:t>
                          </m:r>
                        </m:e>
                      </m:d>
                      <m:r>
                        <a:rPr lang="en-US" sz="2000" b="0" i="1">
                          <a:latin typeface="Cambria Math" panose="02040503050406030204" pitchFamily="18" charset="0"/>
                        </a:rPr>
                        <m:t>=</m:t>
                      </m:r>
                      <m:d>
                        <m:dPr>
                          <m:ctrlPr>
                            <a:rPr lang="en-US" sz="2000" b="0" i="1">
                              <a:latin typeface="Cambria Math" panose="02040503050406030204" pitchFamily="18" charset="0"/>
                            </a:rPr>
                          </m:ctrlPr>
                        </m:dPr>
                        <m:e>
                          <m:r>
                            <a:rPr lang="en-US" sz="2000" b="0" i="1">
                              <a:latin typeface="Cambria Math" panose="02040503050406030204" pitchFamily="18" charset="0"/>
                            </a:rPr>
                            <m:t>1−</m:t>
                          </m:r>
                          <m:f>
                            <m:fPr>
                              <m:ctrlPr>
                                <a:rPr lang="en-US" sz="2000" b="0" i="1">
                                  <a:latin typeface="Cambria Math" panose="02040503050406030204" pitchFamily="18" charset="0"/>
                                </a:rPr>
                              </m:ctrlPr>
                            </m:fPr>
                            <m:num>
                              <m:r>
                                <a:rPr lang="en-US" sz="2000" b="0" i="1">
                                  <a:latin typeface="Cambria Math" panose="02040503050406030204" pitchFamily="18" charset="0"/>
                                </a:rPr>
                                <m:t>𝑐𝑜𝑠𝑡</m:t>
                              </m:r>
                              <m:d>
                                <m:dPr>
                                  <m:ctrlPr>
                                    <a:rPr lang="en-US" sz="2000" b="0" i="1">
                                      <a:latin typeface="Cambria Math" panose="02040503050406030204" pitchFamily="18" charset="0"/>
                                    </a:rPr>
                                  </m:ctrlPr>
                                </m:dPr>
                                <m:e>
                                  <m:r>
                                    <a:rPr lang="en-US" sz="2000" b="0" i="1">
                                      <a:latin typeface="Cambria Math" panose="02040503050406030204" pitchFamily="18" charset="0"/>
                                    </a:rPr>
                                    <m:t>𝑊</m:t>
                                  </m:r>
                                  <m:r>
                                    <a:rPr lang="en-US" sz="2000" b="0" i="1">
                                      <a:latin typeface="Cambria Math" panose="02040503050406030204" pitchFamily="18" charset="0"/>
                                    </a:rPr>
                                    <m:t>,</m:t>
                                  </m:r>
                                  <m:r>
                                    <a:rPr lang="en-US" sz="2000" b="0" i="1">
                                      <a:latin typeface="Cambria Math" panose="02040503050406030204" pitchFamily="18" charset="0"/>
                                    </a:rPr>
                                    <m:t>𝐶</m:t>
                                  </m:r>
                                </m:e>
                              </m:d>
                            </m:num>
                            <m:den>
                              <m:r>
                                <a:rPr lang="en-US" sz="2000" b="0" i="1">
                                  <a:latin typeface="Cambria Math" panose="02040503050406030204" pitchFamily="18" charset="0"/>
                                </a:rPr>
                                <m:t>𝑐𝑜𝑠𝑡</m:t>
                              </m:r>
                              <m:d>
                                <m:dPr>
                                  <m:ctrlPr>
                                    <a:rPr lang="en-US" sz="2000" b="0" i="1">
                                      <a:latin typeface="Cambria Math" panose="02040503050406030204" pitchFamily="18" charset="0"/>
                                    </a:rPr>
                                  </m:ctrlPr>
                                </m:dPr>
                                <m:e>
                                  <m:r>
                                    <a:rPr lang="en-US" sz="2000" b="0" i="1">
                                      <a:latin typeface="Cambria Math" panose="02040503050406030204" pitchFamily="18" charset="0"/>
                                    </a:rPr>
                                    <m:t>𝑊</m:t>
                                  </m:r>
                                  <m:r>
                                    <a:rPr lang="en-US" sz="2000" b="0" i="1">
                                      <a:latin typeface="Cambria Math" panose="02040503050406030204" pitchFamily="18" charset="0"/>
                                    </a:rPr>
                                    <m:t>,∅</m:t>
                                  </m:r>
                                </m:e>
                              </m:d>
                            </m:den>
                          </m:f>
                        </m:e>
                      </m:d>
                      <m:r>
                        <a:rPr lang="en-US" sz="2000" b="0" i="1">
                          <a:latin typeface="Cambria Math" panose="02040503050406030204" pitchFamily="18" charset="0"/>
                        </a:rPr>
                        <m:t>×100%</m:t>
                      </m:r>
                    </m:oMath>
                  </m:oMathPara>
                </a14:m>
                <a:endParaRPr lang="en-US" sz="2000"/>
              </a:p>
            </p:txBody>
          </p:sp>
        </mc:Choice>
        <mc:Fallback xmlns="">
          <p:sp>
            <p:nvSpPr>
              <p:cNvPr id="6" name="TextBox 5">
                <a:extLst>
                  <a:ext uri="{FF2B5EF4-FFF2-40B4-BE49-F238E27FC236}">
                    <a16:creationId xmlns:a16="http://schemas.microsoft.com/office/drawing/2014/main" id="{5FE53DCC-47C1-4EA5-4BED-C02F96F75961}"/>
                  </a:ext>
                </a:extLst>
              </p:cNvPr>
              <p:cNvSpPr txBox="1">
                <a:spLocks noRot="1" noChangeAspect="1" noMove="1" noResize="1" noEditPoints="1" noAdjustHandles="1" noChangeArrowheads="1" noChangeShapeType="1" noTextEdit="1"/>
              </p:cNvSpPr>
              <p:nvPr/>
            </p:nvSpPr>
            <p:spPr>
              <a:xfrm>
                <a:off x="4356864" y="649480"/>
                <a:ext cx="3916035" cy="5546047"/>
              </a:xfrm>
              <a:prstGeom prst="rect">
                <a:avLst/>
              </a:prstGeom>
              <a:blipFill>
                <a:blip r:embed="rId3"/>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F001D69-3DC7-07E3-C9F0-CE6AAC92B9C2}"/>
              </a:ext>
            </a:extLst>
          </p:cNvPr>
          <p:cNvGrpSpPr/>
          <p:nvPr/>
        </p:nvGrpSpPr>
        <p:grpSpPr>
          <a:xfrm>
            <a:off x="8028650" y="1019617"/>
            <a:ext cx="3860025" cy="2851405"/>
            <a:chOff x="8028650" y="1431446"/>
            <a:chExt cx="3860025" cy="2851405"/>
          </a:xfrm>
        </p:grpSpPr>
        <p:pic>
          <p:nvPicPr>
            <p:cNvPr id="5" name="Picture 4">
              <a:extLst>
                <a:ext uri="{FF2B5EF4-FFF2-40B4-BE49-F238E27FC236}">
                  <a16:creationId xmlns:a16="http://schemas.microsoft.com/office/drawing/2014/main" id="{F197D962-9E5E-4724-9D39-7A6518BD251C}"/>
                </a:ext>
              </a:extLst>
            </p:cNvPr>
            <p:cNvPicPr>
              <a:picLocks noChangeAspect="1"/>
            </p:cNvPicPr>
            <p:nvPr/>
          </p:nvPicPr>
          <p:blipFill>
            <a:blip r:embed="rId4"/>
            <a:stretch>
              <a:fillRect/>
            </a:stretch>
          </p:blipFill>
          <p:spPr>
            <a:xfrm>
              <a:off x="8305075" y="1835542"/>
              <a:ext cx="3307174" cy="24473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B504A05-F68B-B672-D211-CAA85306D273}"/>
                    </a:ext>
                  </a:extLst>
                </p:cNvPr>
                <p:cNvSpPr txBox="1"/>
                <p:nvPr/>
              </p:nvSpPr>
              <p:spPr>
                <a:xfrm>
                  <a:off x="8028650" y="1431446"/>
                  <a:ext cx="3860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dirty="0"/>
                          <m:t>Example</m:t>
                        </m:r>
                        <m:r>
                          <m:rPr>
                            <m:nor/>
                          </m:rPr>
                          <a:rPr lang="en-US" b="0" i="0" dirty="0" smtClean="0"/>
                          <m:t> </m:t>
                        </m:r>
                        <m:r>
                          <m:rPr>
                            <m:nor/>
                          </m:rPr>
                          <a:rPr lang="en-US" b="0" i="0" dirty="0" smtClean="0"/>
                          <m:t>MDP</m:t>
                        </m:r>
                        <m:r>
                          <m:rPr>
                            <m:nor/>
                          </m:rPr>
                          <a:rPr lang="en-US" b="0" i="0" dirty="0" smtClean="0"/>
                          <m:t> </m:t>
                        </m:r>
                        <m:r>
                          <m:rPr>
                            <m:nor/>
                          </m:rPr>
                          <a:rPr lang="en-US" b="0" i="0" dirty="0" smtClean="0"/>
                          <m:t>with</m:t>
                        </m:r>
                        <m:r>
                          <m:rPr>
                            <m:nor/>
                          </m:rPr>
                          <a:rPr lang="en-US" dirty="0"/>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a:p>
              </p:txBody>
            </p:sp>
          </mc:Choice>
          <mc:Fallback xmlns="">
            <p:sp>
              <p:nvSpPr>
                <p:cNvPr id="3" name="TextBox 2">
                  <a:extLst>
                    <a:ext uri="{FF2B5EF4-FFF2-40B4-BE49-F238E27FC236}">
                      <a16:creationId xmlns:a16="http://schemas.microsoft.com/office/drawing/2014/main" id="{5B504A05-F68B-B672-D211-CAA85306D273}"/>
                    </a:ext>
                  </a:extLst>
                </p:cNvPr>
                <p:cNvSpPr txBox="1">
                  <a:spLocks noRot="1" noChangeAspect="1" noMove="1" noResize="1" noEditPoints="1" noAdjustHandles="1" noChangeArrowheads="1" noChangeShapeType="1" noTextEdit="1"/>
                </p:cNvSpPr>
                <p:nvPr/>
              </p:nvSpPr>
              <p:spPr>
                <a:xfrm>
                  <a:off x="8028650" y="1431446"/>
                  <a:ext cx="3860025" cy="369332"/>
                </a:xfrm>
                <a:prstGeom prst="rect">
                  <a:avLst/>
                </a:prstGeom>
                <a:blipFill>
                  <a:blip r:embed="rId5"/>
                  <a:stretch>
                    <a:fillRect b="-14754"/>
                  </a:stretch>
                </a:blipFill>
              </p:spPr>
              <p:txBody>
                <a:bodyPr/>
                <a:lstStyle/>
                <a:p>
                  <a:r>
                    <a:rPr lang="en-US">
                      <a:noFill/>
                    </a:rPr>
                    <a:t> </a:t>
                  </a:r>
                </a:p>
              </p:txBody>
            </p:sp>
          </mc:Fallback>
        </mc:AlternateContent>
      </p:grpSp>
      <p:sp>
        <p:nvSpPr>
          <p:cNvPr id="7" name="Slide Number Placeholder 6">
            <a:extLst>
              <a:ext uri="{FF2B5EF4-FFF2-40B4-BE49-F238E27FC236}">
                <a16:creationId xmlns:a16="http://schemas.microsoft.com/office/drawing/2014/main" id="{AA8C460F-9345-B0C4-9540-4960256AD311}"/>
              </a:ext>
            </a:extLst>
          </p:cNvPr>
          <p:cNvSpPr>
            <a:spLocks noGrp="1"/>
          </p:cNvSpPr>
          <p:nvPr>
            <p:ph type="sldNum" sz="quarter" idx="12"/>
          </p:nvPr>
        </p:nvSpPr>
        <p:spPr/>
        <p:txBody>
          <a:bodyPr/>
          <a:lstStyle/>
          <a:p>
            <a:fld id="{6BDD045F-69BF-4B57-8EEA-5508235BA5BA}" type="slidenum">
              <a:rPr lang="en-US" smtClean="0"/>
              <a:t>9</a:t>
            </a:fld>
            <a:endParaRPr lang="en-US"/>
          </a:p>
        </p:txBody>
      </p:sp>
    </p:spTree>
    <p:extLst>
      <p:ext uri="{BB962C8B-B14F-4D97-AF65-F5344CB8AC3E}">
        <p14:creationId xmlns:p14="http://schemas.microsoft.com/office/powerpoint/2010/main" val="277225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2738</Words>
  <Application>Microsoft Office PowerPoint</Application>
  <PresentationFormat>Widescreen</PresentationFormat>
  <Paragraphs>298</Paragraphs>
  <Slides>22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Budget-aware Index Tuning with Reinforcement Learning</vt:lpstr>
      <vt:lpstr>Cost-based index Tuning</vt:lpstr>
      <vt:lpstr>What-if Calls are Expensive</vt:lpstr>
      <vt:lpstr>Existing Work on Reducing What-if Calls</vt:lpstr>
      <vt:lpstr>Budget-aware Index Tuning</vt:lpstr>
      <vt:lpstr>Budget-constrained Configuration Search</vt:lpstr>
      <vt:lpstr>Budget-aware Variants of Greedy Search</vt:lpstr>
      <vt:lpstr>Budget-aware Configuration Search using Reinforcement Learning (RL)</vt:lpstr>
      <vt:lpstr>Configuration Search as Markov Decision Process (MDP)</vt:lpstr>
      <vt:lpstr>Monte Carlo Tree Search</vt:lpstr>
      <vt:lpstr>Action Selection Policy</vt:lpstr>
      <vt:lpstr>Action Selection Policy (Cont.)</vt:lpstr>
      <vt:lpstr>Rollout Policy</vt:lpstr>
      <vt:lpstr>Extraction of the Best Configuration</vt:lpstr>
      <vt:lpstr>Experiment Settings</vt:lpstr>
      <vt:lpstr>Budget-aware Variants of Greedy Search</vt:lpstr>
      <vt:lpstr>Comparison with Budget-aware Greedy (Benchmark Workloads)</vt:lpstr>
      <vt:lpstr>Comparison with Budget-aware Greedy (Real Workloads)</vt:lpstr>
      <vt:lpstr>Existing RL Approaches to Index Tuning</vt:lpstr>
      <vt:lpstr>Comparison with Existing RL (Benchmark Workloads)</vt:lpstr>
      <vt:lpstr>Comparison with Existing RL (Real Workloads)</vt:lpstr>
      <vt:lpstr>Summary of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Budget-aware Index Tuning with Reinforcement Learning</dc:title>
  <dc:creator>Wentao Wu</dc:creator>
  <cp:lastModifiedBy>Wentao Wu</cp:lastModifiedBy>
  <cp:revision>1</cp:revision>
  <dcterms:created xsi:type="dcterms:W3CDTF">2022-04-23T21:31:03Z</dcterms:created>
  <dcterms:modified xsi:type="dcterms:W3CDTF">2022-05-19T07:17:30Z</dcterms:modified>
</cp:coreProperties>
</file>