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2675-7375-4150-A521-455A0B0C98E2}" type="datetimeFigureOut">
              <a:rPr lang="ru-RU" smtClean="0"/>
              <a:t>15.04.2017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2675-7375-4150-A521-455A0B0C98E2}" type="datetimeFigureOut">
              <a:rPr lang="ru-RU" smtClean="0"/>
              <a:t>15.04.2017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2675-7375-4150-A521-455A0B0C98E2}" type="datetimeFigureOut">
              <a:rPr lang="ru-RU" smtClean="0"/>
              <a:t>15.04.2017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2675-7375-4150-A521-455A0B0C98E2}" type="datetimeFigureOut">
              <a:rPr lang="ru-RU" smtClean="0"/>
              <a:t>15.04.2017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2675-7375-4150-A521-455A0B0C98E2}" type="datetimeFigureOut">
              <a:rPr lang="ru-RU" smtClean="0"/>
              <a:t>15.04.2017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2675-7375-4150-A521-455A0B0C98E2}" type="datetimeFigureOut">
              <a:rPr lang="ru-RU" smtClean="0"/>
              <a:t>15.04.2017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2675-7375-4150-A521-455A0B0C98E2}" type="datetimeFigureOut">
              <a:rPr lang="ru-RU" smtClean="0"/>
              <a:t>15.04.2017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2675-7375-4150-A521-455A0B0C98E2}" type="datetimeFigureOut">
              <a:rPr lang="ru-RU" smtClean="0"/>
              <a:t>15.04.2017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2675-7375-4150-A521-455A0B0C98E2}" type="datetimeFigureOut">
              <a:rPr lang="ru-RU" smtClean="0"/>
              <a:t>15.04.2017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2675-7375-4150-A521-455A0B0C98E2}" type="datetimeFigureOut">
              <a:rPr lang="ru-RU" smtClean="0"/>
              <a:t>15.04.2017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67B2675-7375-4150-A521-455A0B0C98E2}" type="datetimeFigureOut">
              <a:rPr lang="ru-RU" smtClean="0"/>
              <a:t>15.04.2017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67B2675-7375-4150-A521-455A0B0C98E2}" type="datetimeFigureOut">
              <a:rPr lang="ru-RU" smtClean="0"/>
              <a:t>15.04.2017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ntering/GazimbaSpeech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GazimbaSpeech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3886200"/>
            <a:ext cx="7848872" cy="1752600"/>
          </a:xfrm>
        </p:spPr>
        <p:txBody>
          <a:bodyPr/>
          <a:lstStyle/>
          <a:p>
            <a:r>
              <a:rPr lang="ru-RU" dirty="0" smtClean="0">
                <a:hlinkClick r:id="rId2"/>
              </a:rPr>
              <a:t>Ссылочка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58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00809"/>
            <a:ext cx="4824536" cy="3528392"/>
          </a:xfrm>
        </p:spPr>
        <p:txBody>
          <a:bodyPr/>
          <a:lstStyle/>
          <a:p>
            <a:r>
              <a:rPr lang="ru-RU" dirty="0" smtClean="0"/>
              <a:t>Это </a:t>
            </a:r>
            <a:r>
              <a:rPr lang="ru-RU" dirty="0" err="1" smtClean="0"/>
              <a:t>Гозимба</a:t>
            </a:r>
            <a:r>
              <a:rPr lang="ru-RU" dirty="0" smtClean="0"/>
              <a:t>, твой новый персональный помощник! Он может делать почти всё что захочешь!</a:t>
            </a:r>
            <a:endParaRPr lang="ru-RU" dirty="0"/>
          </a:p>
        </p:txBody>
      </p:sp>
      <p:pic>
        <p:nvPicPr>
          <p:cNvPr id="1026" name="Picture 2" descr="C:\Users\Admin\Documents\gazimba-studi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708920"/>
            <a:ext cx="26289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08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1680" y="5796"/>
            <a:ext cx="8013192" cy="1636776"/>
          </a:xfrm>
        </p:spPr>
        <p:txBody>
          <a:bodyPr/>
          <a:lstStyle/>
          <a:p>
            <a:r>
              <a:rPr lang="ru-RU" dirty="0" smtClean="0"/>
              <a:t>Работает как магия!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C:\Users\Admin\Documents\Twilight_Sparkle_using_her_magic_S01E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0928"/>
            <a:ext cx="5436096" cy="305780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83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988840"/>
            <a:ext cx="3384376" cy="3431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:\Users\Admin\Documents\gazimba-studi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16632"/>
            <a:ext cx="1368151" cy="129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2856"/>
            <a:ext cx="27432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C:\Users\Admin\Documents\rainbow_dash_o_o_by_richhap-d4gttx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63385"/>
            <a:ext cx="936104" cy="125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Выноска-облако 5"/>
          <p:cNvSpPr/>
          <p:nvPr/>
        </p:nvSpPr>
        <p:spPr>
          <a:xfrm>
            <a:off x="4067944" y="116632"/>
            <a:ext cx="1577217" cy="954396"/>
          </a:xfrm>
          <a:prstGeom prst="cloudCallout">
            <a:avLst>
              <a:gd name="adj1" fmla="val 60860"/>
              <a:gd name="adj2" fmla="val 334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 smtClean="0"/>
              <a:t>Нифига</a:t>
            </a:r>
            <a:r>
              <a:rPr lang="uk-UA" dirty="0" smtClean="0"/>
              <a:t> себе!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5360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22</TotalTime>
  <Words>25</Words>
  <Application>Microsoft Office PowerPoint</Application>
  <PresentationFormat>Экран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Модульная</vt:lpstr>
      <vt:lpstr>GazimbaSpeech</vt:lpstr>
      <vt:lpstr>Презентация PowerPoint</vt:lpstr>
      <vt:lpstr>Работает как магия!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GazimbaSpeech</dc:title>
  <dc:creator>Admin</dc:creator>
  <cp:lastModifiedBy>Admin</cp:lastModifiedBy>
  <cp:revision>4</cp:revision>
  <dcterms:created xsi:type="dcterms:W3CDTF">2017-04-15T19:08:32Z</dcterms:created>
  <dcterms:modified xsi:type="dcterms:W3CDTF">2017-04-15T19:31:27Z</dcterms:modified>
</cp:coreProperties>
</file>