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tering/GazimbaSpee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GazimbaSpeech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848872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8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9"/>
            <a:ext cx="4824536" cy="3528392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Gazimba</a:t>
            </a:r>
            <a:r>
              <a:rPr lang="en-US" dirty="0" smtClean="0"/>
              <a:t>, your new personal assistant! He can do almost everything what you need!</a:t>
            </a:r>
            <a:endParaRPr lang="ru-RU" dirty="0"/>
          </a:p>
        </p:txBody>
      </p:sp>
      <p:pic>
        <p:nvPicPr>
          <p:cNvPr id="1026" name="Picture 2" descr="C:\Users\Admin\Documents\gazimba-stu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2628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8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61"/>
            <a:ext cx="8013192" cy="1636776"/>
          </a:xfrm>
        </p:spPr>
        <p:txBody>
          <a:bodyPr/>
          <a:lstStyle/>
          <a:p>
            <a:r>
              <a:rPr lang="en-US" dirty="0" smtClean="0"/>
              <a:t>Works like magic!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dmin\Documents\Twilight_Sparkle_using_her_magic_S01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436096" cy="30578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3384376" cy="34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ocuments\gazimba-stud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6632"/>
            <a:ext cx="1368151" cy="129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743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:\Users\Admin\Documents\rainbow_dash_o_o_by_richhap-d4gtt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385"/>
            <a:ext cx="936104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-облако 5"/>
          <p:cNvSpPr/>
          <p:nvPr/>
        </p:nvSpPr>
        <p:spPr>
          <a:xfrm>
            <a:off x="4067944" y="116632"/>
            <a:ext cx="1577217" cy="954396"/>
          </a:xfrm>
          <a:prstGeom prst="cloudCallout">
            <a:avLst>
              <a:gd name="adj1" fmla="val 60860"/>
              <a:gd name="adj2" fmla="val 33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Wow!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36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26</Words>
  <Application>Microsoft Office PowerPoint</Application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GazimbaSpeech</vt:lpstr>
      <vt:lpstr>Презентация PowerPoint</vt:lpstr>
      <vt:lpstr>Works like magic!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GazimbaSpeech</dc:title>
  <dc:creator>Admin</dc:creator>
  <cp:lastModifiedBy>Admin</cp:lastModifiedBy>
  <cp:revision>9</cp:revision>
  <dcterms:created xsi:type="dcterms:W3CDTF">2017-04-15T19:08:32Z</dcterms:created>
  <dcterms:modified xsi:type="dcterms:W3CDTF">2017-04-16T10:52:16Z</dcterms:modified>
</cp:coreProperties>
</file>