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7B2675-7375-4150-A521-455A0B0C98E2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53FD99-976D-4E9F-B4BC-32B3216DF77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tering/GazimbaSpee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GazimbaSpeech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848872" cy="1752600"/>
          </a:xfrm>
        </p:spPr>
        <p:txBody>
          <a:bodyPr/>
          <a:lstStyle/>
          <a:p>
            <a:r>
              <a:rPr lang="ru-RU" dirty="0" smtClean="0">
                <a:hlinkClick r:id="rId2"/>
              </a:rPr>
              <a:t>Ссылочка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8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8291264" cy="71535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j-lt"/>
                <a:cs typeface="Mangal" panose="02040503050203030202" pitchFamily="18" charset="0"/>
              </a:rPr>
              <a:t>Почти все, кто когда-либо использовали смартфоны, знают что такое </a:t>
            </a:r>
            <a:r>
              <a:rPr lang="en-US" dirty="0" err="1" smtClean="0">
                <a:latin typeface="Mangal" panose="02040503050203030202" pitchFamily="18" charset="0"/>
                <a:cs typeface="Mangal" panose="02040503050203030202" pitchFamily="18" charset="0"/>
              </a:rPr>
              <a:t>siri</a:t>
            </a:r>
            <a:r>
              <a:rPr lang="en-US" dirty="0" smtClean="0">
                <a:latin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ru-RU" dirty="0" smtClean="0">
                <a:latin typeface="+mj-lt"/>
                <a:cs typeface="Mangal" panose="02040503050203030202" pitchFamily="18" charset="0"/>
              </a:rPr>
              <a:t>и </a:t>
            </a:r>
            <a:r>
              <a:rPr lang="en-US" dirty="0" smtClean="0">
                <a:latin typeface="Mangal" panose="02040503050203030202" pitchFamily="18" charset="0"/>
                <a:cs typeface="Mangal" panose="02040503050203030202" pitchFamily="18" charset="0"/>
              </a:rPr>
              <a:t>google assistant</a:t>
            </a:r>
            <a:endParaRPr lang="ru-RU" dirty="0">
              <a:latin typeface="+mj-lt"/>
              <a:cs typeface="Mangal" panose="02040503050203030202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105149" cy="2731790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96952"/>
            <a:ext cx="4229636" cy="2597043"/>
          </a:xfrm>
        </p:spPr>
      </p:pic>
    </p:spTree>
    <p:extLst>
      <p:ext uri="{BB962C8B-B14F-4D97-AF65-F5344CB8AC3E}">
        <p14:creationId xmlns:p14="http://schemas.microsoft.com/office/powerpoint/2010/main" val="168183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accent6"/>
                </a:solidFill>
              </a:rPr>
              <a:t>Так почему бы не </a:t>
            </a:r>
            <a:r>
              <a:rPr lang="ru-RU" sz="3200" dirty="0" err="1" smtClean="0">
                <a:solidFill>
                  <a:schemeClr val="accent6"/>
                </a:solidFill>
              </a:rPr>
              <a:t>соеденить</a:t>
            </a:r>
            <a:r>
              <a:rPr lang="ru-RU" sz="3200" dirty="0" smtClean="0">
                <a:solidFill>
                  <a:schemeClr val="accent6"/>
                </a:solidFill>
              </a:rPr>
              <a:t> эти две вещи, и создать что-то подобное для ПК?</a:t>
            </a:r>
            <a:endParaRPr lang="ru-RU" sz="32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Admin\Documents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2" y="4581128"/>
            <a:ext cx="2278863" cy="22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3220915" y="4365670"/>
            <a:ext cx="2664296" cy="1152128"/>
          </a:xfrm>
          <a:prstGeom prst="wedgeRoundRectCallout">
            <a:avLst>
              <a:gd name="adj1" fmla="val -55312"/>
              <a:gd name="adj2" fmla="val 865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Жаль нет такой штуковины для компьютеров, которая будет мне помогать…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81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4824536" cy="3528392"/>
          </a:xfrm>
        </p:spPr>
        <p:txBody>
          <a:bodyPr/>
          <a:lstStyle/>
          <a:p>
            <a:r>
              <a:rPr lang="ru-RU" dirty="0" smtClean="0"/>
              <a:t>Это </a:t>
            </a:r>
            <a:r>
              <a:rPr lang="ru-RU" dirty="0" err="1" smtClean="0"/>
              <a:t>Гозимба</a:t>
            </a:r>
            <a:r>
              <a:rPr lang="ru-RU" dirty="0" smtClean="0"/>
              <a:t>, твой новый персональный помощник! Он может делать почти всё что захочешь!</a:t>
            </a:r>
            <a:endParaRPr lang="ru-RU" dirty="0"/>
          </a:p>
        </p:txBody>
      </p:sp>
      <p:pic>
        <p:nvPicPr>
          <p:cNvPr id="1026" name="Picture 2" descr="C:\Users\Admin\Documents\gazimba-stu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628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8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5796"/>
            <a:ext cx="8013192" cy="1636776"/>
          </a:xfrm>
        </p:spPr>
        <p:txBody>
          <a:bodyPr/>
          <a:lstStyle/>
          <a:p>
            <a:r>
              <a:rPr lang="ru-RU" dirty="0" smtClean="0"/>
              <a:t>Работает как магия!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dmin\Documents\Twilight_Sparkle_using_her_magic_S01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436096" cy="30578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3384376" cy="34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ocuments\gazimba-stud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6632"/>
            <a:ext cx="1368151" cy="12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743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:\Users\Admin\Documents\rainbow_dash_o_o_by_richhap-d4gtt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385"/>
            <a:ext cx="936104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-облако 5"/>
          <p:cNvSpPr/>
          <p:nvPr/>
        </p:nvSpPr>
        <p:spPr>
          <a:xfrm>
            <a:off x="4067944" y="116632"/>
            <a:ext cx="1577217" cy="954396"/>
          </a:xfrm>
          <a:prstGeom prst="cloudCallout">
            <a:avLst>
              <a:gd name="adj1" fmla="val 60860"/>
              <a:gd name="adj2" fmla="val 33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Нифига</a:t>
            </a:r>
            <a:r>
              <a:rPr lang="uk-UA" dirty="0" smtClean="0"/>
              <a:t> себе!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36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cuments\rarity_by_redpandapony-d5qe1v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06960"/>
            <a:ext cx="2376264" cy="26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2051720" y="2206860"/>
            <a:ext cx="3312368" cy="1800200"/>
          </a:xfrm>
          <a:prstGeom prst="wedgeEllipseCallout">
            <a:avLst>
              <a:gd name="adj1" fmla="val 4274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Полностью бесплатно!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16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75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GazimbaSpeech</vt:lpstr>
      <vt:lpstr>Что это такое?</vt:lpstr>
      <vt:lpstr>Так почему бы не соеденить эти две вещи, и создать что-то подобное для ПК?</vt:lpstr>
      <vt:lpstr>Презентация PowerPoint</vt:lpstr>
      <vt:lpstr>Работает как магия!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GazimbaSpeech</dc:title>
  <dc:creator>Admin</dc:creator>
  <cp:lastModifiedBy>Admin</cp:lastModifiedBy>
  <cp:revision>7</cp:revision>
  <dcterms:created xsi:type="dcterms:W3CDTF">2017-04-15T19:08:32Z</dcterms:created>
  <dcterms:modified xsi:type="dcterms:W3CDTF">2017-04-16T11:41:05Z</dcterms:modified>
</cp:coreProperties>
</file>