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tering/GazimbaSpee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GazimbaSpeech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848872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8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this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8291264" cy="715355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/>
              <a:t>Almost everybody who owed a smartphone know what is </a:t>
            </a:r>
            <a:r>
              <a:rPr lang="en-US" sz="1800" dirty="0" err="1" smtClean="0"/>
              <a:t>siri</a:t>
            </a:r>
            <a:r>
              <a:rPr lang="en-US" sz="1800" dirty="0" smtClean="0"/>
              <a:t> and google assistant</a:t>
            </a:r>
            <a:endParaRPr lang="ru-RU" sz="1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3996940" cy="2659782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68960"/>
            <a:ext cx="4221892" cy="2592288"/>
          </a:xfrm>
        </p:spPr>
      </p:pic>
    </p:spTree>
    <p:extLst>
      <p:ext uri="{BB962C8B-B14F-4D97-AF65-F5344CB8AC3E}">
        <p14:creationId xmlns:p14="http://schemas.microsoft.com/office/powerpoint/2010/main" val="214057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Well then</a:t>
            </a:r>
            <a:r>
              <a:rPr lang="ru-RU" dirty="0" smtClean="0">
                <a:solidFill>
                  <a:schemeClr val="accent6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why to not do the same for the PC’s</a:t>
            </a:r>
            <a:r>
              <a:rPr lang="ru-RU" dirty="0" smtClean="0">
                <a:solidFill>
                  <a:schemeClr val="accent6"/>
                </a:solidFill>
              </a:rPr>
              <a:t>?</a:t>
            </a:r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Admin\Documents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1378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3923928" y="4648482"/>
            <a:ext cx="2520280" cy="1224136"/>
          </a:xfrm>
          <a:prstGeom prst="wedgeRoundRectCallout">
            <a:avLst>
              <a:gd name="adj1" fmla="val -52747"/>
              <a:gd name="adj2" fmla="val 68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there is no software for my PC that would  help me…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15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9"/>
            <a:ext cx="4824536" cy="3528392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Gazimba</a:t>
            </a:r>
            <a:r>
              <a:rPr lang="en-US" dirty="0" smtClean="0"/>
              <a:t>, your new personal assistant! He can do almost everything what you need!</a:t>
            </a:r>
            <a:endParaRPr lang="ru-RU" dirty="0"/>
          </a:p>
        </p:txBody>
      </p:sp>
      <p:pic>
        <p:nvPicPr>
          <p:cNvPr id="1026" name="Picture 2" descr="C:\Users\Admin\Documents\gazimba-stu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2628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8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61"/>
            <a:ext cx="8013192" cy="1636776"/>
          </a:xfrm>
        </p:spPr>
        <p:txBody>
          <a:bodyPr/>
          <a:lstStyle/>
          <a:p>
            <a:r>
              <a:rPr lang="en-US" dirty="0" smtClean="0"/>
              <a:t>Works like magic!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dmin\Documents\Twilight_Sparkle_using_her_magic_S01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436096" cy="30578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3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3384376" cy="34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ocuments\gazimba-stud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6632"/>
            <a:ext cx="1368151" cy="129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743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:\Users\Admin\Documents\rainbow_dash_o_o_by_richhap-d4gtt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385"/>
            <a:ext cx="936104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-облако 5"/>
          <p:cNvSpPr/>
          <p:nvPr/>
        </p:nvSpPr>
        <p:spPr>
          <a:xfrm>
            <a:off x="4067944" y="116632"/>
            <a:ext cx="1577217" cy="954396"/>
          </a:xfrm>
          <a:prstGeom prst="cloudCallout">
            <a:avLst>
              <a:gd name="adj1" fmla="val 60860"/>
              <a:gd name="adj2" fmla="val 33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Wow!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36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cuments\rarity_by_redpandapony-d5qe1v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2808312" cy="31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1187624" y="1988840"/>
            <a:ext cx="2340260" cy="1440160"/>
          </a:xfrm>
          <a:prstGeom prst="wedgeEllipseCallout">
            <a:avLst>
              <a:gd name="adj1" fmla="val 51392"/>
              <a:gd name="adj2" fmla="val 75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Totally free!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81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72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GazimbaSpeech</vt:lpstr>
      <vt:lpstr>What is this?</vt:lpstr>
      <vt:lpstr>Well then, why to not do the same for the PC’s?</vt:lpstr>
      <vt:lpstr>Презентация PowerPoint</vt:lpstr>
      <vt:lpstr>Works like magic!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GazimbaSpeech</dc:title>
  <dc:creator>Admin</dc:creator>
  <cp:lastModifiedBy>Admin</cp:lastModifiedBy>
  <cp:revision>14</cp:revision>
  <dcterms:created xsi:type="dcterms:W3CDTF">2017-04-15T19:08:32Z</dcterms:created>
  <dcterms:modified xsi:type="dcterms:W3CDTF">2017-04-16T20:57:12Z</dcterms:modified>
</cp:coreProperties>
</file>