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1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7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54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4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9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4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7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2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set(s)</a:t>
            </a:r>
          </a:p>
          <a:p>
            <a:r>
              <a:rPr lang="en-US" dirty="0"/>
              <a:t>Date preprocessing</a:t>
            </a:r>
          </a:p>
          <a:p>
            <a:r>
              <a:rPr lang="en-US" dirty="0"/>
              <a:t>Mining task(s)</a:t>
            </a:r>
          </a:p>
          <a:p>
            <a:pPr lvl="1"/>
            <a:r>
              <a:rPr lang="en-US" dirty="0"/>
              <a:t>Descriptive</a:t>
            </a:r>
          </a:p>
          <a:p>
            <a:pPr lvl="1"/>
            <a:r>
              <a:rPr lang="en-US" dirty="0"/>
              <a:t>Predictive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Objective measurements of performance</a:t>
            </a:r>
          </a:p>
          <a:p>
            <a:pPr lvl="1"/>
            <a:r>
              <a:rPr lang="en-US" dirty="0"/>
              <a:t>How good is the performance</a:t>
            </a:r>
          </a:p>
          <a:p>
            <a:pPr lvl="2"/>
            <a:r>
              <a:rPr lang="en-US" dirty="0"/>
              <a:t>Use different parameters to build model, use different data preprocessing parameters</a:t>
            </a:r>
          </a:p>
          <a:p>
            <a:pPr lvl="2"/>
            <a:r>
              <a:rPr lang="en-US" dirty="0"/>
              <a:t>Compare the performance with other mining method(s)</a:t>
            </a:r>
          </a:p>
          <a:p>
            <a:pPr lvl="1"/>
            <a:r>
              <a:rPr lang="en-US" dirty="0"/>
              <a:t>Visualization of the models/results if appropriate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5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tasks</a:t>
            </a:r>
          </a:p>
          <a:p>
            <a:pPr lvl="1"/>
            <a:r>
              <a:rPr lang="en-US" dirty="0"/>
              <a:t>Characteristics of some classes</a:t>
            </a:r>
          </a:p>
          <a:p>
            <a:pPr lvl="1"/>
            <a:r>
              <a:rPr lang="en-US" dirty="0"/>
              <a:t>Comparison of classes</a:t>
            </a:r>
          </a:p>
          <a:p>
            <a:r>
              <a:rPr lang="en-US" dirty="0"/>
              <a:t>Predictive tasks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 at least two</a:t>
            </a:r>
          </a:p>
          <a:p>
            <a:r>
              <a:rPr lang="en-US" dirty="0"/>
              <a:t>Input transformations</a:t>
            </a:r>
          </a:p>
          <a:p>
            <a:r>
              <a:rPr lang="en-US" dirty="0"/>
              <a:t>Parameter tuning </a:t>
            </a:r>
          </a:p>
          <a:p>
            <a:r>
              <a:rPr lang="en-US" dirty="0"/>
              <a:t>Different mining methods</a:t>
            </a:r>
          </a:p>
        </p:txBody>
      </p:sp>
    </p:spTree>
    <p:extLst>
      <p:ext uri="{BB962C8B-B14F-4D97-AF65-F5344CB8AC3E}">
        <p14:creationId xmlns:p14="http://schemas.microsoft.com/office/powerpoint/2010/main" val="42331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Presentation</a:t>
            </a:r>
          </a:p>
          <a:p>
            <a:endParaRPr lang="en-US" sz="2400" dirty="0"/>
          </a:p>
          <a:p>
            <a:r>
              <a:rPr lang="en-US" sz="2400" strike="sngStrike" dirty="0"/>
              <a:t>Report</a:t>
            </a:r>
          </a:p>
          <a:p>
            <a:pPr lvl="1"/>
            <a:r>
              <a:rPr lang="en-US" sz="2000" strike="sngStrike" dirty="0"/>
              <a:t>Problem Description and Objectives</a:t>
            </a:r>
          </a:p>
          <a:p>
            <a:pPr lvl="1"/>
            <a:r>
              <a:rPr lang="en-US" sz="2000" strike="sngStrike" dirty="0"/>
              <a:t>Dataset description and data mining tasks</a:t>
            </a:r>
          </a:p>
          <a:p>
            <a:pPr lvl="1"/>
            <a:r>
              <a:rPr lang="en-US" sz="2000" strike="sngStrike" dirty="0"/>
              <a:t>Results and Discussions</a:t>
            </a:r>
          </a:p>
          <a:p>
            <a:pPr lvl="1"/>
            <a:r>
              <a:rPr lang="en-US" sz="2000" strike="sngStrike" dirty="0"/>
              <a:t>Complete dataset(s) and R code</a:t>
            </a:r>
          </a:p>
          <a:p>
            <a:pPr lvl="2"/>
            <a:r>
              <a:rPr lang="en-US" sz="1600" strike="sngStrike" dirty="0"/>
              <a:t>Everything needed to rerun your project</a:t>
            </a:r>
          </a:p>
        </p:txBody>
      </p:sp>
    </p:spTree>
    <p:extLst>
      <p:ext uri="{BB962C8B-B14F-4D97-AF65-F5344CB8AC3E}">
        <p14:creationId xmlns:p14="http://schemas.microsoft.com/office/powerpoint/2010/main" val="304168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2" y="481390"/>
            <a:ext cx="9032298" cy="56955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599510"/>
            <a:ext cx="9476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6712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308" y="365127"/>
            <a:ext cx="7370041" cy="549274"/>
          </a:xfrm>
        </p:spPr>
        <p:txBody>
          <a:bodyPr/>
          <a:lstStyle/>
          <a:p>
            <a:r>
              <a:rPr lang="en-US" dirty="0"/>
              <a:t>Dataset(s) and Data Mining Task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110"/>
          <a:stretch/>
        </p:blipFill>
        <p:spPr>
          <a:xfrm>
            <a:off x="0" y="914400"/>
            <a:ext cx="9134869" cy="5239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75385"/>
            <a:ext cx="9476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6775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Dataset(s) and Data Mining Task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94" y="1808134"/>
            <a:ext cx="8052955" cy="19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134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Requirements</vt:lpstr>
      <vt:lpstr>Essential Elements</vt:lpstr>
      <vt:lpstr>Specific requirements </vt:lpstr>
      <vt:lpstr>What to submit</vt:lpstr>
      <vt:lpstr>PowerPoint Presentation</vt:lpstr>
      <vt:lpstr>Dataset(s) and Data Mining Task</vt:lpstr>
      <vt:lpstr>Dataset(s) and Data Mining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</dc:title>
  <dc:creator>Cui, Hong - (hongcui)</dc:creator>
  <cp:lastModifiedBy>Cui, Hong - (hongcui)</cp:lastModifiedBy>
  <cp:revision>21</cp:revision>
  <dcterms:created xsi:type="dcterms:W3CDTF">2018-09-18T15:52:20Z</dcterms:created>
  <dcterms:modified xsi:type="dcterms:W3CDTF">2022-09-07T16:39:53Z</dcterms:modified>
</cp:coreProperties>
</file>