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9ffe6e93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9ffe6e93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9ffe6e93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9ffe6e93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9ffe6e93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9ffe6e93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9ffe6e93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9ffe6e93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9e9240dd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9e9240dd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9e9240dd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9e9240dd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9e9240dd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9e9240dd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9e9240dd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9e9240dd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9e9240dd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9e9240dd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9e9240dd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9e9240dd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9ee7889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9ee7889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9f4badba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9f4badba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9ffe6e9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9ffe6e9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kaggle.com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ckChen1140/SummerCourse2024/blob/main/week1/MNISTClassification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zalando-research/fashionmnis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succes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install/linux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2024 Summer Course</a:t>
            </a:r>
            <a:endParaRPr sz="48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Week 2 (08/07) - PyTorch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4617100"/>
            <a:ext cx="368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Presenter: Ming-Yiao, Chen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Install PyTorch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Check CUDA is available with pytorch.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86" y="1697249"/>
            <a:ext cx="7990225" cy="9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Kaggle Official Website: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https://www.kaggle.com/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199" y="271824"/>
            <a:ext cx="1704300" cy="7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9" y="2064224"/>
            <a:ext cx="2231100" cy="25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2623500" y="2992925"/>
            <a:ext cx="391500" cy="31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5688" y="1951500"/>
            <a:ext cx="23526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5700" y="3801038"/>
            <a:ext cx="2352675" cy="54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87950" y="2721925"/>
            <a:ext cx="2797266" cy="8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/>
          <p:nvPr/>
        </p:nvSpPr>
        <p:spPr>
          <a:xfrm>
            <a:off x="5622413" y="3041175"/>
            <a:ext cx="391500" cy="31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99" y="271824"/>
            <a:ext cx="1704300" cy="7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00" y="1138800"/>
            <a:ext cx="4972700" cy="20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/>
          <p:nvPr/>
        </p:nvSpPr>
        <p:spPr>
          <a:xfrm rot="5400000">
            <a:off x="2375500" y="3399113"/>
            <a:ext cx="391500" cy="31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5488" y="3954225"/>
            <a:ext cx="77152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/>
          <p:nvPr/>
        </p:nvSpPr>
        <p:spPr>
          <a:xfrm>
            <a:off x="3447000" y="4033625"/>
            <a:ext cx="391500" cy="31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7000" y="3760250"/>
            <a:ext cx="36385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a model with PyTorch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 week 1 homework as an example.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Please open this link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https://github.com/ZackChen1140/SummerCourse2024/blob/main/week1/MNISTClassification.ipynb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Please train a model </a:t>
            </a:r>
            <a:r>
              <a:rPr lang="zh-TW" b="1"/>
              <a:t>with PyTorch</a:t>
            </a:r>
            <a:r>
              <a:rPr lang="zh-TW"/>
              <a:t> to classify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Fashion MNIST</a:t>
            </a:r>
            <a:r>
              <a:rPr lang="zh-TW"/>
              <a:t> dataset, and submit your </a:t>
            </a:r>
            <a:r>
              <a:rPr lang="zh-TW" u="sng"/>
              <a:t>source code</a:t>
            </a:r>
            <a:r>
              <a:rPr lang="zh-TW"/>
              <a:t> for training, your </a:t>
            </a:r>
            <a:r>
              <a:rPr lang="zh-TW" u="sng"/>
              <a:t>best model</a:t>
            </a:r>
            <a:r>
              <a:rPr lang="zh-TW"/>
              <a:t>, and the </a:t>
            </a:r>
            <a:r>
              <a:rPr lang="zh-TW" u="sng"/>
              <a:t>screenshot of the training log</a:t>
            </a:r>
            <a:r>
              <a:rPr lang="zh-TW"/>
              <a:t> (not required if your jupyter notebook contains the training log).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Your source code must contain </a:t>
            </a:r>
            <a:r>
              <a:rPr lang="zh-TW" u="sng"/>
              <a:t>custom dataset</a:t>
            </a:r>
            <a:r>
              <a:rPr lang="zh-TW"/>
              <a:t>, </a:t>
            </a:r>
            <a:r>
              <a:rPr lang="zh-TW" u="sng"/>
              <a:t>data normalization</a:t>
            </a:r>
            <a:r>
              <a:rPr lang="zh-TW"/>
              <a:t> ,</a:t>
            </a:r>
            <a:r>
              <a:rPr lang="zh-TW" u="sng"/>
              <a:t>data augmentation</a:t>
            </a:r>
            <a:r>
              <a:rPr lang="zh-TW"/>
              <a:t>, </a:t>
            </a:r>
            <a:r>
              <a:rPr lang="zh-TW" u="sng"/>
              <a:t>loss&amp;accuracy calculations</a:t>
            </a:r>
            <a:r>
              <a:rPr lang="zh-TW"/>
              <a:t> on training/validation/testing set.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0000"/>
                </a:solidFill>
              </a:rPr>
              <a:t>Deadline: 2024/08/13 23:99:99</a:t>
            </a:r>
            <a:endParaRPr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990000"/>
                </a:solidFill>
              </a:rPr>
              <a:t>Folder Structure:</a:t>
            </a:r>
            <a:endParaRPr>
              <a:solidFill>
                <a:srgbClr val="990000"/>
              </a:solidFill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025" y="3538900"/>
            <a:ext cx="3142025" cy="14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Traning Environment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Anaconda/Miniconda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Kaggle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PyTorch Introduction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Homework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2000" b="1"/>
              <a:t>Windows</a:t>
            </a:r>
            <a:endParaRPr sz="2000" b="1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600"/>
              <a:t>Download Link: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https://www.anaconda.com/download/success</a:t>
            </a:r>
            <a:endParaRPr sz="16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600"/>
              <a:t>Click </a:t>
            </a:r>
            <a:endParaRPr sz="16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600"/>
              <a:t>Run Anaconda3-YYYY.MM-?-Windows-??????.exe</a:t>
            </a:r>
            <a:endParaRPr sz="16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600"/>
              <a:t>Next -&gt; I Agree -&gt; Next -&gt; Next -&gt; Install -&gt; Next -&gt; Next -&gt; Finish</a:t>
            </a:r>
            <a:endParaRPr sz="16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7075"/>
            <a:ext cx="4083526" cy="8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9013" y="2080471"/>
            <a:ext cx="1042425" cy="3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2000" b="1"/>
              <a:t>Linux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600"/>
              <a:t>Installing on Linux:</a:t>
            </a:r>
            <a:r>
              <a:rPr lang="zh-TW" sz="2000" b="1"/>
              <a:t> </a:t>
            </a:r>
            <a:r>
              <a:rPr lang="zh-TW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https://docs.anaconda.com/anaconda/install/linux/</a:t>
            </a:r>
            <a:endParaRPr sz="16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600"/>
              <a:t>Follow the steps</a:t>
            </a:r>
            <a:endParaRPr sz="16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600">
                <a:solidFill>
                  <a:srgbClr val="FF0000"/>
                </a:solidFill>
              </a:rPr>
              <a:t>Warning</a:t>
            </a:r>
            <a:endParaRPr sz="1600">
              <a:solidFill>
                <a:srgbClr val="FF0000"/>
              </a:solidFill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sz="1200">
                <a:highlight>
                  <a:schemeClr val="lt2"/>
                </a:highlight>
              </a:rPr>
              <a:t>Please replace</a:t>
            </a:r>
            <a:r>
              <a:rPr lang="zh-TW" sz="1200"/>
              <a:t> </a:t>
            </a:r>
            <a:r>
              <a:rPr lang="zh-TW" sz="1200">
                <a:solidFill>
                  <a:schemeClr val="lt2"/>
                </a:solidFill>
                <a:highlight>
                  <a:srgbClr val="999999"/>
                </a:highlight>
              </a:rPr>
              <a:t>&lt;INSTALLER_VERSION&gt;</a:t>
            </a:r>
            <a:r>
              <a:rPr lang="zh-TW" sz="1200"/>
              <a:t> </a:t>
            </a:r>
            <a:r>
              <a:rPr lang="zh-TW" sz="1200">
                <a:highlight>
                  <a:schemeClr val="lt2"/>
                </a:highlight>
              </a:rPr>
              <a:t>to which version you downloaded.</a:t>
            </a:r>
            <a:endParaRPr sz="1200">
              <a:highlight>
                <a:schemeClr val="lt2"/>
              </a:highlight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sz="1200">
                <a:highlight>
                  <a:schemeClr val="lt2"/>
                </a:highlight>
              </a:rPr>
              <a:t>Please replace</a:t>
            </a:r>
            <a:r>
              <a:rPr lang="zh-TW" sz="1200"/>
              <a:t> </a:t>
            </a:r>
            <a:r>
              <a:rPr lang="zh-TW" sz="1200">
                <a:solidFill>
                  <a:schemeClr val="lt2"/>
                </a:solidFill>
                <a:highlight>
                  <a:srgbClr val="999999"/>
                </a:highlight>
              </a:rPr>
              <a:t>&lt;PATH_TO_CONDA&gt;</a:t>
            </a:r>
            <a:r>
              <a:rPr lang="zh-TW" sz="1200"/>
              <a:t> </a:t>
            </a:r>
            <a:r>
              <a:rPr lang="zh-TW" sz="1200">
                <a:highlight>
                  <a:schemeClr val="lt2"/>
                </a:highlight>
              </a:rPr>
              <a:t>to where you installed anaconda3.</a:t>
            </a:r>
            <a:br>
              <a:rPr lang="zh-TW" sz="1600"/>
            </a:br>
            <a:endParaRPr sz="16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7075"/>
            <a:ext cx="4083526" cy="8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Miniconda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b="1"/>
              <a:t>Windows</a:t>
            </a:r>
            <a:endParaRPr sz="2000" b="1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Open Terminal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Follow below steps:</a:t>
            </a:r>
            <a:endParaRPr sz="16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>
                <a:highlight>
                  <a:schemeClr val="lt2"/>
                </a:highlight>
              </a:rPr>
              <a:t>curl https://repo.anaconda.com/miniconda/Miniconda3-latest-Windows-x86_64.exe -o miniconda.exe</a:t>
            </a:r>
            <a:br>
              <a:rPr lang="zh-TW" sz="1100">
                <a:highlight>
                  <a:schemeClr val="lt2"/>
                </a:highlight>
              </a:rPr>
            </a:br>
            <a:r>
              <a:rPr lang="zh-TW" sz="1100">
                <a:highlight>
                  <a:schemeClr val="lt2"/>
                </a:highlight>
              </a:rPr>
              <a:t>start /wait "" miniconda.exe /S</a:t>
            </a:r>
            <a:br>
              <a:rPr lang="zh-TW" sz="1100">
                <a:highlight>
                  <a:schemeClr val="lt2"/>
                </a:highlight>
              </a:rPr>
            </a:br>
            <a:r>
              <a:rPr lang="zh-TW" sz="1100">
                <a:highlight>
                  <a:schemeClr val="lt2"/>
                </a:highlight>
              </a:rPr>
              <a:t>del miniconda.exe</a:t>
            </a:r>
            <a:endParaRPr sz="1100">
              <a:highlight>
                <a:schemeClr val="lt2"/>
              </a:highlight>
            </a:endParaRPr>
          </a:p>
          <a:p>
            <a:pPr marL="914400" lvl="1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Open Anaconda Prompt (miniconda3)</a:t>
            </a:r>
            <a:endParaRPr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Miniconda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b="1"/>
              <a:t>Linux</a:t>
            </a:r>
            <a:endParaRPr sz="2000" b="1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Open Terminal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Follow below steps:</a:t>
            </a:r>
            <a:endParaRPr sz="1600"/>
          </a:p>
          <a:p>
            <a:pPr marL="1371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>
                <a:highlight>
                  <a:schemeClr val="lt2"/>
                </a:highlight>
              </a:rPr>
              <a:t>mkdir -p ~/miniconda3</a:t>
            </a:r>
            <a:br>
              <a:rPr lang="zh-TW" sz="1100">
                <a:highlight>
                  <a:schemeClr val="lt2"/>
                </a:highlight>
              </a:rPr>
            </a:br>
            <a:r>
              <a:rPr lang="zh-TW" sz="1100">
                <a:highlight>
                  <a:schemeClr val="lt2"/>
                </a:highlight>
              </a:rPr>
              <a:t>wget https://repo.anaconda.com/miniconda/Miniconda3-latest-Linux-x86_64.sh -O ~/miniconda3/miniconda.sh</a:t>
            </a:r>
            <a:br>
              <a:rPr lang="zh-TW" sz="1100">
                <a:highlight>
                  <a:schemeClr val="lt2"/>
                </a:highlight>
              </a:rPr>
            </a:br>
            <a:r>
              <a:rPr lang="zh-TW" sz="1100">
                <a:highlight>
                  <a:schemeClr val="lt2"/>
                </a:highlight>
              </a:rPr>
              <a:t>bash ~/miniconda3/miniconda.sh -b -u -p ~/miniconda3</a:t>
            </a:r>
            <a:br>
              <a:rPr lang="zh-TW" sz="1100">
                <a:highlight>
                  <a:schemeClr val="lt2"/>
                </a:highlight>
              </a:rPr>
            </a:br>
            <a:r>
              <a:rPr lang="zh-TW" sz="1100">
                <a:highlight>
                  <a:schemeClr val="lt2"/>
                </a:highlight>
              </a:rPr>
              <a:t>rm -rf ~/miniconda3/miniconda.sh</a:t>
            </a:r>
            <a:br>
              <a:rPr lang="zh-TW" sz="1100">
                <a:highlight>
                  <a:schemeClr val="lt2"/>
                </a:highlight>
              </a:rPr>
            </a:br>
            <a:r>
              <a:rPr lang="zh-TW" sz="1100">
                <a:highlight>
                  <a:schemeClr val="lt2"/>
                </a:highlight>
              </a:rPr>
              <a:t>~/miniconda3/bin/conda init bash</a:t>
            </a:r>
            <a:endParaRPr sz="1600">
              <a:highlight>
                <a:schemeClr val="lt2"/>
              </a:highlight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Restart Terminal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Install Packages for Training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Open </a:t>
            </a:r>
            <a:r>
              <a:rPr lang="zh-TW" sz="1600"/>
              <a:t>Anaconda Prompt (Windows) / Terminal (Linux)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Create new environment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>
                <a:highlight>
                  <a:schemeClr val="lt2"/>
                </a:highlight>
              </a:rPr>
              <a:t>conda create -n summercourse python=3.8</a:t>
            </a:r>
            <a:endParaRPr sz="1600">
              <a:highlight>
                <a:schemeClr val="lt2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Activate environment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>
                <a:highlight>
                  <a:schemeClr val="lt2"/>
                </a:highlight>
              </a:rPr>
              <a:t>conda activate summercourse</a:t>
            </a:r>
            <a:endParaRPr sz="1600">
              <a:highlight>
                <a:schemeClr val="lt2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Install packages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>
                <a:highlight>
                  <a:schemeClr val="lt2"/>
                </a:highlight>
              </a:rPr>
              <a:t>conda ins</a:t>
            </a:r>
            <a:r>
              <a:rPr lang="zh-TW" sz="1600">
                <a:solidFill>
                  <a:srgbClr val="595B64"/>
                </a:solidFill>
                <a:highlight>
                  <a:schemeClr val="lt2"/>
                </a:highlight>
              </a:rPr>
              <a:t>tall a</a:t>
            </a:r>
            <a:r>
              <a:rPr lang="zh-TW" sz="1600">
                <a:highlight>
                  <a:schemeClr val="lt2"/>
                </a:highlight>
              </a:rPr>
              <a:t>naconda::pillow</a:t>
            </a:r>
            <a:r>
              <a:rPr lang="zh-TW" sz="1600"/>
              <a:t> </a:t>
            </a:r>
            <a:r>
              <a:rPr lang="zh-TW" sz="1600">
                <a:solidFill>
                  <a:srgbClr val="CC0000"/>
                </a:solidFill>
              </a:rPr>
              <a:t>(recommand)</a:t>
            </a:r>
            <a:endParaRPr sz="1600">
              <a:solidFill>
                <a:srgbClr val="CC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B64"/>
              </a:buClr>
              <a:buSzPts val="1600"/>
              <a:buChar char="○"/>
            </a:pPr>
            <a:r>
              <a:rPr lang="zh-TW" sz="1600">
                <a:solidFill>
                  <a:srgbClr val="595B64"/>
                </a:solidFill>
                <a:highlight>
                  <a:schemeClr val="lt2"/>
                </a:highlight>
              </a:rPr>
              <a:t>pip install pandas</a:t>
            </a:r>
            <a:endParaRPr sz="1600">
              <a:solidFill>
                <a:srgbClr val="595B64"/>
              </a:solidFill>
              <a:highlight>
                <a:schemeClr val="lt2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B64"/>
              </a:buClr>
              <a:buSzPts val="1600"/>
              <a:buChar char="○"/>
            </a:pPr>
            <a:r>
              <a:rPr lang="zh-TW" sz="1600">
                <a:solidFill>
                  <a:srgbClr val="595B64"/>
                </a:solidFill>
                <a:highlight>
                  <a:schemeClr val="lt2"/>
                </a:highlight>
              </a:rPr>
              <a:t>…</a:t>
            </a:r>
            <a:endParaRPr sz="1600">
              <a:solidFill>
                <a:srgbClr val="595B6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Install PyTorch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PyTorch Official Website: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https://pytorch.org/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" y="1628175"/>
            <a:ext cx="82677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/>
          <p:nvPr/>
        </p:nvSpPr>
        <p:spPr>
          <a:xfrm>
            <a:off x="2529000" y="4005000"/>
            <a:ext cx="5926500" cy="4050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Install PyTorch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How to check CUDA version?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50" y="1953675"/>
            <a:ext cx="76866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Office PowerPoint</Application>
  <PresentationFormat>如螢幕大小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2024 Summer Course</vt:lpstr>
      <vt:lpstr>Outline</vt:lpstr>
      <vt:lpstr>PowerPoint 簡報</vt:lpstr>
      <vt:lpstr>PowerPoint 簡報</vt:lpstr>
      <vt:lpstr>Miniconda</vt:lpstr>
      <vt:lpstr>Miniconda</vt:lpstr>
      <vt:lpstr>Install Packages for Training</vt:lpstr>
      <vt:lpstr>Install PyTorch</vt:lpstr>
      <vt:lpstr>Install PyTorch</vt:lpstr>
      <vt:lpstr>Install PyTorch</vt:lpstr>
      <vt:lpstr>PowerPoint 簡報</vt:lpstr>
      <vt:lpstr>PowerPoint 簡報</vt:lpstr>
      <vt:lpstr>Training a model with PyTorch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明躍 陳</cp:lastModifiedBy>
  <cp:revision>1</cp:revision>
  <dcterms:modified xsi:type="dcterms:W3CDTF">2024-08-06T15:58:05Z</dcterms:modified>
</cp:coreProperties>
</file>