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20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56823" y="179154"/>
            <a:ext cx="1031052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JSON Header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790" y="606081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887" y="606081"/>
            <a:ext cx="1954381" cy="8617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id: {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</a:t>
            </a:r>
            <a:r>
              <a:rPr lang="en-US" sz="1000" dirty="0" err="1" smtClean="0">
                <a:latin typeface="Courier New"/>
                <a:cs typeface="Courier New"/>
              </a:rPr>
              <a:t>componentType</a:t>
            </a:r>
            <a:r>
              <a:rPr lang="en-US" sz="1000" dirty="0" smtClean="0">
                <a:latin typeface="Courier New"/>
                <a:cs typeface="Courier New"/>
              </a:rPr>
              <a:t>: “INT”,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type: “SCALAR”,</a:t>
            </a:r>
          </a:p>
          <a:p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byteOffset</a:t>
            </a:r>
            <a:r>
              <a:rPr lang="en-US" sz="1000" dirty="0">
                <a:latin typeface="Courier New"/>
                <a:cs typeface="Courier New"/>
              </a:rPr>
              <a:t>: </a:t>
            </a:r>
            <a:r>
              <a:rPr lang="en-US" sz="1000" dirty="0" smtClean="0">
                <a:latin typeface="Courier New"/>
                <a:cs typeface="Courier New"/>
              </a:rPr>
              <a:t>16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}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4201" y="606081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5879" y="456152"/>
            <a:ext cx="1912933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rved Up Arrow 4"/>
          <p:cNvSpPr/>
          <p:nvPr/>
        </p:nvSpPr>
        <p:spPr>
          <a:xfrm rot="21383921">
            <a:off x="1738104" y="1402389"/>
            <a:ext cx="2100381" cy="404603"/>
          </a:xfrm>
          <a:prstGeom prst="curvedUpArrow">
            <a:avLst>
              <a:gd name="adj1" fmla="val 0"/>
              <a:gd name="adj2" fmla="val 38224"/>
              <a:gd name="adj3" fmla="val 24069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65080" y="186817"/>
            <a:ext cx="4513082" cy="1123189"/>
            <a:chOff x="2128812" y="186817"/>
            <a:chExt cx="4513082" cy="1123189"/>
          </a:xfrm>
        </p:grpSpPr>
        <p:sp>
          <p:nvSpPr>
            <p:cNvPr id="19" name="TextBox 18"/>
            <p:cNvSpPr txBox="1"/>
            <p:nvPr/>
          </p:nvSpPr>
          <p:spPr>
            <a:xfrm>
              <a:off x="2243908" y="617446"/>
              <a:ext cx="3057240" cy="40011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 smtClean="0">
                <a:latin typeface="Courier New"/>
                <a:cs typeface="Courier New"/>
              </a:endParaRPr>
            </a:p>
            <a:p>
              <a:pPr algn="ctr"/>
              <a:endParaRPr lang="en-US" sz="1000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28812" y="1063785"/>
              <a:ext cx="2215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39598" y="456152"/>
              <a:ext cx="306155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27817" y="1058299"/>
              <a:ext cx="2414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batchTableBinaryByteLength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77805" y="1063784"/>
              <a:ext cx="4225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70168" y="186817"/>
              <a:ext cx="1031052" cy="246221"/>
            </a:xfrm>
            <a:prstGeom prst="rect">
              <a:avLst/>
            </a:prstGeom>
            <a:noFill/>
            <a:ln w="12700" cmpd="sng"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Courier New"/>
                  <a:cs typeface="Courier New"/>
                </a:rPr>
                <a:t>Binary Body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3247955" y="617446"/>
              <a:ext cx="0" cy="40011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Lilley, Sean</cp:lastModifiedBy>
  <cp:revision>26</cp:revision>
  <dcterms:created xsi:type="dcterms:W3CDTF">2015-04-22T19:10:53Z</dcterms:created>
  <dcterms:modified xsi:type="dcterms:W3CDTF">2016-08-31T14:44:32Z</dcterms:modified>
</cp:coreProperties>
</file>