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2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6183" y="458388"/>
            <a:ext cx="1031052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JSON Header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7235" y="458388"/>
            <a:ext cx="1031052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Binary Body</a:t>
            </a:r>
          </a:p>
          <a:p>
            <a:pPr algn="ctr"/>
            <a:endParaRPr lang="en-US" sz="100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183" y="302169"/>
            <a:ext cx="2062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709" y="55948"/>
            <a:ext cx="1031052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Batch Table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Lilley, Sean</cp:lastModifiedBy>
  <cp:revision>23</cp:revision>
  <dcterms:created xsi:type="dcterms:W3CDTF">2015-04-22T19:10:53Z</dcterms:created>
  <dcterms:modified xsi:type="dcterms:W3CDTF">2016-08-31T14:45:45Z</dcterms:modified>
</cp:coreProperties>
</file>